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3765" y="163830"/>
          <a:ext cx="4876800" cy="17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2095" y="3490595"/>
            <a:ext cx="7444740" cy="3301365"/>
            <a:chOff x="397" y="5497"/>
            <a:chExt cx="11724" cy="5199"/>
          </a:xfrm>
        </p:grpSpPr>
        <p:grpSp>
          <p:nvGrpSpPr>
            <p:cNvPr id="20" name="组合 19"/>
            <p:cNvGrpSpPr/>
            <p:nvPr/>
          </p:nvGrpSpPr>
          <p:grpSpPr>
            <a:xfrm>
              <a:off x="397" y="5497"/>
              <a:ext cx="11725" cy="5026"/>
              <a:chOff x="397" y="5497"/>
              <a:chExt cx="11725" cy="50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97" y="5497"/>
                <a:ext cx="11725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,next[3]=2;           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j=4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,next[4]=3;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97" y="7147"/>
                <a:ext cx="4999" cy="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8" y="5497"/>
                <a:ext cx="637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B0F0"/>
                    </a:solidFill>
                  </a:rPr>
                  <a:t>!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表示已扫过的区域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?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表示当前位置及后面未知区域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3797" y="6936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4023" y="9411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861" y="9943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6144" y="7358"/>
              <a:ext cx="514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主串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</a:t>
              </a:r>
              <a:r>
                <a:rPr lang="en-US" altLang="zh-CN" b="1">
                  <a:solidFill>
                    <a:schemeClr val="tx2">
                      <a:lumMod val="25000"/>
                      <a:lumOff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!!!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aa</a:t>
              </a:r>
              <a:r>
                <a:rPr lang="en-US" altLang="zh-CN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?????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模式串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 aaab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第一次后移操作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9786" y="7147"/>
              <a:ext cx="64" cy="3316"/>
            </a:xfrm>
            <a:prstGeom prst="line">
              <a:avLst/>
            </a:prstGeom>
            <a:ln w="19050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9948" y="9584"/>
              <a:ext cx="97" cy="69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786" y="10116"/>
              <a:ext cx="9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Consolas" panose="020B0609020204030204" charset="0"/>
                  <a:cs typeface="Consolas" panose="020B0609020204030204" charset="0"/>
                </a:rPr>
                <a:t>j=3</a:t>
              </a:r>
              <a:endParaRPr lang="zh-CN" altLang="en-US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1e3b960-2773-4a2d-8d62-141f59388ccb}"/>
  <p:tag name="TABLE_ENDDRAG_ORIGIN_RECT" val="383*138"/>
  <p:tag name="TABLE_ENDDRAG_RECT" val="71*12*384*13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53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楷体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191</cp:revision>
  <dcterms:created xsi:type="dcterms:W3CDTF">2019-06-19T02:08:00Z</dcterms:created>
  <dcterms:modified xsi:type="dcterms:W3CDTF">2023-08-01T11:18:39Z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F853B99F277F4E488515412001F77B54_11</vt:lpwstr>
  </property>
</Properties>
</file>