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11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5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13765" y="163830"/>
          <a:ext cx="4876800" cy="176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/>
                <a:gridCol w="975360"/>
                <a:gridCol w="975360"/>
                <a:gridCol w="975360"/>
                <a:gridCol w="975360"/>
              </a:tblGrid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571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52095" y="3490595"/>
            <a:ext cx="7444740" cy="3301365"/>
            <a:chOff x="397" y="5497"/>
            <a:chExt cx="11724" cy="5199"/>
          </a:xfrm>
        </p:grpSpPr>
        <p:grpSp>
          <p:nvGrpSpPr>
            <p:cNvPr id="20" name="组合 19"/>
            <p:cNvGrpSpPr/>
            <p:nvPr/>
          </p:nvGrpSpPr>
          <p:grpSpPr>
            <a:xfrm>
              <a:off x="397" y="5497"/>
              <a:ext cx="11725" cy="5026"/>
              <a:chOff x="397" y="5497"/>
              <a:chExt cx="11725" cy="502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97" y="5497"/>
                <a:ext cx="11725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,next[3]=2;           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j=4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,next[4]=3;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97" y="7147"/>
                <a:ext cx="4999" cy="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08" y="5497"/>
                <a:ext cx="637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B0F0"/>
                    </a:solidFill>
                  </a:rPr>
                  <a:t>!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表示已扫过的区域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r>
                  <a:rPr lang="en-US" altLang="zh-CN">
                    <a:solidFill>
                      <a:srgbClr val="00B0F0"/>
                    </a:solidFill>
                  </a:rPr>
                  <a:t>?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表示当前位置及后面未知区域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H="1" flipV="1">
                <a:off x="3797" y="6936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 flipV="1">
                <a:off x="4023" y="9411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3861" y="9943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6144" y="7358"/>
              <a:ext cx="5144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主串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</a:t>
              </a:r>
              <a:r>
                <a:rPr lang="en-US" altLang="zh-CN" b="1">
                  <a:solidFill>
                    <a:schemeClr val="tx2">
                      <a:lumMod val="25000"/>
                      <a:lumOff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!!!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aa</a:t>
              </a:r>
              <a:r>
                <a:rPr lang="en-US" altLang="zh-CN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?????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模式串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 aaab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第一次后移操作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00B05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cxnSp>
          <p:nvCxnSpPr>
            <p:cNvPr id="13" name="直接连接符 12"/>
            <p:cNvCxnSpPr/>
            <p:nvPr>
              <p:custDataLst>
                <p:tags r:id="rId3"/>
              </p:custDataLst>
            </p:nvPr>
          </p:nvCxnSpPr>
          <p:spPr>
            <a:xfrm flipH="1" flipV="1">
              <a:off x="9786" y="7147"/>
              <a:ext cx="64" cy="3316"/>
            </a:xfrm>
            <a:prstGeom prst="line">
              <a:avLst/>
            </a:prstGeom>
            <a:ln w="19050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9948" y="9584"/>
              <a:ext cx="97" cy="69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9786" y="10116"/>
              <a:ext cx="9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Consolas" panose="020B0609020204030204" charset="0"/>
                  <a:cs typeface="Consolas" panose="020B0609020204030204" charset="0"/>
                </a:rPr>
                <a:t>j=3</a:t>
              </a:r>
              <a:endParaRPr lang="zh-CN" altLang="en-US" b="1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48615" y="193675"/>
            <a:ext cx="9322435" cy="3945890"/>
            <a:chOff x="549" y="305"/>
            <a:chExt cx="14681" cy="6214"/>
          </a:xfrm>
        </p:grpSpPr>
        <p:grpSp>
          <p:nvGrpSpPr>
            <p:cNvPr id="4" name="组合 3"/>
            <p:cNvGrpSpPr/>
            <p:nvPr/>
          </p:nvGrpSpPr>
          <p:grpSpPr>
            <a:xfrm>
              <a:off x="549" y="305"/>
              <a:ext cx="9600" cy="6201"/>
              <a:chOff x="7673" y="5863"/>
              <a:chExt cx="9600" cy="6201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j=5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,next[5]=2;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4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baab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4" name="直接连接符 23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1684" y="6963"/>
                <a:ext cx="62" cy="4001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867" y="10843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46" y="11484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39" y="305"/>
              <a:ext cx="6691" cy="6214"/>
              <a:chOff x="7673" y="5863"/>
              <a:chExt cx="6691" cy="6214"/>
            </a:xfrm>
          </p:grpSpPr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5878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j=6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,next[6]=3;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6491" cy="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abaabc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abaabc(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baabc(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aabc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867" y="6949"/>
                <a:ext cx="93" cy="4042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049" y="10843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762" y="11497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1360" y="692150"/>
          <a:ext cx="11077575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50"/>
                <a:gridCol w="692349"/>
                <a:gridCol w="692348"/>
                <a:gridCol w="692349"/>
                <a:gridCol w="692348"/>
                <a:gridCol w="692349"/>
                <a:gridCol w="692348"/>
                <a:gridCol w="692349"/>
                <a:gridCol w="692348"/>
                <a:gridCol w="692348"/>
                <a:gridCol w="692349"/>
                <a:gridCol w="692348"/>
                <a:gridCol w="692349"/>
                <a:gridCol w="692348"/>
                <a:gridCol w="692349"/>
                <a:gridCol w="692348"/>
              </a:tblGrid>
              <a:tr h="554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13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14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15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主串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第一次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第二次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0695" y="209550"/>
          <a:ext cx="109239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/>
                <a:gridCol w="61658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下标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nextval[j]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弧形箭头 8"/>
          <p:cNvSpPr/>
          <p:nvPr/>
        </p:nvSpPr>
        <p:spPr>
          <a:xfrm>
            <a:off x="1827530" y="2373630"/>
            <a:ext cx="1624330" cy="4102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20315" y="2388870"/>
            <a:ext cx="1933575" cy="51181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3486785" y="2398395"/>
            <a:ext cx="1787525" cy="50292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2620645" y="2373630"/>
            <a:ext cx="5170805" cy="67437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3578225" y="2407285"/>
            <a:ext cx="5189220" cy="80264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4453255" y="2373630"/>
            <a:ext cx="5061585" cy="7842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5301615" y="2398395"/>
            <a:ext cx="5134610" cy="8750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弧形箭头 16"/>
          <p:cNvSpPr/>
          <p:nvPr/>
        </p:nvSpPr>
        <p:spPr>
          <a:xfrm>
            <a:off x="6031230" y="2370455"/>
            <a:ext cx="5389880" cy="114998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3850" y="3511550"/>
            <a:ext cx="9615170" cy="3865880"/>
            <a:chOff x="510" y="5530"/>
            <a:chExt cx="15142" cy="6088"/>
          </a:xfrm>
        </p:grpSpPr>
        <p:grpSp>
          <p:nvGrpSpPr>
            <p:cNvPr id="34" name="组合 33"/>
            <p:cNvGrpSpPr/>
            <p:nvPr/>
          </p:nvGrpSpPr>
          <p:grpSpPr>
            <a:xfrm>
              <a:off x="510" y="7309"/>
              <a:ext cx="7294" cy="4309"/>
              <a:chOff x="378" y="6577"/>
              <a:chExt cx="7294" cy="4309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78" y="6577"/>
                <a:ext cx="7294" cy="3316"/>
                <a:chOff x="378" y="6577"/>
                <a:chExt cx="7294" cy="3316"/>
              </a:xfrm>
            </p:grpSpPr>
            <p:sp>
              <p:nvSpPr>
                <p:cNvPr id="19" name="文本框 1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378" y="6577"/>
                  <a:ext cx="7295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跨过分界线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0" name="直接连接符 19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 flipV="1">
                  <a:off x="3797" y="6577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4023" y="97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861" y="103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10" y="5530"/>
              <a:ext cx="15142" cy="5556"/>
              <a:chOff x="510" y="5530"/>
              <a:chExt cx="15142" cy="555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0" y="5530"/>
                <a:ext cx="6407" cy="45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求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next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过程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,next[3]=1;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95" y="5863"/>
                <a:ext cx="6557" cy="5223"/>
                <a:chOff x="7673" y="5863"/>
                <a:chExt cx="6557" cy="5223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7673" y="5863"/>
                  <a:ext cx="65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当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j=4</a:t>
                  </a:r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时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,next[4]=2;</a:t>
                  </a:r>
                  <a:endPara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endParaRPr>
                </a:p>
              </p:txBody>
            </p:sp>
            <p:sp>
              <p:nvSpPr>
                <p:cNvPr id="23" name="文本框 22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7873" y="6963"/>
                  <a:ext cx="5690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abab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abab(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bab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4" name="直接连接符 23"/>
                <p:cNvCxnSpPr/>
                <p:nvPr>
                  <p:custDataLst>
                    <p:tags r:id="rId7"/>
                  </p:custDataLst>
                </p:nvPr>
              </p:nvCxnSpPr>
              <p:spPr>
                <a:xfrm flipH="1" flipV="1">
                  <a:off x="11489" y="6963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>
                  <p:custDataLst>
                    <p:tags r:id="rId8"/>
                  </p:custDataLst>
                </p:nvPr>
              </p:nvCxnSpPr>
              <p:spPr>
                <a:xfrm flipH="1" flipV="1">
                  <a:off x="11651" y="9974"/>
                  <a:ext cx="97" cy="695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1489" y="10506"/>
                  <a:ext cx="12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</a:rPr>
                    <a:t>j=2</a:t>
                  </a:r>
                  <a:endParaRPr lang="zh-CN" altLang="en-US" b="1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</p:grpSp>
        </p:grpSp>
      </p:grp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48615" y="193675"/>
            <a:ext cx="9236710" cy="3316605"/>
            <a:chOff x="549" y="305"/>
            <a:chExt cx="14546" cy="5223"/>
          </a:xfrm>
        </p:grpSpPr>
        <p:grpSp>
          <p:nvGrpSpPr>
            <p:cNvPr id="4" name="组合 3"/>
            <p:cNvGrpSpPr/>
            <p:nvPr/>
          </p:nvGrpSpPr>
          <p:grpSpPr>
            <a:xfrm>
              <a:off x="549" y="305"/>
              <a:ext cx="9600" cy="5223"/>
              <a:chOff x="7673" y="5863"/>
              <a:chExt cx="9600" cy="5223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j=5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,next[5]=3;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4" name="直接连接符 23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1684" y="6963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867" y="99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05" y="105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39" y="305"/>
              <a:ext cx="6556" cy="5223"/>
              <a:chOff x="7673" y="5863"/>
              <a:chExt cx="6556" cy="5223"/>
            </a:xfrm>
          </p:grpSpPr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558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j=6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,next[6]=4;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6356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867" y="6949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049" y="99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887" y="105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j=4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415290" y="193675"/>
            <a:ext cx="11637010" cy="5775960"/>
            <a:chOff x="654" y="305"/>
            <a:chExt cx="18326" cy="9096"/>
          </a:xfrm>
        </p:grpSpPr>
        <p:grpSp>
          <p:nvGrpSpPr>
            <p:cNvPr id="7" name="组合 6"/>
            <p:cNvGrpSpPr/>
            <p:nvPr/>
          </p:nvGrpSpPr>
          <p:grpSpPr>
            <a:xfrm>
              <a:off x="654" y="305"/>
              <a:ext cx="9600" cy="8029"/>
              <a:chOff x="7673" y="5863"/>
              <a:chExt cx="9600" cy="8029"/>
            </a:xfrm>
          </p:grpSpPr>
          <p:sp>
            <p:nvSpPr>
              <p:cNvPr id="8" name="文本框 7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j=7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,next[7]=2;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6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082" y="6963"/>
                <a:ext cx="98" cy="5962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2334" y="12617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180" y="13312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380" y="305"/>
              <a:ext cx="9600" cy="9096"/>
              <a:chOff x="7673" y="5863"/>
              <a:chExt cx="9600" cy="9096"/>
            </a:xfrm>
          </p:grpSpPr>
          <p:sp>
            <p:nvSpPr>
              <p:cNvPr id="5" name="文本框 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j=8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,next[8]=2;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9018" cy="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3" name="直接连接符 12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2250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425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250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>
            <a:off x="566420" y="193675"/>
            <a:ext cx="10659110" cy="5681980"/>
            <a:chOff x="892" y="305"/>
            <a:chExt cx="16786" cy="8948"/>
          </a:xfrm>
        </p:grpSpPr>
        <p:grpSp>
          <p:nvGrpSpPr>
            <p:cNvPr id="2" name="组合 1"/>
            <p:cNvGrpSpPr/>
            <p:nvPr/>
          </p:nvGrpSpPr>
          <p:grpSpPr>
            <a:xfrm>
              <a:off x="892" y="305"/>
              <a:ext cx="9600" cy="8948"/>
              <a:chOff x="7673" y="5863"/>
              <a:chExt cx="9600" cy="8948"/>
            </a:xfrm>
          </p:grpSpPr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j=9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,next[9]=3;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abaaaba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7" name="直接连接符 16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463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2640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463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910" y="305"/>
              <a:ext cx="7769" cy="8948"/>
              <a:chOff x="7673" y="5863"/>
              <a:chExt cx="7769" cy="8948"/>
            </a:xfrm>
          </p:grpSpPr>
          <p:sp>
            <p:nvSpPr>
              <p:cNvPr id="21" name="文本框 2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6714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j=10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,next[10]=4;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7569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baaabab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2667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899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667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j=4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96850" y="193675"/>
            <a:ext cx="11516995" cy="5681980"/>
            <a:chOff x="310" y="305"/>
            <a:chExt cx="18137" cy="89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10" y="305"/>
              <a:ext cx="9600" cy="8948"/>
              <a:chOff x="7673" y="5863"/>
              <a:chExt cx="9600" cy="8948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,next[11]=5;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871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3086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871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j=5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247" y="305"/>
              <a:ext cx="8201" cy="8948"/>
              <a:chOff x="7673" y="5863"/>
              <a:chExt cx="8201" cy="8948"/>
            </a:xfrm>
          </p:grpSpPr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8201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,next[12]=6;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8000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baaababaa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9" name="直接连接符 8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3068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3301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3068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j=6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0695" y="209550"/>
          <a:ext cx="109239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/>
                <a:gridCol w="61658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下标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nextval[j]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弧形箭头 8"/>
          <p:cNvSpPr/>
          <p:nvPr/>
        </p:nvSpPr>
        <p:spPr>
          <a:xfrm>
            <a:off x="1827530" y="2373630"/>
            <a:ext cx="1624330" cy="4102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20315" y="2388870"/>
            <a:ext cx="1933575" cy="51181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3486785" y="2398395"/>
            <a:ext cx="1787525" cy="50292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2620645" y="2373630"/>
            <a:ext cx="5170805" cy="67437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3578225" y="2407285"/>
            <a:ext cx="5189220" cy="80264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4453255" y="2373630"/>
            <a:ext cx="5061585" cy="7842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5301615" y="2398395"/>
            <a:ext cx="5134610" cy="8750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弧形箭头 16"/>
          <p:cNvSpPr/>
          <p:nvPr/>
        </p:nvSpPr>
        <p:spPr>
          <a:xfrm>
            <a:off x="6031230" y="2370455"/>
            <a:ext cx="5389880" cy="114998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269365" y="511175"/>
            <a:ext cx="814768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求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nextval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数组</a:t>
            </a:r>
            <a:endParaRPr lang="zh-CN" altLang="en-US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,nextval[1]=0;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,next[2]=1,s[1]!=s[2],nextval[2]=next[2]=1;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j=3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,next[3]=1,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s[1]==s[3]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nextval[3]=nextval[1]=0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j=4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,next[4]=2,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s[2]==s[4]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nextval[4]=nextval[2]=1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j=5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,next[5]=3,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s[3]==s[5]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nextval[5]=nextval[3]=0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j=6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,next[6]=4,s[4]!=s[6],nextval[6]=next[6]=4;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j=7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,next[7]=2,s[2]!=s[7],nextval[7]=next[7]=2;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j=8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,next[8]=2,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s[2]==s[8]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nextval[8]=nextval[2]=1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j=9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,next[9]=3,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s[3]==s[9]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nextval[9]=nextval[3]=0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j=10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,next[10]=4,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s[4]==s[10]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nextval[10]=nextval[4]=1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,next[11]=5,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s[5]==s[11]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nextval[11]=nextval[5]=0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,next[12]=6,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s[6]==s[12]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nextval[12]=nextval[6]=4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13765" y="163830"/>
          <a:ext cx="7049770" cy="184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/>
                <a:gridCol w="1007110"/>
                <a:gridCol w="1007110"/>
                <a:gridCol w="1007110"/>
                <a:gridCol w="1007110"/>
                <a:gridCol w="1007110"/>
                <a:gridCol w="1007110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29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33985" y="2226310"/>
            <a:ext cx="9615170" cy="3865880"/>
            <a:chOff x="510" y="5530"/>
            <a:chExt cx="15142" cy="6088"/>
          </a:xfrm>
        </p:grpSpPr>
        <p:grpSp>
          <p:nvGrpSpPr>
            <p:cNvPr id="34" name="组合 33"/>
            <p:cNvGrpSpPr/>
            <p:nvPr/>
          </p:nvGrpSpPr>
          <p:grpSpPr>
            <a:xfrm>
              <a:off x="510" y="7309"/>
              <a:ext cx="7294" cy="4309"/>
              <a:chOff x="378" y="6577"/>
              <a:chExt cx="7294" cy="4309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78" y="6577"/>
                <a:ext cx="7294" cy="3316"/>
                <a:chOff x="378" y="6577"/>
                <a:chExt cx="7294" cy="3316"/>
              </a:xfrm>
            </p:grpSpPr>
            <p:sp>
              <p:nvSpPr>
                <p:cNvPr id="19" name="文本框 1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378" y="6577"/>
                  <a:ext cx="7295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跨过分界线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0" name="直接连接符 19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 flipV="1">
                  <a:off x="3797" y="6577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4023" y="97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861" y="103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10" y="5530"/>
              <a:ext cx="15142" cy="5556"/>
              <a:chOff x="510" y="5530"/>
              <a:chExt cx="15142" cy="5556"/>
            </a:xfrm>
          </p:grpSpPr>
          <p:sp>
            <p:nvSpPr>
              <p:cNvPr id="18" name="文本框 1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0" y="5530"/>
                <a:ext cx="6407" cy="45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求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next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过程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,next[3]=1;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95" y="5863"/>
                <a:ext cx="6557" cy="5223"/>
                <a:chOff x="7673" y="5863"/>
                <a:chExt cx="6557" cy="5223"/>
              </a:xfrm>
            </p:grpSpPr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673" y="5863"/>
                  <a:ext cx="65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当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j=4</a:t>
                  </a:r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时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,next[4]=2;</a:t>
                  </a:r>
                  <a:endPara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endParaRPr>
                </a:p>
              </p:txBody>
            </p:sp>
            <p:sp>
              <p:nvSpPr>
                <p:cNvPr id="23" name="文本框 22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873" y="6963"/>
                  <a:ext cx="5690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baa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4" name="直接连接符 23"/>
                <p:cNvCxnSpPr/>
                <p:nvPr>
                  <p:custDataLst>
                    <p:tags r:id="rId9"/>
                  </p:custDataLst>
                </p:nvPr>
              </p:nvCxnSpPr>
              <p:spPr>
                <a:xfrm flipH="1" flipV="1">
                  <a:off x="11489" y="6963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>
                  <p:custDataLst>
                    <p:tags r:id="rId10"/>
                  </p:custDataLst>
                </p:nvPr>
              </p:nvCxnSpPr>
              <p:spPr>
                <a:xfrm flipH="1" flipV="1">
                  <a:off x="11651" y="9974"/>
                  <a:ext cx="97" cy="695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11489" y="10506"/>
                  <a:ext cx="12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</a:rPr>
                    <a:t>j=2</a:t>
                  </a:r>
                  <a:endParaRPr lang="zh-CN" altLang="en-US" b="1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</p:grpSp>
        </p:grpSp>
      </p:grp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UNIT_TABLE_BEAUTIFY" val="smartTable{e32049d1-0b3d-4407-81d9-923cb3d88b75}"/>
  <p:tag name="TABLE_ENDDRAG_ORIGIN_RECT" val="850*170"/>
  <p:tag name="TABLE_ENDDRAG_RECT" val="47*16*850*170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KSO_WM_UNIT_TABLE_BEAUTIFY" val="smartTable{df66b980-aacb-4eee-aca6-0fc2ad6bd351}"/>
  <p:tag name="TABLE_ENDDRAG_ORIGIN_RECT" val="555*145"/>
  <p:tag name="TABLE_ENDDRAG_RECT" val="71*12*555*145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ABLE_BEAUTIFY" val="smartTable{29220afd-9d81-4b0e-b380-bad43e5111fd}"/>
  <p:tag name="TABLE_ENDDRAG_ORIGIN_RECT" val="871*126"/>
  <p:tag name="TABLE_ENDDRAG_RECT" val="69*215*871*126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2.xml><?xml version="1.0" encoding="utf-8"?>
<p:tagLst xmlns:p="http://schemas.openxmlformats.org/presentationml/2006/main">
  <p:tag name="COMMONDATA" val="eyJoZGlkIjoiMGNiYmI5YWVjOTk5ZjZhOWZjNGUxNjlhNTAzYmI0NWQifQ=="/>
  <p:tag name="KSO_WPP_MARK_KEY" val="8327d01d-3ae0-46df-9fbb-31ec0e67076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1e3b960-2773-4a2d-8d62-141f59388ccb}"/>
  <p:tag name="TABLE_ENDDRAG_ORIGIN_RECT" val="383*138"/>
  <p:tag name="TABLE_ENDDRAG_RECT" val="71*12*384*138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TABLE_BEAUTIFY" val="smartTable{e32049d1-0b3d-4407-81d9-923cb3d88b75}"/>
  <p:tag name="TABLE_ENDDRAG_ORIGIN_RECT" val="850*170"/>
  <p:tag name="TABLE_ENDDRAG_RECT" val="47*16*850*17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3326</Words>
  <Application>WPS 演示</Application>
  <PresentationFormat>宽屏</PresentationFormat>
  <Paragraphs>719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247</cp:revision>
  <dcterms:created xsi:type="dcterms:W3CDTF">2019-06-19T02:08:00Z</dcterms:created>
  <dcterms:modified xsi:type="dcterms:W3CDTF">2023-08-01T14:41:17Z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F853B99F277F4E488515412001F77B54_11</vt:lpwstr>
  </property>
</Properties>
</file>