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image" Target="../media/image5.png"/><Relationship Id="rId3" Type="http://schemas.openxmlformats.org/officeDocument/2006/relationships/tags" Target="../tags/tag96.xml"/><Relationship Id="rId2" Type="http://schemas.openxmlformats.org/officeDocument/2006/relationships/image" Target="../media/image4.png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 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5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9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C6D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a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b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c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f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d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e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670" y="1127125"/>
          <a:ext cx="3126105" cy="244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422400" progId="Equation.KSEE3">
                  <p:embed/>
                </p:oleObj>
              </mc:Choice>
              <mc:Fallback>
                <p:oleObj name="" r:id="rId1" imgW="1816100" imgH="142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670" y="1127125"/>
                        <a:ext cx="3126105" cy="244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band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99255" y="1254125"/>
            <a:ext cx="3268980" cy="1671320"/>
            <a:chOff x="6613" y="1975"/>
            <a:chExt cx="5148" cy="2632"/>
          </a:xfrm>
        </p:grpSpPr>
        <p:pic>
          <p:nvPicPr>
            <p:cNvPr id="4" name="图片 3" descr="graph"/>
            <p:cNvPicPr>
              <a:picLocks noChangeAspect="1"/>
            </p:cNvPicPr>
            <p:nvPr/>
          </p:nvPicPr>
          <p:blipFill>
            <a:blip r:embed="rId1"/>
            <a:srcRect l="24085" t="24804" r="16360" b="19492"/>
            <a:stretch>
              <a:fillRect/>
            </a:stretch>
          </p:blipFill>
          <p:spPr>
            <a:xfrm>
              <a:off x="8947" y="1975"/>
              <a:ext cx="2814" cy="26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13" y="2369"/>
            <a:ext cx="2146" cy="2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596900" imgH="622300" progId="Equation.KSEE3">
                    <p:embed/>
                  </p:oleObj>
                </mc:Choice>
                <mc:Fallback>
                  <p:oleObj name="" r:id="rId2" imgW="596900" imgH="622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13" y="2369"/>
                          <a:ext cx="2146" cy="2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25065" y="1841500"/>
            <a:ext cx="7340600" cy="3173730"/>
            <a:chOff x="3819" y="2900"/>
            <a:chExt cx="11560" cy="4998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819" y="2900"/>
              <a:ext cx="11561" cy="4999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622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158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434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222" y="5849"/>
              <a:ext cx="707" cy="290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158" y="5849"/>
              <a:ext cx="670" cy="317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982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14190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6093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982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12526" y="3354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4453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>
              <a:off x="8351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 flipV="1">
              <a:off x="4497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5"/>
              </p:custDataLst>
            </p:nvPr>
          </p:nvCxnSpPr>
          <p:spPr>
            <a:xfrm flipV="1">
              <a:off x="8388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6"/>
              </p:custDataLst>
            </p:nvPr>
          </p:nvCxnSpPr>
          <p:spPr>
            <a:xfrm flipV="1">
              <a:off x="9320" y="5826"/>
              <a:ext cx="516" cy="354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766576" cy="148336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918258"/>
                <a:gridCol w="918258"/>
                <a:gridCol w="918257"/>
                <a:gridCol w="918258"/>
                <a:gridCol w="918258"/>
                <a:gridCol w="918256"/>
                <a:gridCol w="918258"/>
                <a:gridCol w="918258"/>
                <a:gridCol w="918257"/>
                <a:gridCol w="918258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i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j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时间余量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089150" y="1298575"/>
            <a:ext cx="7970520" cy="1552575"/>
            <a:chOff x="3290" y="2045"/>
            <a:chExt cx="12552" cy="2445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357" y="2045"/>
              <a:ext cx="12485" cy="100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3290" y="3050"/>
              <a:ext cx="12552" cy="1440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4c1010b8-0dd6-40c6-a862-ebc1c77f705a}"/>
  <p:tag name="TABLE_EMPHASIZE_COLOR" val="16736824"/>
  <p:tag name="TABLE_SKINIDX" val="3"/>
  <p:tag name="TABLE_COLORIDX" val="3"/>
  <p:tag name="TABLE_COLOR_RGB" val="0x000000*0xFFFFFF*0x212121*0xFFFFFF*0xFF6238*0xFFD147*0xFFB57D*0xFF7A51*0xFFD791*0xFF8C6D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66.xml><?xml version="1.0" encoding="utf-8"?>
<p:tagLst xmlns:p="http://schemas.openxmlformats.org/presentationml/2006/main">
  <p:tag name="KSO_WM_UNIT_TABLE_BEAUTIFY" val="smartTable{51937603-e5a5-4bab-bf1c-5778d793e235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TABLE_ENDDRAG_ORIGIN_RECT" val="788*96"/>
  <p:tag name="TABLE_ENDDRAG_RECT" val="27*173*788*9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72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93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COMMONDATA" val="eyJoZGlkIjoiMGNiYmI5YWVjOTk5ZjZhOWZjNGUxNjlhNTAzYmI0NWQ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宽屏</PresentationFormat>
  <Paragraphs>630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廖银</dc:creator>
  <cp:lastModifiedBy>SDTBU_LY</cp:lastModifiedBy>
  <cp:revision>166</cp:revision>
  <dcterms:created xsi:type="dcterms:W3CDTF">2019-06-19T02:08:00Z</dcterms:created>
  <dcterms:modified xsi:type="dcterms:W3CDTF">2023-10-25T13:10:39Z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FA15F391DF7B4A428AA1795A795DFFE4_11</vt:lpwstr>
  </property>
</Properties>
</file>