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/>
          <a:srcRect l="5843" t="5884" r="4458" b="5301"/>
          <a:stretch>
            <a:fillRect/>
          </a:stretch>
        </p:blipFill>
        <p:spPr>
          <a:xfrm>
            <a:off x="4260850" y="793750"/>
            <a:ext cx="2836545" cy="2808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5611" t="9599" r="5337" b="9326"/>
          <a:stretch>
            <a:fillRect/>
          </a:stretch>
        </p:blipFill>
        <p:spPr>
          <a:xfrm>
            <a:off x="1346200" y="695960"/>
            <a:ext cx="2892425" cy="263334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)"/>
          <p:cNvPicPr>
            <a:picLocks noChangeAspect="1"/>
          </p:cNvPicPr>
          <p:nvPr/>
        </p:nvPicPr>
        <p:blipFill>
          <a:blip r:embed="rId1"/>
          <a:srcRect l="23333" t="30638" r="26913" b="29188"/>
          <a:stretch>
            <a:fillRect/>
          </a:stretch>
        </p:blipFill>
        <p:spPr>
          <a:xfrm>
            <a:off x="4927600" y="2580640"/>
            <a:ext cx="2179955" cy="176022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887095" y="765810"/>
            <a:ext cx="7760970" cy="3392170"/>
            <a:chOff x="1397" y="1206"/>
            <a:chExt cx="12222" cy="5342"/>
          </a:xfrm>
        </p:grpSpPr>
        <p:pic>
          <p:nvPicPr>
            <p:cNvPr id="2" name="图片 1" descr="graph (2)"/>
            <p:cNvPicPr>
              <a:picLocks noChangeAspect="1"/>
            </p:cNvPicPr>
            <p:nvPr/>
          </p:nvPicPr>
          <p:blipFill>
            <a:blip r:embed="rId1"/>
            <a:srcRect l="20406" t="29174" r="17971" b="23783"/>
            <a:stretch>
              <a:fillRect/>
            </a:stretch>
          </p:blipFill>
          <p:spPr>
            <a:xfrm>
              <a:off x="1397" y="1206"/>
              <a:ext cx="4252" cy="3246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3" name="图片 2" descr="graph (3)"/>
            <p:cNvPicPr>
              <a:picLocks noChangeAspect="1"/>
            </p:cNvPicPr>
            <p:nvPr/>
          </p:nvPicPr>
          <p:blipFill>
            <a:blip r:embed="rId2"/>
            <a:srcRect l="43101" t="6072" r="41275" b="16710"/>
            <a:stretch>
              <a:fillRect/>
            </a:stretch>
          </p:blipFill>
          <p:spPr>
            <a:xfrm>
              <a:off x="6769" y="1206"/>
              <a:ext cx="1078" cy="5328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4" name="图片 3" descr="graph (4)"/>
            <p:cNvPicPr>
              <a:picLocks noChangeAspect="1"/>
            </p:cNvPicPr>
            <p:nvPr/>
          </p:nvPicPr>
          <p:blipFill>
            <a:blip r:embed="rId3"/>
            <a:srcRect l="12928" t="6652" r="15261" b="15913"/>
            <a:stretch>
              <a:fillRect/>
            </a:stretch>
          </p:blipFill>
          <p:spPr>
            <a:xfrm>
              <a:off x="8665" y="1206"/>
              <a:ext cx="4955" cy="534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184</cp:revision>
  <dcterms:created xsi:type="dcterms:W3CDTF">2019-06-19T02:08:00Z</dcterms:created>
  <dcterms:modified xsi:type="dcterms:W3CDTF">2023-09-12T10:02:00Z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17BAEFA9851C4E62A9C032B2ED5448E4_11</vt:lpwstr>
  </property>
</Properties>
</file>