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  <p:sldId id="259" r:id="rId5"/>
  </p:sldIdLst>
  <p:sldSz cx="12192000" cy="6858000"/>
  <p:notesSz cx="6858000" cy="9144000"/>
  <p:custDataLst>
    <p:tags r:id="rId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gs" Target="tags/tag61.xml"/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1.xml"/><Relationship Id="rId5" Type="http://schemas.openxmlformats.org/officeDocument/2006/relationships/tags" Target="../tags/tag50.xml"/><Relationship Id="rId4" Type="http://schemas.openxmlformats.org/officeDocument/2006/relationships/tags" Target="../tags/tag49.xml"/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16.xml"/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4.xml"/><Relationship Id="rId8" Type="http://schemas.openxmlformats.org/officeDocument/2006/relationships/tags" Target="../tags/tag23.xml"/><Relationship Id="rId7" Type="http://schemas.openxmlformats.org/officeDocument/2006/relationships/tags" Target="../tags/tag22.xml"/><Relationship Id="rId6" Type="http://schemas.openxmlformats.org/officeDocument/2006/relationships/tags" Target="../tags/tag21.xml"/><Relationship Id="rId5" Type="http://schemas.openxmlformats.org/officeDocument/2006/relationships/tags" Target="../tags/tag20.xml"/><Relationship Id="rId4" Type="http://schemas.openxmlformats.org/officeDocument/2006/relationships/tags" Target="../tags/tag19.xml"/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28.xml"/><Relationship Id="rId4" Type="http://schemas.openxmlformats.org/officeDocument/2006/relationships/tags" Target="../tags/tag27.xml"/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1.xml"/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37.xml"/><Relationship Id="rId6" Type="http://schemas.openxmlformats.org/officeDocument/2006/relationships/tags" Target="../tags/tag36.xml"/><Relationship Id="rId5" Type="http://schemas.openxmlformats.org/officeDocument/2006/relationships/tags" Target="../tags/tag35.xml"/><Relationship Id="rId4" Type="http://schemas.openxmlformats.org/officeDocument/2006/relationships/tags" Target="../tags/tag34.xml"/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2.xml"/><Relationship Id="rId5" Type="http://schemas.openxmlformats.org/officeDocument/2006/relationships/tags" Target="../tags/tag41.xml"/><Relationship Id="rId4" Type="http://schemas.openxmlformats.org/officeDocument/2006/relationships/tags" Target="../tags/tag40.xml"/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57.xml"/><Relationship Id="rId16" Type="http://schemas.openxmlformats.org/officeDocument/2006/relationships/tags" Target="../tags/tag56.xml"/><Relationship Id="rId15" Type="http://schemas.openxmlformats.org/officeDocument/2006/relationships/tags" Target="../tags/tag55.xml"/><Relationship Id="rId14" Type="http://schemas.openxmlformats.org/officeDocument/2006/relationships/tags" Target="../tags/tag54.xml"/><Relationship Id="rId13" Type="http://schemas.openxmlformats.org/officeDocument/2006/relationships/tags" Target="../tags/tag53.xml"/><Relationship Id="rId12" Type="http://schemas.openxmlformats.org/officeDocument/2006/relationships/tags" Target="../tags/tag5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/>
            </a:gs>
            <a:gs pos="100000">
              <a:schemeClr val="bg2">
                <a:lumMod val="8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8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9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0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graph"/>
          <p:cNvPicPr>
            <a:picLocks noChangeAspect="1"/>
          </p:cNvPicPr>
          <p:nvPr/>
        </p:nvPicPr>
        <p:blipFill>
          <a:blip r:embed="rId1"/>
          <a:srcRect l="5843" t="5884" r="4458" b="5301"/>
          <a:stretch>
            <a:fillRect/>
          </a:stretch>
        </p:blipFill>
        <p:spPr>
          <a:xfrm>
            <a:off x="4260850" y="793750"/>
            <a:ext cx="2836545" cy="280860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graph"/>
          <p:cNvPicPr>
            <a:picLocks noChangeAspect="1"/>
          </p:cNvPicPr>
          <p:nvPr/>
        </p:nvPicPr>
        <p:blipFill>
          <a:blip r:embed="rId1"/>
          <a:srcRect l="5611" t="9599" r="5337" b="9326"/>
          <a:stretch>
            <a:fillRect/>
          </a:stretch>
        </p:blipFill>
        <p:spPr>
          <a:xfrm>
            <a:off x="1346200" y="695960"/>
            <a:ext cx="2892425" cy="2633345"/>
          </a:xfrm>
          <a:prstGeom prst="rect">
            <a:avLst/>
          </a:prstGeom>
          <a:ln>
            <a:solidFill>
              <a:srgbClr val="00B050"/>
            </a:solidFill>
          </a:ln>
        </p:spPr>
      </p:pic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graph (1)"/>
          <p:cNvPicPr>
            <a:picLocks noChangeAspect="1"/>
          </p:cNvPicPr>
          <p:nvPr/>
        </p:nvPicPr>
        <p:blipFill>
          <a:blip r:embed="rId1"/>
          <a:srcRect l="23333" t="30638" r="26913" b="29188"/>
          <a:stretch>
            <a:fillRect/>
          </a:stretch>
        </p:blipFill>
        <p:spPr>
          <a:xfrm>
            <a:off x="4927600" y="2580640"/>
            <a:ext cx="2179955" cy="1760220"/>
          </a:xfrm>
          <a:prstGeom prst="rect">
            <a:avLst/>
          </a:prstGeom>
          <a:ln>
            <a:solidFill>
              <a:srgbClr val="00B050"/>
            </a:solidFill>
          </a:ln>
        </p:spPr>
      </p:pic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5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1.xml><?xml version="1.0" encoding="utf-8"?>
<p:tagLst xmlns:p="http://schemas.openxmlformats.org/presentationml/2006/main">
  <p:tag name="COMMONDATA" val="eyJoZGlkIjoiMGNiYmI5YWVjOTk5ZjZhOWZjNGUxNjlhNTAzYmI0NWQifQ==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/>
            </a:gs>
            <a:gs pos="100000">
              <a:schemeClr val="phClr">
                <a:lumMod val="85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宽屏</PresentationFormat>
  <Paragraphs>0</Paragraphs>
  <Slides>3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SDTBU_LY</cp:lastModifiedBy>
  <cp:revision>181</cp:revision>
  <dcterms:created xsi:type="dcterms:W3CDTF">2019-06-19T02:08:00Z</dcterms:created>
  <dcterms:modified xsi:type="dcterms:W3CDTF">2023-09-12T09:25:05Z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2052-11.1.0.14309</vt:lpwstr>
  </property>
  <property fmtid="{D5CDD505-2E9C-101B-9397-08002B2CF9AE}" pid="3" name="ICV">
    <vt:lpwstr>17BAEFA9851C4E62A9C032B2ED5448E4_11</vt:lpwstr>
  </property>
</Properties>
</file>