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6.png"/><Relationship Id="rId7" Type="http://schemas.openxmlformats.org/officeDocument/2006/relationships/tags" Target="../tags/tag64.xml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4780" y="1200150"/>
            <a:ext cx="6690995" cy="2907030"/>
            <a:chOff x="2228" y="1890"/>
            <a:chExt cx="10537" cy="457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228" y="1890"/>
              <a:ext cx="4632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7753" y="1890"/>
              <a:ext cx="5013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857885" y="742315"/>
            <a:ext cx="9523095" cy="4114800"/>
            <a:chOff x="1351" y="1169"/>
            <a:chExt cx="14997" cy="6480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351" y="1169"/>
              <a:ext cx="4836" cy="64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187" y="1169"/>
              <a:ext cx="5149" cy="411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1336" y="1169"/>
              <a:ext cx="5013" cy="645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187" y="5285"/>
              <a:ext cx="5149" cy="233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182</cp:revision>
  <dcterms:created xsi:type="dcterms:W3CDTF">2019-06-19T02:08:00Z</dcterms:created>
  <dcterms:modified xsi:type="dcterms:W3CDTF">2023-09-01T11:53:21Z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F5D4A6B183B946FDA1800E225F33F4E1_11</vt:lpwstr>
  </property>
</Properties>
</file>