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72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3.xml"/><Relationship Id="rId4" Type="http://schemas.openxmlformats.org/officeDocument/2006/relationships/image" Target="../media/image2.png"/><Relationship Id="rId3" Type="http://schemas.openxmlformats.org/officeDocument/2006/relationships/tags" Target="../tags/tag62.xml"/><Relationship Id="rId2" Type="http://schemas.openxmlformats.org/officeDocument/2006/relationships/image" Target="../media/image1.png"/><Relationship Id="rId1" Type="http://schemas.openxmlformats.org/officeDocument/2006/relationships/tags" Target="../tags/tag6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tags" Target="../tags/tag66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81405" y="1515110"/>
            <a:ext cx="9763760" cy="4643120"/>
            <a:chOff x="1703" y="2386"/>
            <a:chExt cx="15376" cy="7312"/>
          </a:xfrm>
        </p:grpSpPr>
        <p:pic>
          <p:nvPicPr>
            <p:cNvPr id="4" name="图片 3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703" y="3334"/>
              <a:ext cx="9160" cy="446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5" name="图片 4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11098" y="2386"/>
              <a:ext cx="5736" cy="63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文本框 5"/>
            <p:cNvSpPr txBox="1"/>
            <p:nvPr/>
          </p:nvSpPr>
          <p:spPr>
            <a:xfrm>
              <a:off x="3311" y="8974"/>
              <a:ext cx="1376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           </a:t>
              </a:r>
              <a:r>
                <a:rPr lang="zh-CN" altLang="en-US" sz="2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森林</a:t>
              </a:r>
              <a:r>
                <a:rPr lang="en-US" altLang="zh-CN" sz="2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                    	  	 </a:t>
              </a:r>
              <a:r>
                <a:rPr lang="zh-CN" altLang="en-US" sz="2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二叉树</a:t>
              </a:r>
              <a:r>
                <a:rPr lang="en-US" altLang="zh-CN" sz="2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 </a:t>
              </a:r>
              <a:endParaRPr lang="en-US" altLang="zh-CN" sz="2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graph"/>
          <p:cNvPicPr>
            <a:picLocks noChangeAspect="1"/>
          </p:cNvPicPr>
          <p:nvPr/>
        </p:nvPicPr>
        <p:blipFill>
          <a:blip r:embed="rId1"/>
          <a:srcRect l="48725" t="22101" r="11522" b="38971"/>
          <a:stretch>
            <a:fillRect/>
          </a:stretch>
        </p:blipFill>
        <p:spPr>
          <a:xfrm>
            <a:off x="6040120" y="2206625"/>
            <a:ext cx="1741805" cy="17056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1289050" y="1231265"/>
            <a:ext cx="6583680" cy="1888490"/>
            <a:chOff x="2030" y="1939"/>
            <a:chExt cx="10368" cy="2974"/>
          </a:xfrm>
        </p:grpSpPr>
        <p:pic>
          <p:nvPicPr>
            <p:cNvPr id="2" name="图片 1" descr="graph (1)"/>
            <p:cNvPicPr>
              <a:picLocks noChangeAspect="1"/>
            </p:cNvPicPr>
            <p:nvPr/>
          </p:nvPicPr>
          <p:blipFill>
            <a:blip r:embed="rId1"/>
            <a:srcRect l="13536" t="25652" r="17362" b="33565"/>
            <a:stretch>
              <a:fillRect/>
            </a:stretch>
          </p:blipFill>
          <p:spPr>
            <a:xfrm>
              <a:off x="2030" y="1939"/>
              <a:ext cx="4768" cy="297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3" name="图片 2" descr="graph (2)"/>
            <p:cNvPicPr>
              <a:picLocks noChangeAspect="1"/>
            </p:cNvPicPr>
            <p:nvPr/>
          </p:nvPicPr>
          <p:blipFill>
            <a:blip r:embed="rId2"/>
            <a:srcRect l="12304" t="24797" r="17768" b="32116"/>
            <a:stretch>
              <a:fillRect/>
            </a:stretch>
          </p:blipFill>
          <p:spPr>
            <a:xfrm>
              <a:off x="7574" y="1939"/>
              <a:ext cx="4825" cy="297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045970" y="1112520"/>
            <a:ext cx="3729355" cy="1915160"/>
            <a:chOff x="3222" y="1752"/>
            <a:chExt cx="5873" cy="3016"/>
          </a:xfrm>
        </p:grpSpPr>
        <p:pic>
          <p:nvPicPr>
            <p:cNvPr id="2" name="图片 1" descr="graph"/>
            <p:cNvPicPr>
              <a:picLocks noChangeAspect="1"/>
            </p:cNvPicPr>
            <p:nvPr/>
          </p:nvPicPr>
          <p:blipFill>
            <a:blip r:embed="rId1"/>
            <a:srcRect l="44348" t="19812" r="20058" b="36478"/>
            <a:stretch>
              <a:fillRect/>
            </a:stretch>
          </p:blipFill>
          <p:spPr>
            <a:xfrm>
              <a:off x="3222" y="1752"/>
              <a:ext cx="2456" cy="301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3" name="图片 2" descr="graph (1)"/>
            <p:cNvPicPr>
              <a:picLocks noChangeAspect="1"/>
            </p:cNvPicPr>
            <p:nvPr/>
          </p:nvPicPr>
          <p:blipFill>
            <a:blip r:embed="rId2"/>
            <a:srcRect l="32290" t="57029" r="33797" b="16754"/>
            <a:stretch>
              <a:fillRect/>
            </a:stretch>
          </p:blipFill>
          <p:spPr>
            <a:xfrm>
              <a:off x="6181" y="2255"/>
              <a:ext cx="2914" cy="225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grpSp>
        <p:nvGrpSpPr>
          <p:cNvPr id="15" name="组合 14"/>
          <p:cNvGrpSpPr/>
          <p:nvPr/>
        </p:nvGrpSpPr>
        <p:grpSpPr>
          <a:xfrm>
            <a:off x="6769735" y="1358265"/>
            <a:ext cx="3218815" cy="1577340"/>
            <a:chOff x="10661" y="2139"/>
            <a:chExt cx="5069" cy="2484"/>
          </a:xfrm>
        </p:grpSpPr>
        <p:pic>
          <p:nvPicPr>
            <p:cNvPr id="8" name="图片 7" descr="graph (4)"/>
            <p:cNvPicPr>
              <a:picLocks noChangeAspect="1"/>
            </p:cNvPicPr>
            <p:nvPr/>
          </p:nvPicPr>
          <p:blipFill>
            <a:blip r:embed="rId3"/>
            <a:srcRect l="33130" t="27246" r="33768" b="36739"/>
            <a:stretch>
              <a:fillRect/>
            </a:stretch>
          </p:blipFill>
          <p:spPr>
            <a:xfrm>
              <a:off x="10661" y="2139"/>
              <a:ext cx="2284" cy="2485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</p:pic>
        <p:pic>
          <p:nvPicPr>
            <p:cNvPr id="9" name="图片 8" descr="graph (4)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3"/>
            <a:srcRect l="33130" t="27246" r="33768" b="36739"/>
            <a:stretch>
              <a:fillRect/>
            </a:stretch>
          </p:blipFill>
          <p:spPr>
            <a:xfrm>
              <a:off x="13446" y="2139"/>
              <a:ext cx="2284" cy="2485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</p:pic>
      </p:grpSp>
      <p:grpSp>
        <p:nvGrpSpPr>
          <p:cNvPr id="16" name="组合 15"/>
          <p:cNvGrpSpPr/>
          <p:nvPr/>
        </p:nvGrpSpPr>
        <p:grpSpPr>
          <a:xfrm>
            <a:off x="2045970" y="4048760"/>
            <a:ext cx="3229610" cy="1715770"/>
            <a:chOff x="3222" y="6376"/>
            <a:chExt cx="5086" cy="2702"/>
          </a:xfrm>
        </p:grpSpPr>
        <p:pic>
          <p:nvPicPr>
            <p:cNvPr id="10" name="图片 9" descr="graph (5)"/>
            <p:cNvPicPr>
              <a:picLocks noChangeAspect="1"/>
            </p:cNvPicPr>
            <p:nvPr/>
          </p:nvPicPr>
          <p:blipFill>
            <a:blip r:embed="rId5"/>
            <a:srcRect l="53275" t="28710" r="16594" b="32130"/>
            <a:stretch>
              <a:fillRect/>
            </a:stretch>
          </p:blipFill>
          <p:spPr>
            <a:xfrm>
              <a:off x="3222" y="6376"/>
              <a:ext cx="2079" cy="270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11" name="图片 10" descr="graph (6)"/>
            <p:cNvPicPr>
              <a:picLocks noChangeAspect="1"/>
            </p:cNvPicPr>
            <p:nvPr/>
          </p:nvPicPr>
          <p:blipFill>
            <a:blip r:embed="rId6"/>
            <a:srcRect l="30841" t="5261" r="29986" b="81551"/>
            <a:stretch>
              <a:fillRect/>
            </a:stretch>
          </p:blipFill>
          <p:spPr>
            <a:xfrm>
              <a:off x="5606" y="7136"/>
              <a:ext cx="2703" cy="91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</p:grpSp>
      <p:grpSp>
        <p:nvGrpSpPr>
          <p:cNvPr id="17" name="组合 16"/>
          <p:cNvGrpSpPr/>
          <p:nvPr/>
        </p:nvGrpSpPr>
        <p:grpSpPr>
          <a:xfrm>
            <a:off x="6830695" y="4264025"/>
            <a:ext cx="3077210" cy="1285240"/>
            <a:chOff x="10757" y="6715"/>
            <a:chExt cx="4846" cy="2024"/>
          </a:xfrm>
        </p:grpSpPr>
        <p:pic>
          <p:nvPicPr>
            <p:cNvPr id="12" name="图片 11" descr="graph (7)"/>
            <p:cNvPicPr>
              <a:picLocks noChangeAspect="1"/>
            </p:cNvPicPr>
            <p:nvPr/>
          </p:nvPicPr>
          <p:blipFill>
            <a:blip r:embed="rId7"/>
            <a:srcRect l="59435" t="22696" r="13783" b="47971"/>
            <a:stretch>
              <a:fillRect/>
            </a:stretch>
          </p:blipFill>
          <p:spPr>
            <a:xfrm>
              <a:off x="10757" y="6715"/>
              <a:ext cx="1848" cy="2024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</p:pic>
        <p:pic>
          <p:nvPicPr>
            <p:cNvPr id="14" name="图片 13" descr="graph (8)"/>
            <p:cNvPicPr>
              <a:picLocks noChangeAspect="1"/>
            </p:cNvPicPr>
            <p:nvPr/>
          </p:nvPicPr>
          <p:blipFill>
            <a:blip r:embed="rId8"/>
            <a:srcRect l="45261" t="4420" r="20870" b="67275"/>
            <a:stretch>
              <a:fillRect/>
            </a:stretch>
          </p:blipFill>
          <p:spPr>
            <a:xfrm>
              <a:off x="13267" y="6715"/>
              <a:ext cx="2337" cy="1953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</p:pic>
      </p:grpSp>
    </p:spTree>
    <p:custDataLst>
      <p:tags r:id="rId9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1778000" y="1360805"/>
            <a:ext cx="4200525" cy="2881630"/>
            <a:chOff x="2800" y="2143"/>
            <a:chExt cx="6615" cy="4538"/>
          </a:xfrm>
        </p:grpSpPr>
        <p:pic>
          <p:nvPicPr>
            <p:cNvPr id="2" name="图片 1" descr="graph (9)"/>
            <p:cNvPicPr>
              <a:picLocks noChangeAspect="1"/>
            </p:cNvPicPr>
            <p:nvPr/>
          </p:nvPicPr>
          <p:blipFill>
            <a:blip r:embed="rId1"/>
            <a:srcRect l="28435" t="5551" r="26478" b="28696"/>
            <a:stretch>
              <a:fillRect/>
            </a:stretch>
          </p:blipFill>
          <p:spPr>
            <a:xfrm>
              <a:off x="2800" y="2143"/>
              <a:ext cx="3111" cy="4537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pic>
          <p:nvPicPr>
            <p:cNvPr id="3" name="图片 2" descr="graph (10)"/>
            <p:cNvPicPr>
              <a:picLocks noChangeAspect="1"/>
            </p:cNvPicPr>
            <p:nvPr/>
          </p:nvPicPr>
          <p:blipFill>
            <a:blip r:embed="rId2"/>
            <a:srcRect l="27855" t="5304" r="28449" b="31493"/>
            <a:stretch>
              <a:fillRect/>
            </a:stretch>
          </p:blipFill>
          <p:spPr>
            <a:xfrm>
              <a:off x="6401" y="2143"/>
              <a:ext cx="3015" cy="4538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</p:grp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1183640" y="929640"/>
            <a:ext cx="5061585" cy="2216150"/>
            <a:chOff x="1864" y="1464"/>
            <a:chExt cx="7971" cy="3490"/>
          </a:xfrm>
        </p:grpSpPr>
        <p:pic>
          <p:nvPicPr>
            <p:cNvPr id="2" name="图片 1" descr="graph (11)"/>
            <p:cNvPicPr>
              <a:picLocks noChangeAspect="1"/>
            </p:cNvPicPr>
            <p:nvPr/>
          </p:nvPicPr>
          <p:blipFill>
            <a:blip r:embed="rId1"/>
            <a:srcRect l="21986" t="15652" r="26609" b="34609"/>
            <a:stretch>
              <a:fillRect/>
            </a:stretch>
          </p:blipFill>
          <p:spPr>
            <a:xfrm>
              <a:off x="1864" y="1464"/>
              <a:ext cx="3547" cy="34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3" name="图片 2" descr="graph"/>
            <p:cNvPicPr>
              <a:picLocks noChangeAspect="1"/>
            </p:cNvPicPr>
            <p:nvPr/>
          </p:nvPicPr>
          <p:blipFill>
            <a:blip r:embed="rId2"/>
            <a:srcRect l="21580" t="14986" r="24725" b="34435"/>
            <a:stretch>
              <a:fillRect/>
            </a:stretch>
          </p:blipFill>
          <p:spPr>
            <a:xfrm>
              <a:off x="6131" y="1464"/>
              <a:ext cx="3705" cy="349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</p:grp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graph (1)"/>
          <p:cNvPicPr>
            <a:picLocks noChangeAspect="1"/>
          </p:cNvPicPr>
          <p:nvPr/>
        </p:nvPicPr>
        <p:blipFill>
          <a:blip r:embed="rId1"/>
          <a:srcRect l="8246" t="5029" r="3290" b="14826"/>
          <a:stretch>
            <a:fillRect/>
          </a:stretch>
        </p:blipFill>
        <p:spPr>
          <a:xfrm>
            <a:off x="4266565" y="1458595"/>
            <a:ext cx="3876040" cy="35115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1075055" y="583565"/>
            <a:ext cx="7861300" cy="2571750"/>
            <a:chOff x="1693" y="919"/>
            <a:chExt cx="12380" cy="4050"/>
          </a:xfrm>
        </p:grpSpPr>
        <p:pic>
          <p:nvPicPr>
            <p:cNvPr id="2" name="图片 1" descr="graph"/>
            <p:cNvPicPr>
              <a:picLocks noChangeAspect="1"/>
            </p:cNvPicPr>
            <p:nvPr/>
          </p:nvPicPr>
          <p:blipFill>
            <a:blip r:embed="rId1"/>
            <a:srcRect l="10391" t="10029" r="6783" b="31275"/>
            <a:stretch>
              <a:fillRect/>
            </a:stretch>
          </p:blipFill>
          <p:spPr>
            <a:xfrm>
              <a:off x="1693" y="919"/>
              <a:ext cx="5715" cy="405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3" name="图片 2" descr="graph (1)"/>
            <p:cNvPicPr>
              <a:picLocks noChangeAspect="1"/>
            </p:cNvPicPr>
            <p:nvPr/>
          </p:nvPicPr>
          <p:blipFill>
            <a:blip r:embed="rId2"/>
            <a:srcRect l="4087" t="23101" r="4551" b="35058"/>
            <a:stretch>
              <a:fillRect/>
            </a:stretch>
          </p:blipFill>
          <p:spPr>
            <a:xfrm>
              <a:off x="7769" y="1501"/>
              <a:ext cx="6304" cy="2887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</p:pic>
      </p:grp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COMMONDATA" val="eyJoZGlkIjoiMGNiYmI5YWVjOTk5ZjZhOWZjNGUxNjlhNTAzYmI0NWQifQ=="/>
  <p:tag name="KSO_WPP_MARK_KEY" val="c2104ff3-7694-476d-8b99-6d5c7f81cc3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WPS 演示</Application>
  <PresentationFormat>宽屏</PresentationFormat>
  <Paragraphs>2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楷体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SDTBU_LY</cp:lastModifiedBy>
  <cp:revision>197</cp:revision>
  <dcterms:created xsi:type="dcterms:W3CDTF">2019-06-19T02:08:00Z</dcterms:created>
  <dcterms:modified xsi:type="dcterms:W3CDTF">2023-08-28T13:18:50Z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EA647E7EAE244AFEABDE0E2C1F23F6B8_11</vt:lpwstr>
  </property>
</Properties>
</file>