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7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126490" y="348615"/>
          <a:ext cx="8529955" cy="3154680"/>
        </p:xfrm>
        <a:graphic>
          <a:graphicData uri="http://schemas.openxmlformats.org/drawingml/2006/table">
            <a:tbl>
              <a:tblPr firstRow="1" bandRow="1"/>
              <a:tblGrid>
                <a:gridCol w="1218565"/>
                <a:gridCol w="1218565"/>
                <a:gridCol w="1218565"/>
                <a:gridCol w="1218565"/>
                <a:gridCol w="1218565"/>
                <a:gridCol w="1218565"/>
                <a:gridCol w="12185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状态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a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23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b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14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c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57D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d 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A5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e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79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f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C6D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</a:rPr>
                        <a:t>初始</a:t>
                      </a:r>
                      <a:endParaRPr lang="zh-CN" altLang="en-US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a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b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sym typeface="+mn-ea"/>
                        </a:rPr>
                        <a:t>3</a:t>
                      </a:r>
                      <a:endParaRPr lang="en-US" altLang="zh-CN" sz="200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zh-CN" altLang="en-US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c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3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7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sym typeface="+mn-ea"/>
                        </a:rPr>
                        <a:t>4</a:t>
                      </a:r>
                      <a:endParaRPr lang="en-US" altLang="zh-CN" sz="200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f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3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sym typeface="+mn-ea"/>
                        </a:rPr>
                        <a:t>5</a:t>
                      </a:r>
                      <a:endParaRPr lang="en-US" altLang="zh-CN" sz="200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7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d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3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  <a:sym typeface="+mn-ea"/>
                        </a:rPr>
                        <a:t>6</a:t>
                      </a:r>
                      <a:endParaRPr lang="en-US" altLang="zh-CN" sz="200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e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3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6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  <a:sym typeface="+mn-ea"/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  <a:sym typeface="+mn-ea"/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67995" y="560070"/>
          <a:ext cx="11076940" cy="1388745"/>
        </p:xfrm>
        <a:graphic>
          <a:graphicData uri="http://schemas.openxmlformats.org/drawingml/2006/table">
            <a:tbl>
              <a:tblPr firstRow="1" bandRow="1"/>
              <a:tblGrid>
                <a:gridCol w="1582420"/>
                <a:gridCol w="1582420"/>
                <a:gridCol w="1582420"/>
                <a:gridCol w="1582420"/>
                <a:gridCol w="1582420"/>
                <a:gridCol w="1582420"/>
                <a:gridCol w="1582420"/>
              </a:tblGrid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事件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4C3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940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61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A3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B34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688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最早发生时间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21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27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最迟发生时间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21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18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27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348615" y="2197735"/>
          <a:ext cx="10018395" cy="1645920"/>
        </p:xfrm>
        <a:graphic>
          <a:graphicData uri="http://schemas.openxmlformats.org/drawingml/2006/table">
            <a:tbl>
              <a:tblPr firstRow="1" bandRow="1"/>
              <a:tblGrid>
                <a:gridCol w="1584000"/>
                <a:gridCol w="1113155"/>
                <a:gridCol w="1113155"/>
                <a:gridCol w="1113155"/>
                <a:gridCol w="1113155"/>
                <a:gridCol w="1113155"/>
                <a:gridCol w="1113155"/>
                <a:gridCol w="1113155"/>
                <a:gridCol w="1113155"/>
              </a:tblGrid>
              <a:tr h="370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活动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a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4C3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b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940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c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61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d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A3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e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B34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f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688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g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4C3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h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9406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最早开始时间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404040"/>
                          </a:solidFill>
                        </a:rPr>
                        <a:t>最迟开始时间</a:t>
                      </a:r>
                      <a:endParaRPr lang="zh-CN" altLang="en-US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404040"/>
                          </a:solidFill>
                        </a:rPr>
                        <a:t>9</a:t>
                      </a:r>
                      <a:endParaRPr lang="en-US" altLang="zh-CN" b="1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4199255" y="1254125"/>
            <a:ext cx="3268980" cy="1671320"/>
            <a:chOff x="6613" y="1975"/>
            <a:chExt cx="5148" cy="2632"/>
          </a:xfrm>
        </p:grpSpPr>
        <p:pic>
          <p:nvPicPr>
            <p:cNvPr id="4" name="图片 3" descr="graph"/>
            <p:cNvPicPr>
              <a:picLocks noChangeAspect="1"/>
            </p:cNvPicPr>
            <p:nvPr/>
          </p:nvPicPr>
          <p:blipFill>
            <a:blip r:embed="rId1"/>
            <a:srcRect l="24085" t="24804" r="16360" b="19492"/>
            <a:stretch>
              <a:fillRect/>
            </a:stretch>
          </p:blipFill>
          <p:spPr>
            <a:xfrm>
              <a:off x="8947" y="1975"/>
              <a:ext cx="2814" cy="26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graphicFrame>
          <p:nvGraphicFramePr>
            <p:cNvPr id="5" name="对象 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13" y="2369"/>
            <a:ext cx="2146" cy="2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2" imgW="596900" imgH="622300" progId="Equation.KSEE3">
                    <p:embed/>
                  </p:oleObj>
                </mc:Choice>
                <mc:Fallback>
                  <p:oleObj name="" r:id="rId2" imgW="596900" imgH="6223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613" y="2369"/>
                          <a:ext cx="2146" cy="22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126490" y="348615"/>
          <a:ext cx="8529955" cy="3154680"/>
        </p:xfrm>
        <a:graphic>
          <a:graphicData uri="http://schemas.openxmlformats.org/drawingml/2006/table">
            <a:tbl>
              <a:tblPr firstRow="1" bandRow="1"/>
              <a:tblGrid>
                <a:gridCol w="1218565"/>
                <a:gridCol w="1218565"/>
                <a:gridCol w="1218565"/>
                <a:gridCol w="1218565"/>
                <a:gridCol w="1218565"/>
                <a:gridCol w="1218565"/>
                <a:gridCol w="12185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rgbClr val="FFFFFF"/>
                          </a:solidFill>
                        </a:rPr>
                        <a:t>状态</a:t>
                      </a:r>
                      <a:endParaRPr lang="zh-CN" altLang="en-US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4C3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940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B619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CA3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B34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FFFF"/>
                          </a:solidFill>
                        </a:rPr>
                        <a:t>6</a:t>
                      </a:r>
                      <a:endParaRPr lang="en-US" altLang="zh-CN">
                        <a:solidFill>
                          <a:srgbClr val="FFFFFF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9688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</a:rPr>
                        <a:t>初始</a:t>
                      </a:r>
                      <a:endParaRPr lang="zh-CN" altLang="en-US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1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>
                          <a:solidFill>
                            <a:srgbClr val="404040"/>
                          </a:solidFill>
                          <a:sym typeface="+mn-ea"/>
                        </a:rPr>
                        <a:t>∞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11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9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2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11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9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3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7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11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6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7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altLang="zh-CN" sz="20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9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 w="1270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0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5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7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11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4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2000">
                          <a:solidFill>
                            <a:srgbClr val="404040"/>
                          </a:solidFill>
                        </a:rPr>
                        <a:t>9</a:t>
                      </a:r>
                      <a:endParaRPr lang="en-US" altLang="zh-CN" sz="2000">
                        <a:solidFill>
                          <a:srgbClr val="404040"/>
                        </a:solidFill>
                      </a:endParaRPr>
                    </a:p>
                  </a:txBody>
                  <a:tcPr anchor="ctr" anchorCtr="0">
                    <a:lnL w="6350">
                      <a:solidFill>
                        <a:srgbClr val="D9D9D9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4c1010b8-0dd6-40c6-a862-ebc1c77f705a}"/>
  <p:tag name="TABLE_EMPHASIZE_COLOR" val="16736824"/>
  <p:tag name="TABLE_SKINIDX" val="3"/>
  <p:tag name="TABLE_COLORIDX" val="3"/>
  <p:tag name="TABLE_COLOR_RGB" val="0x000000*0xFFFFFF*0x212121*0xFFFFFF*0xFF6238*0xFFD147*0xFFB57D*0xFF7A51*0xFFD791*0xFF8C6D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TABLE_BEAUTIFY" val="smartTable{60307dd3-eb32-4c05-a845-abce73366c29}"/>
  <p:tag name="TABLE_SKINIDX" val="3"/>
  <p:tag name="TABLE_COLORIDX" val="10"/>
  <p:tag name="TABLE_COLOR_RGB" val="0x000000*0xFFFFFF*0x212121*0xFFFFFF*0xe74c3c*0xf89406*0xf7b619*0xc0ca33*0x7cb342*0x009688"/>
  <p:tag name="TABLE_EMPHASIZE_COLOR" val="15158332"/>
  <p:tag name="TABLE_ENDDRAG_ORIGIN_RECT" val="872*109"/>
  <p:tag name="TABLE_ENDDRAG_RECT" val="52*223*872*109"/>
</p:tagLst>
</file>

<file path=ppt/tags/tag66.xml><?xml version="1.0" encoding="utf-8"?>
<p:tagLst xmlns:p="http://schemas.openxmlformats.org/presentationml/2006/main">
  <p:tag name="KSO_WM_UNIT_TABLE_BEAUTIFY" val="smartTable{51937603-e5a5-4bab-bf1c-5778d793e235}"/>
  <p:tag name="TABLE_EMPHASIZE_COLOR" val="15158332"/>
  <p:tag name="TABLE_SKINIDX" val="3"/>
  <p:tag name="TABLE_COLORIDX" val="10"/>
  <p:tag name="TABLE_COLOR_RGB" val="0x000000*0xFFFFFF*0x212121*0xFFFFFF*0xe74c3c*0xf89406*0xf7b619*0xc0ca33*0x7cb342*0x009688"/>
  <p:tag name="TABLE_ENDDRAG_ORIGIN_RECT" val="788*96"/>
  <p:tag name="TABLE_ENDDRAG_RECT" val="27*173*788*9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UNIT_TABLE_BEAUTIFY" val="smartTable{91beacb2-6381-4f54-af3a-81def693d1cd}"/>
  <p:tag name="TABLE_EMPHASIZE_COLOR" val="15158332"/>
  <p:tag name="TABLE_SKINIDX" val="3"/>
  <p:tag name="TABLE_COLORIDX" val="10"/>
  <p:tag name="TABLE_COLOR_RGB" val="0x000000*0xFFFFFF*0x212121*0xFFFFFF*0xe74c3c*0xf89406*0xf7b619*0xc0ca33*0x7cb342*0x00968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COMMONDATA" val="eyJoZGlkIjoiMGNiYmI5YWVjOTk5ZjZhOWZjNGUxNjlhNTAzYmI0NWQ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WPS 演示</Application>
  <PresentationFormat>宽屏</PresentationFormat>
  <Paragraphs>320</Paragraphs>
  <Slides>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廖银</dc:creator>
  <cp:lastModifiedBy>SDTBU_LY</cp:lastModifiedBy>
  <cp:revision>156</cp:revision>
  <dcterms:created xsi:type="dcterms:W3CDTF">2019-06-19T02:08:00Z</dcterms:created>
  <dcterms:modified xsi:type="dcterms:W3CDTF">2023-10-24T13:19:21Z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FA15F391DF7B4A428AA1795A795DFFE4_11</vt:lpwstr>
  </property>
</Properties>
</file>