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3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57.xml"/><Relationship Id="rId16" Type="http://schemas.openxmlformats.org/officeDocument/2006/relationships/tags" Target="../tags/tag56.xml"/><Relationship Id="rId15" Type="http://schemas.openxmlformats.org/officeDocument/2006/relationships/tags" Target="../tags/tag55.xml"/><Relationship Id="rId14" Type="http://schemas.openxmlformats.org/officeDocument/2006/relationships/tags" Target="../tags/tag54.xml"/><Relationship Id="rId13" Type="http://schemas.openxmlformats.org/officeDocument/2006/relationships/tags" Target="../tags/tag53.xml"/><Relationship Id="rId12" Type="http://schemas.openxmlformats.org/officeDocument/2006/relationships/tags" Target="../tags/tag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0.xml"/><Relationship Id="rId4" Type="http://schemas.openxmlformats.org/officeDocument/2006/relationships/image" Target="../media/image2.png"/><Relationship Id="rId3" Type="http://schemas.openxmlformats.org/officeDocument/2006/relationships/tags" Target="../tags/tag59.xml"/><Relationship Id="rId2" Type="http://schemas.openxmlformats.org/officeDocument/2006/relationships/image" Target="../media/image1.png"/><Relationship Id="rId1" Type="http://schemas.openxmlformats.org/officeDocument/2006/relationships/tags" Target="../tags/tag5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2.xml"/><Relationship Id="rId2" Type="http://schemas.openxmlformats.org/officeDocument/2006/relationships/image" Target="../media/image3.png"/><Relationship Id="rId1" Type="http://schemas.openxmlformats.org/officeDocument/2006/relationships/tags" Target="../tags/tag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3600" y="1946275"/>
            <a:ext cx="6847284" cy="694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63600" y="426085"/>
            <a:ext cx="6236970" cy="7162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8335" y="767715"/>
            <a:ext cx="1847215" cy="10655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3.xml><?xml version="1.0" encoding="utf-8"?>
<p:tagLst xmlns:p="http://schemas.openxmlformats.org/presentationml/2006/main">
  <p:tag name="COMMONDATA" val="eyJoZGlkIjoiMGNiYmI5YWVjOTk5ZjZhOWZjNGUxNjlhNTAzYmI0NW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SDTBU_LY</cp:lastModifiedBy>
  <cp:revision>183</cp:revision>
  <dcterms:created xsi:type="dcterms:W3CDTF">2019-06-19T02:08:00Z</dcterms:created>
  <dcterms:modified xsi:type="dcterms:W3CDTF">2023-09-03T12:52:04Z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5FD0081A0C8C4E078F349EADDF7717B9_11</vt:lpwstr>
  </property>
</Properties>
</file>