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61415" y="774700"/>
            <a:ext cx="3848100" cy="3483610"/>
            <a:chOff x="1829" y="1220"/>
            <a:chExt cx="6060" cy="5486"/>
          </a:xfrm>
        </p:grpSpPr>
        <p:pic>
          <p:nvPicPr>
            <p:cNvPr id="4" name="图片 3" descr="graph"/>
            <p:cNvPicPr>
              <a:picLocks noChangeAspect="1"/>
            </p:cNvPicPr>
            <p:nvPr/>
          </p:nvPicPr>
          <p:blipFill>
            <a:blip r:embed="rId1"/>
            <a:srcRect l="5841" t="5652" r="6319" b="14841"/>
            <a:stretch>
              <a:fillRect/>
            </a:stretch>
          </p:blipFill>
          <p:spPr>
            <a:xfrm>
              <a:off x="1829" y="1220"/>
              <a:ext cx="6061" cy="548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055" y="1809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3495" y="287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2935" y="3975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943" y="528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4198" y="540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0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6323" y="1809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5288" y="287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4440" y="4078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3071" y="528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5200" y="540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F0"/>
                  </a:solidFill>
                  <a:latin typeface="Consolas" panose="020B0609020204030204" charset="0"/>
                  <a:cs typeface="Consolas" panose="020B0609020204030204" charset="0"/>
                </a:rPr>
                <a:t>1</a:t>
              </a:r>
              <a:endParaRPr lang="en-US" altLang="zh-CN" b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COMMONDATA" val="eyJoZGlkIjoiMGNiYmI5YWVjOTk5ZjZhOWZjNGUxNjlhNTAzYmI0N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181</cp:revision>
  <dcterms:created xsi:type="dcterms:W3CDTF">2019-06-19T02:08:00Z</dcterms:created>
  <dcterms:modified xsi:type="dcterms:W3CDTF">2023-08-30T09:26:30Z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D1C62E4857ED400188B886031D92E0B8_11</vt:lpwstr>
  </property>
</Properties>
</file>