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59" r:id="rId5"/>
    <p:sldId id="260" r:id="rId6"/>
    <p:sldId id="261" r:id="rId7"/>
  </p:sldIdLst>
  <p:sldSz cx="12192000" cy="6858000"/>
  <p:notesSz cx="6858000" cy="9144000"/>
  <p:custDataLst>
    <p:tags r:id="rId1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gs" Target="tags/tag69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49.xml"/><Relationship Id="rId4" Type="http://schemas.openxmlformats.org/officeDocument/2006/relationships/tags" Target="../tags/tag48.xml"/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4.xml"/><Relationship Id="rId5" Type="http://schemas.openxmlformats.org/officeDocument/2006/relationships/tags" Target="../tags/tag53.xml"/><Relationship Id="rId4" Type="http://schemas.openxmlformats.org/officeDocument/2006/relationships/tags" Target="../tags/tag52.xml"/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3.xml"/><Relationship Id="rId5" Type="http://schemas.openxmlformats.org/officeDocument/2006/relationships/tags" Target="../tags/tag12.xml"/><Relationship Id="rId4" Type="http://schemas.openxmlformats.org/officeDocument/2006/relationships/tags" Target="../tags/tag11.xml"/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19.xml"/><Relationship Id="rId6" Type="http://schemas.openxmlformats.org/officeDocument/2006/relationships/tags" Target="../tags/tag18.xml"/><Relationship Id="rId5" Type="http://schemas.openxmlformats.org/officeDocument/2006/relationships/tags" Target="../tags/tag17.xml"/><Relationship Id="rId4" Type="http://schemas.openxmlformats.org/officeDocument/2006/relationships/tags" Target="../tags/tag16.xml"/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7.xml"/><Relationship Id="rId8" Type="http://schemas.openxmlformats.org/officeDocument/2006/relationships/tags" Target="../tags/tag26.xml"/><Relationship Id="rId7" Type="http://schemas.openxmlformats.org/officeDocument/2006/relationships/tags" Target="../tags/tag25.xml"/><Relationship Id="rId6" Type="http://schemas.openxmlformats.org/officeDocument/2006/relationships/tags" Target="../tags/tag24.xml"/><Relationship Id="rId5" Type="http://schemas.openxmlformats.org/officeDocument/2006/relationships/tags" Target="../tags/tag23.xml"/><Relationship Id="rId4" Type="http://schemas.openxmlformats.org/officeDocument/2006/relationships/tags" Target="../tags/tag22.xml"/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1.xml"/><Relationship Id="rId4" Type="http://schemas.openxmlformats.org/officeDocument/2006/relationships/tags" Target="../tags/tag30.xml"/><Relationship Id="rId3" Type="http://schemas.openxmlformats.org/officeDocument/2006/relationships/tags" Target="../tags/tag29.xml"/><Relationship Id="rId2" Type="http://schemas.openxmlformats.org/officeDocument/2006/relationships/tags" Target="../tags/tag28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4.xml"/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0.xml"/><Relationship Id="rId6" Type="http://schemas.openxmlformats.org/officeDocument/2006/relationships/tags" Target="../tags/tag39.xml"/><Relationship Id="rId5" Type="http://schemas.openxmlformats.org/officeDocument/2006/relationships/tags" Target="../tags/tag38.xml"/><Relationship Id="rId4" Type="http://schemas.openxmlformats.org/officeDocument/2006/relationships/tags" Target="../tags/tag37.xml"/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5.xml"/><Relationship Id="rId5" Type="http://schemas.openxmlformats.org/officeDocument/2006/relationships/tags" Target="../tags/tag44.xml"/><Relationship Id="rId4" Type="http://schemas.openxmlformats.org/officeDocument/2006/relationships/tags" Target="../tags/tag43.xml"/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0.xml"/><Relationship Id="rId16" Type="http://schemas.openxmlformats.org/officeDocument/2006/relationships/tags" Target="../tags/tag59.xml"/><Relationship Id="rId15" Type="http://schemas.openxmlformats.org/officeDocument/2006/relationships/tags" Target="../tags/tag58.xml"/><Relationship Id="rId14" Type="http://schemas.openxmlformats.org/officeDocument/2006/relationships/tags" Target="../tags/tag57.xml"/><Relationship Id="rId13" Type="http://schemas.openxmlformats.org/officeDocument/2006/relationships/tags" Target="../tags/tag56.xml"/><Relationship Id="rId12" Type="http://schemas.openxmlformats.org/officeDocument/2006/relationships/tags" Target="../tags/tag55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/>
            </a:gs>
            <a:gs pos="100000">
              <a:schemeClr val="bg2">
                <a:lumMod val="8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tags" Target="../tags/tag63.xml"/><Relationship Id="rId4" Type="http://schemas.openxmlformats.org/officeDocument/2006/relationships/image" Target="../media/image2.png"/><Relationship Id="rId3" Type="http://schemas.openxmlformats.org/officeDocument/2006/relationships/tags" Target="../tags/tag62.xml"/><Relationship Id="rId2" Type="http://schemas.openxmlformats.org/officeDocument/2006/relationships/image" Target="../media/image1.png"/><Relationship Id="rId1" Type="http://schemas.openxmlformats.org/officeDocument/2006/relationships/tags" Target="../tags/tag6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4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5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67.xml"/><Relationship Id="rId8" Type="http://schemas.openxmlformats.org/officeDocument/2006/relationships/image" Target="../media/image12.png"/><Relationship Id="rId7" Type="http://schemas.openxmlformats.org/officeDocument/2006/relationships/image" Target="../media/image11.png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tags" Target="../tags/tag66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8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1081405" y="1515110"/>
            <a:ext cx="9763760" cy="4643120"/>
            <a:chOff x="1703" y="2386"/>
            <a:chExt cx="15376" cy="7312"/>
          </a:xfrm>
        </p:grpSpPr>
        <p:pic>
          <p:nvPicPr>
            <p:cNvPr id="4" name="图片 3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2"/>
            <a:stretch>
              <a:fillRect/>
            </a:stretch>
          </p:blipFill>
          <p:spPr>
            <a:xfrm>
              <a:off x="1703" y="3334"/>
              <a:ext cx="9160" cy="4469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pic>
          <p:nvPicPr>
            <p:cNvPr id="5" name="图片 4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4"/>
            <a:stretch>
              <a:fillRect/>
            </a:stretch>
          </p:blipFill>
          <p:spPr>
            <a:xfrm>
              <a:off x="11098" y="2386"/>
              <a:ext cx="5736" cy="6365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6" name="文本框 5"/>
            <p:cNvSpPr txBox="1"/>
            <p:nvPr/>
          </p:nvSpPr>
          <p:spPr>
            <a:xfrm>
              <a:off x="3311" y="8974"/>
              <a:ext cx="13769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400" b="1">
                  <a:latin typeface="楷体" panose="02010609060101010101" charset="-122"/>
                  <a:ea typeface="楷体" panose="02010609060101010101" charset="-122"/>
                  <a:cs typeface="楷体" panose="02010609060101010101" charset="-122"/>
                </a:rPr>
                <a:t>           </a:t>
              </a:r>
              <a:r>
                <a:rPr lang="zh-CN" altLang="en-US" sz="2400" b="1">
                  <a:latin typeface="楷体" panose="02010609060101010101" charset="-122"/>
                  <a:ea typeface="楷体" panose="02010609060101010101" charset="-122"/>
                  <a:cs typeface="楷体" panose="02010609060101010101" charset="-122"/>
                </a:rPr>
                <a:t>森林</a:t>
              </a:r>
              <a:r>
                <a:rPr lang="en-US" altLang="zh-CN" sz="2400" b="1">
                  <a:latin typeface="楷体" panose="02010609060101010101" charset="-122"/>
                  <a:ea typeface="楷体" panose="02010609060101010101" charset="-122"/>
                  <a:cs typeface="楷体" panose="02010609060101010101" charset="-122"/>
                </a:rPr>
                <a:t>                    	  	 </a:t>
              </a:r>
              <a:r>
                <a:rPr lang="zh-CN" altLang="en-US" sz="2400" b="1">
                  <a:latin typeface="楷体" panose="02010609060101010101" charset="-122"/>
                  <a:ea typeface="楷体" panose="02010609060101010101" charset="-122"/>
                  <a:cs typeface="楷体" panose="02010609060101010101" charset="-122"/>
                </a:rPr>
                <a:t>二叉树</a:t>
              </a:r>
              <a:r>
                <a:rPr lang="en-US" altLang="zh-CN" sz="2400" b="1">
                  <a:latin typeface="楷体" panose="02010609060101010101" charset="-122"/>
                  <a:ea typeface="楷体" panose="02010609060101010101" charset="-122"/>
                  <a:cs typeface="楷体" panose="02010609060101010101" charset="-122"/>
                </a:rPr>
                <a:t> </a:t>
              </a:r>
              <a:endParaRPr lang="en-US" altLang="zh-CN" sz="24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endParaRPr>
            </a:p>
          </p:txBody>
        </p:sp>
      </p:grpSp>
    </p:spTree>
    <p:custDataLst>
      <p:tags r:id="rId5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graph"/>
          <p:cNvPicPr>
            <a:picLocks noChangeAspect="1"/>
          </p:cNvPicPr>
          <p:nvPr/>
        </p:nvPicPr>
        <p:blipFill>
          <a:blip r:embed="rId1"/>
          <a:srcRect l="48725" t="22101" r="11522" b="38971"/>
          <a:stretch>
            <a:fillRect/>
          </a:stretch>
        </p:blipFill>
        <p:spPr>
          <a:xfrm>
            <a:off x="6040120" y="2206625"/>
            <a:ext cx="1741805" cy="170561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" name="组合 3"/>
          <p:cNvGrpSpPr/>
          <p:nvPr/>
        </p:nvGrpSpPr>
        <p:grpSpPr>
          <a:xfrm>
            <a:off x="1289050" y="1231265"/>
            <a:ext cx="6583680" cy="1888490"/>
            <a:chOff x="2030" y="1939"/>
            <a:chExt cx="10368" cy="2974"/>
          </a:xfrm>
        </p:grpSpPr>
        <p:pic>
          <p:nvPicPr>
            <p:cNvPr id="2" name="图片 1" descr="graph (1)"/>
            <p:cNvPicPr>
              <a:picLocks noChangeAspect="1"/>
            </p:cNvPicPr>
            <p:nvPr/>
          </p:nvPicPr>
          <p:blipFill>
            <a:blip r:embed="rId1"/>
            <a:srcRect l="13536" t="25652" r="17362" b="33565"/>
            <a:stretch>
              <a:fillRect/>
            </a:stretch>
          </p:blipFill>
          <p:spPr>
            <a:xfrm>
              <a:off x="2030" y="1939"/>
              <a:ext cx="4768" cy="2974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pic>
          <p:nvPicPr>
            <p:cNvPr id="3" name="图片 2" descr="graph (2)"/>
            <p:cNvPicPr>
              <a:picLocks noChangeAspect="1"/>
            </p:cNvPicPr>
            <p:nvPr/>
          </p:nvPicPr>
          <p:blipFill>
            <a:blip r:embed="rId2"/>
            <a:srcRect l="12304" t="24797" r="17768" b="32116"/>
            <a:stretch>
              <a:fillRect/>
            </a:stretch>
          </p:blipFill>
          <p:spPr>
            <a:xfrm>
              <a:off x="7574" y="1939"/>
              <a:ext cx="4825" cy="2973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</p:grpSp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" name="组合 3"/>
          <p:cNvGrpSpPr/>
          <p:nvPr/>
        </p:nvGrpSpPr>
        <p:grpSpPr>
          <a:xfrm>
            <a:off x="2045970" y="1112520"/>
            <a:ext cx="3729355" cy="1915160"/>
            <a:chOff x="3222" y="1752"/>
            <a:chExt cx="5873" cy="3016"/>
          </a:xfrm>
        </p:grpSpPr>
        <p:pic>
          <p:nvPicPr>
            <p:cNvPr id="2" name="图片 1" descr="graph"/>
            <p:cNvPicPr>
              <a:picLocks noChangeAspect="1"/>
            </p:cNvPicPr>
            <p:nvPr/>
          </p:nvPicPr>
          <p:blipFill>
            <a:blip r:embed="rId1"/>
            <a:srcRect l="44348" t="19812" r="20058" b="36478"/>
            <a:stretch>
              <a:fillRect/>
            </a:stretch>
          </p:blipFill>
          <p:spPr>
            <a:xfrm>
              <a:off x="3222" y="1752"/>
              <a:ext cx="2456" cy="3016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pic>
          <p:nvPicPr>
            <p:cNvPr id="3" name="图片 2" descr="graph (1)"/>
            <p:cNvPicPr>
              <a:picLocks noChangeAspect="1"/>
            </p:cNvPicPr>
            <p:nvPr/>
          </p:nvPicPr>
          <p:blipFill>
            <a:blip r:embed="rId2"/>
            <a:srcRect l="32290" t="57029" r="33797" b="16754"/>
            <a:stretch>
              <a:fillRect/>
            </a:stretch>
          </p:blipFill>
          <p:spPr>
            <a:xfrm>
              <a:off x="6181" y="2255"/>
              <a:ext cx="2914" cy="2253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</p:grpSp>
      <p:grpSp>
        <p:nvGrpSpPr>
          <p:cNvPr id="15" name="组合 14"/>
          <p:cNvGrpSpPr/>
          <p:nvPr/>
        </p:nvGrpSpPr>
        <p:grpSpPr>
          <a:xfrm>
            <a:off x="6769735" y="1358265"/>
            <a:ext cx="3218815" cy="1577340"/>
            <a:chOff x="10661" y="2139"/>
            <a:chExt cx="5069" cy="2484"/>
          </a:xfrm>
        </p:grpSpPr>
        <p:pic>
          <p:nvPicPr>
            <p:cNvPr id="8" name="图片 7" descr="graph (4)"/>
            <p:cNvPicPr>
              <a:picLocks noChangeAspect="1"/>
            </p:cNvPicPr>
            <p:nvPr/>
          </p:nvPicPr>
          <p:blipFill>
            <a:blip r:embed="rId3"/>
            <a:srcRect l="33130" t="27246" r="33768" b="36739"/>
            <a:stretch>
              <a:fillRect/>
            </a:stretch>
          </p:blipFill>
          <p:spPr>
            <a:xfrm>
              <a:off x="10661" y="2139"/>
              <a:ext cx="2284" cy="2485"/>
            </a:xfrm>
            <a:prstGeom prst="rect">
              <a:avLst/>
            </a:prstGeom>
            <a:ln>
              <a:solidFill>
                <a:srgbClr val="7030A0"/>
              </a:solidFill>
            </a:ln>
          </p:spPr>
        </p:pic>
        <p:pic>
          <p:nvPicPr>
            <p:cNvPr id="9" name="图片 8" descr="graph (4)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3"/>
            <a:srcRect l="33130" t="27246" r="33768" b="36739"/>
            <a:stretch>
              <a:fillRect/>
            </a:stretch>
          </p:blipFill>
          <p:spPr>
            <a:xfrm>
              <a:off x="13446" y="2139"/>
              <a:ext cx="2284" cy="2485"/>
            </a:xfrm>
            <a:prstGeom prst="rect">
              <a:avLst/>
            </a:prstGeom>
            <a:ln>
              <a:solidFill>
                <a:srgbClr val="7030A0"/>
              </a:solidFill>
            </a:ln>
          </p:spPr>
        </p:pic>
      </p:grpSp>
      <p:grpSp>
        <p:nvGrpSpPr>
          <p:cNvPr id="16" name="组合 15"/>
          <p:cNvGrpSpPr/>
          <p:nvPr/>
        </p:nvGrpSpPr>
        <p:grpSpPr>
          <a:xfrm>
            <a:off x="2045970" y="4048760"/>
            <a:ext cx="3229610" cy="1715770"/>
            <a:chOff x="3222" y="6376"/>
            <a:chExt cx="5086" cy="2702"/>
          </a:xfrm>
        </p:grpSpPr>
        <p:pic>
          <p:nvPicPr>
            <p:cNvPr id="10" name="图片 9" descr="graph (5)"/>
            <p:cNvPicPr>
              <a:picLocks noChangeAspect="1"/>
            </p:cNvPicPr>
            <p:nvPr/>
          </p:nvPicPr>
          <p:blipFill>
            <a:blip r:embed="rId5"/>
            <a:srcRect l="53275" t="28710" r="16594" b="32130"/>
            <a:stretch>
              <a:fillRect/>
            </a:stretch>
          </p:blipFill>
          <p:spPr>
            <a:xfrm>
              <a:off x="3222" y="6376"/>
              <a:ext cx="2079" cy="2702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</p:pic>
        <p:pic>
          <p:nvPicPr>
            <p:cNvPr id="11" name="图片 10" descr="graph (6)"/>
            <p:cNvPicPr>
              <a:picLocks noChangeAspect="1"/>
            </p:cNvPicPr>
            <p:nvPr/>
          </p:nvPicPr>
          <p:blipFill>
            <a:blip r:embed="rId6"/>
            <a:srcRect l="30841" t="5261" r="29986" b="81551"/>
            <a:stretch>
              <a:fillRect/>
            </a:stretch>
          </p:blipFill>
          <p:spPr>
            <a:xfrm>
              <a:off x="5606" y="7136"/>
              <a:ext cx="2703" cy="910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</p:pic>
      </p:grpSp>
      <p:grpSp>
        <p:nvGrpSpPr>
          <p:cNvPr id="17" name="组合 16"/>
          <p:cNvGrpSpPr/>
          <p:nvPr/>
        </p:nvGrpSpPr>
        <p:grpSpPr>
          <a:xfrm>
            <a:off x="6830695" y="4264025"/>
            <a:ext cx="3077210" cy="1285240"/>
            <a:chOff x="10757" y="6715"/>
            <a:chExt cx="4846" cy="2024"/>
          </a:xfrm>
        </p:grpSpPr>
        <p:pic>
          <p:nvPicPr>
            <p:cNvPr id="12" name="图片 11" descr="graph (7)"/>
            <p:cNvPicPr>
              <a:picLocks noChangeAspect="1"/>
            </p:cNvPicPr>
            <p:nvPr/>
          </p:nvPicPr>
          <p:blipFill>
            <a:blip r:embed="rId7"/>
            <a:srcRect l="59435" t="22696" r="13783" b="47971"/>
            <a:stretch>
              <a:fillRect/>
            </a:stretch>
          </p:blipFill>
          <p:spPr>
            <a:xfrm>
              <a:off x="10757" y="6715"/>
              <a:ext cx="1848" cy="2024"/>
            </a:xfrm>
            <a:prstGeom prst="rect">
              <a:avLst/>
            </a:prstGeom>
            <a:ln>
              <a:solidFill>
                <a:srgbClr val="00B050"/>
              </a:solidFill>
            </a:ln>
          </p:spPr>
        </p:pic>
        <p:pic>
          <p:nvPicPr>
            <p:cNvPr id="14" name="图片 13" descr="graph (8)"/>
            <p:cNvPicPr>
              <a:picLocks noChangeAspect="1"/>
            </p:cNvPicPr>
            <p:nvPr/>
          </p:nvPicPr>
          <p:blipFill>
            <a:blip r:embed="rId8"/>
            <a:srcRect l="45261" t="4420" r="20870" b="67275"/>
            <a:stretch>
              <a:fillRect/>
            </a:stretch>
          </p:blipFill>
          <p:spPr>
            <a:xfrm>
              <a:off x="13267" y="6715"/>
              <a:ext cx="2337" cy="1953"/>
            </a:xfrm>
            <a:prstGeom prst="rect">
              <a:avLst/>
            </a:prstGeom>
            <a:ln>
              <a:solidFill>
                <a:srgbClr val="00B050"/>
              </a:solidFill>
            </a:ln>
          </p:spPr>
        </p:pic>
      </p:grpSp>
    </p:spTree>
    <p:custDataLst>
      <p:tags r:id="rId9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" name="组合 3"/>
          <p:cNvGrpSpPr/>
          <p:nvPr/>
        </p:nvGrpSpPr>
        <p:grpSpPr>
          <a:xfrm>
            <a:off x="1778000" y="1360805"/>
            <a:ext cx="4200525" cy="2881630"/>
            <a:chOff x="2800" y="2143"/>
            <a:chExt cx="6615" cy="4538"/>
          </a:xfrm>
        </p:grpSpPr>
        <p:pic>
          <p:nvPicPr>
            <p:cNvPr id="2" name="图片 1" descr="graph (9)"/>
            <p:cNvPicPr>
              <a:picLocks noChangeAspect="1"/>
            </p:cNvPicPr>
            <p:nvPr/>
          </p:nvPicPr>
          <p:blipFill>
            <a:blip r:embed="rId1"/>
            <a:srcRect l="28435" t="5551" r="26478" b="28696"/>
            <a:stretch>
              <a:fillRect/>
            </a:stretch>
          </p:blipFill>
          <p:spPr>
            <a:xfrm>
              <a:off x="2800" y="2143"/>
              <a:ext cx="3111" cy="4537"/>
            </a:xfrm>
            <a:prstGeom prst="rect">
              <a:avLst/>
            </a:prstGeom>
            <a:ln>
              <a:solidFill>
                <a:srgbClr val="00B0F0"/>
              </a:solidFill>
            </a:ln>
          </p:spPr>
        </p:pic>
        <p:pic>
          <p:nvPicPr>
            <p:cNvPr id="3" name="图片 2" descr="graph (10)"/>
            <p:cNvPicPr>
              <a:picLocks noChangeAspect="1"/>
            </p:cNvPicPr>
            <p:nvPr/>
          </p:nvPicPr>
          <p:blipFill>
            <a:blip r:embed="rId2"/>
            <a:srcRect l="27855" t="5304" r="28449" b="31493"/>
            <a:stretch>
              <a:fillRect/>
            </a:stretch>
          </p:blipFill>
          <p:spPr>
            <a:xfrm>
              <a:off x="6401" y="2143"/>
              <a:ext cx="3015" cy="4538"/>
            </a:xfrm>
            <a:prstGeom prst="rect">
              <a:avLst/>
            </a:prstGeom>
            <a:ln>
              <a:solidFill>
                <a:srgbClr val="00B0F0"/>
              </a:solidFill>
            </a:ln>
          </p:spPr>
        </p:pic>
      </p:grpSp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1.xml><?xml version="1.0" encoding="utf-8"?>
<p:tagLst xmlns:p="http://schemas.openxmlformats.org/presentationml/2006/main">
  <p:tag name="KSO_WM_BEAUTIFY_FLAG" val=""/>
</p:tagLst>
</file>

<file path=ppt/tags/tag62.xml><?xml version="1.0" encoding="utf-8"?>
<p:tagLst xmlns:p="http://schemas.openxmlformats.org/presentationml/2006/main">
  <p:tag name="KSO_WM_BEAUTIFY_FLAG" val=""/>
</p:tagLst>
</file>

<file path=ppt/tags/tag63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9.xml><?xml version="1.0" encoding="utf-8"?>
<p:tagLst xmlns:p="http://schemas.openxmlformats.org/presentationml/2006/main">
  <p:tag name="COMMONDATA" val="eyJoZGlkIjoiMGNiYmI5YWVjOTk5ZjZhOWZjNGUxNjlhNTAzYmI0NWQifQ=="/>
  <p:tag name="KSO_WPP_MARK_KEY" val="c2104ff3-7694-476d-8b99-6d5c7f81cc34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/>
            </a:gs>
            <a:gs pos="100000">
              <a:schemeClr val="phClr">
                <a:lumMod val="85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</Words>
  <Application>WPS 演示</Application>
  <PresentationFormat>宽屏</PresentationFormat>
  <Paragraphs>2</Paragraphs>
  <Slides>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4" baseType="lpstr">
      <vt:lpstr>Arial</vt:lpstr>
      <vt:lpstr>宋体</vt:lpstr>
      <vt:lpstr>Wingdings</vt:lpstr>
      <vt:lpstr>Wingdings</vt:lpstr>
      <vt:lpstr>楷体</vt:lpstr>
      <vt:lpstr>微软雅黑</vt:lpstr>
      <vt:lpstr>Arial Unicode MS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SDTBU_LY</cp:lastModifiedBy>
  <cp:revision>191</cp:revision>
  <dcterms:created xsi:type="dcterms:W3CDTF">2019-06-19T02:08:00Z</dcterms:created>
  <dcterms:modified xsi:type="dcterms:W3CDTF">2023-08-28T12:10:24Z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2052-11.1.0.14309</vt:lpwstr>
  </property>
  <property fmtid="{D5CDD505-2E9C-101B-9397-08002B2CF9AE}" pid="3" name="ICV">
    <vt:lpwstr>EA647E7EAE244AFEABDE0E2C1F23F6B8_11</vt:lpwstr>
  </property>
</Properties>
</file>