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7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2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3765" y="163830"/>
          <a:ext cx="4876800" cy="17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2095" y="3490595"/>
            <a:ext cx="7444740" cy="3301365"/>
            <a:chOff x="397" y="5497"/>
            <a:chExt cx="11724" cy="5199"/>
          </a:xfrm>
        </p:grpSpPr>
        <p:grpSp>
          <p:nvGrpSpPr>
            <p:cNvPr id="20" name="组合 19"/>
            <p:cNvGrpSpPr/>
            <p:nvPr/>
          </p:nvGrpSpPr>
          <p:grpSpPr>
            <a:xfrm>
              <a:off x="397" y="5497"/>
              <a:ext cx="11725" cy="5026"/>
              <a:chOff x="397" y="5497"/>
              <a:chExt cx="11725" cy="50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97" y="5497"/>
                <a:ext cx="11725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,next[3]=2;           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j=4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,next[4]=3;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97" y="7147"/>
                <a:ext cx="4999" cy="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8" y="5497"/>
                <a:ext cx="637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B0F0"/>
                    </a:solidFill>
                  </a:rPr>
                  <a:t>!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表示已扫过的区域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?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表示当前位置及后面未知区域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3797" y="6936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4023" y="9411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861" y="9943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6144" y="7358"/>
              <a:ext cx="514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主串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</a:t>
              </a:r>
              <a:r>
                <a:rPr lang="en-US" altLang="zh-CN" b="1">
                  <a:solidFill>
                    <a:schemeClr val="tx2">
                      <a:lumMod val="25000"/>
                      <a:lumOff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!!!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aa</a:t>
              </a:r>
              <a:r>
                <a:rPr lang="en-US" altLang="zh-CN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?????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模式串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 aaab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第一次后移操作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9786" y="7147"/>
              <a:ext cx="64" cy="3316"/>
            </a:xfrm>
            <a:prstGeom prst="line">
              <a:avLst/>
            </a:prstGeom>
            <a:ln w="19050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9948" y="9584"/>
              <a:ext cx="97" cy="69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786" y="10116"/>
              <a:ext cx="9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Consolas" panose="020B0609020204030204" charset="0"/>
                  <a:cs typeface="Consolas" panose="020B0609020204030204" charset="0"/>
                </a:rPr>
                <a:t>j=3</a:t>
              </a:r>
              <a:endParaRPr lang="zh-CN" altLang="en-US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850" y="351155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abab(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11169650" cy="3315970"/>
            <a:chOff x="549" y="305"/>
            <a:chExt cx="17590" cy="5222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5223"/>
              <a:chOff x="7673" y="5863"/>
              <a:chExt cx="9600" cy="5223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05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9600" cy="5223"/>
              <a:chOff x="7673" y="5863"/>
              <a:chExt cx="9600" cy="5223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901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887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415290" y="193675"/>
            <a:ext cx="11637010" cy="5775960"/>
            <a:chOff x="654" y="305"/>
            <a:chExt cx="18326" cy="9096"/>
          </a:xfrm>
        </p:grpSpPr>
        <p:grpSp>
          <p:nvGrpSpPr>
            <p:cNvPr id="7" name="组合 6"/>
            <p:cNvGrpSpPr/>
            <p:nvPr/>
          </p:nvGrpSpPr>
          <p:grpSpPr>
            <a:xfrm>
              <a:off x="654" y="305"/>
              <a:ext cx="9600" cy="8029"/>
              <a:chOff x="7673" y="5863"/>
              <a:chExt cx="9600" cy="8029"/>
            </a:xfrm>
          </p:grpSpPr>
          <p:sp>
            <p:nvSpPr>
              <p:cNvPr id="8" name="文本框 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j=7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,next[7]=2;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082" y="6963"/>
                <a:ext cx="98" cy="596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334" y="12617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180" y="13312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380" y="305"/>
              <a:ext cx="9600" cy="9096"/>
              <a:chOff x="7673" y="5863"/>
              <a:chExt cx="9600" cy="9096"/>
            </a:xfrm>
          </p:grpSpPr>
          <p:sp>
            <p:nvSpPr>
              <p:cNvPr id="5" name="文本框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j=8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,next[8]=2;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9018" cy="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250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425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250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566420" y="193675"/>
            <a:ext cx="10659110" cy="5681980"/>
            <a:chOff x="892" y="305"/>
            <a:chExt cx="16786" cy="8948"/>
          </a:xfrm>
        </p:grpSpPr>
        <p:grpSp>
          <p:nvGrpSpPr>
            <p:cNvPr id="2" name="组合 1"/>
            <p:cNvGrpSpPr/>
            <p:nvPr/>
          </p:nvGrpSpPr>
          <p:grpSpPr>
            <a:xfrm>
              <a:off x="892" y="305"/>
              <a:ext cx="9600" cy="8948"/>
              <a:chOff x="7673" y="5863"/>
              <a:chExt cx="9600" cy="8948"/>
            </a:xfrm>
          </p:grpSpPr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j=9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,next[9]=3;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463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640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463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10" y="305"/>
              <a:ext cx="7769" cy="8948"/>
              <a:chOff x="7673" y="5863"/>
              <a:chExt cx="7769" cy="8948"/>
            </a:xfrm>
          </p:grpSpPr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671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j=10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,next[10]=4;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7569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667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899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667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96850" y="193675"/>
            <a:ext cx="11516995" cy="5681980"/>
            <a:chOff x="310" y="305"/>
            <a:chExt cx="18137" cy="89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10" y="305"/>
              <a:ext cx="9600" cy="8948"/>
              <a:chOff x="7673" y="5863"/>
              <a:chExt cx="9600" cy="8948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,next[11]=5;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871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086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71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j=5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7" y="305"/>
              <a:ext cx="8201" cy="8948"/>
              <a:chOff x="7673" y="5863"/>
              <a:chExt cx="8201" cy="8948"/>
            </a:xfrm>
          </p:grpSpPr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8201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,next[12]=6;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8000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9" name="直接连接符 8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3068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3301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068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j=6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9365" y="511175"/>
            <a:ext cx="81476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求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nextval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数组</a:t>
            </a:r>
            <a:endParaRPr lang="zh-CN" altLang="en-US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,nextval[1]=0;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,next[2]=1,s[1]!=s[2],nextval[2]=next[2]=1;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,next[3]=1,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s[1]==s[3]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nextval[3]=nextval[1]=0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,next[4]=2,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s[2]==s[4]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nextval[4]=nextval[2]=1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j=5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,next[5]=3,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s[3]==s[5]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nextval[5]=nextval[3]=0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j=6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,next[6]=4,s[4]!=s[6],nextval[6]=next[6]=4;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j=7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,next[7]=2,s[2]!=s[7],nextval[7]=next[7]=2;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j=8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,next[8]=2,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s[2]==s[8]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nextval[8]=nextval[2]=1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j=9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,next[9]=3,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s[3]==s[9]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nextval[9]=nextval[3]=0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j=10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,next[10]=4,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s[4]==s[10]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nextval[10]=nextval[4]=1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,next[11]=5,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s[5]==s[11]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nextval[11]=nextval[5]=0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,next[12]=6,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s[6]==s[12]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nextval[12]=nextval[6]=4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COMMONDATA" val="eyJoZGlkIjoiMGNiYmI5YWVjOTk5ZjZhOWZjNGUxNjlhNTAzYmI0NWQifQ=="/>
  <p:tag name="KSO_WPP_MARK_KEY" val="8327d01d-3ae0-46df-9fbb-31ec0e67076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1e3b960-2773-4a2d-8d62-141f59388ccb}"/>
  <p:tag name="TABLE_ENDDRAG_ORIGIN_RECT" val="383*138"/>
  <p:tag name="TABLE_ENDDRAG_RECT" val="71*12*384*13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2760</Words>
  <Application>WPS 演示</Application>
  <PresentationFormat>宽屏</PresentationFormat>
  <Paragraphs>515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234</cp:revision>
  <dcterms:created xsi:type="dcterms:W3CDTF">2019-06-19T02:08:00Z</dcterms:created>
  <dcterms:modified xsi:type="dcterms:W3CDTF">2023-08-01T13:55:20Z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F853B99F277F4E488515412001F77B54_11</vt:lpwstr>
  </property>
</Properties>
</file>