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09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3.xml"/><Relationship Id="rId10" Type="http://schemas.openxmlformats.org/officeDocument/2006/relationships/image" Target="../media/image1.wmf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wmf"/><Relationship Id="rId8" Type="http://schemas.openxmlformats.org/officeDocument/2006/relationships/oleObject" Target="../embeddings/oleObject4.bin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2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9.xml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wmf"/><Relationship Id="rId8" Type="http://schemas.openxmlformats.org/officeDocument/2006/relationships/oleObject" Target="../embeddings/oleObject6.bin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image" Target="../media/image2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5.xml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8.bin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2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1.xml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image" Target="../media/image2.wmf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8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4" Type="http://schemas.openxmlformats.org/officeDocument/2006/relationships/tags" Target="../tags/tag100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11.bin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4.bin"/><Relationship Id="rId4" Type="http://schemas.openxmlformats.org/officeDocument/2006/relationships/tags" Target="../tags/tag105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13.bin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3070" y="340995"/>
          <a:ext cx="4293235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16100" imgH="1028700" progId="Equation.KSEE3">
                  <p:embed/>
                </p:oleObj>
              </mc:Choice>
              <mc:Fallback>
                <p:oleObj name="" r:id="rId1" imgW="1816100" imgH="1028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3070" y="340995"/>
                        <a:ext cx="4293235" cy="24320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680720" y="2947035"/>
          <a:ext cx="4045585" cy="378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/>
                <a:gridCol w="1578610"/>
                <a:gridCol w="1268095"/>
              </a:tblGrid>
              <a:tr h="550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行标</a:t>
                      </a:r>
                      <a:r>
                        <a:rPr lang="en-US" altLang="zh-CN"/>
                        <a:t>row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列标</a:t>
                      </a:r>
                      <a:r>
                        <a:rPr lang="en-US" altLang="zh-CN"/>
                        <a:t>column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值</a:t>
                      </a: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11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17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19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28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346700" y="2143125"/>
          <a:ext cx="85407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11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038225" y="890905"/>
          <a:ext cx="12960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  <a:gridCol w="2160000"/>
                <a:gridCol w="2160000"/>
                <a:gridCol w="2160000"/>
                <a:gridCol w="2160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38225" y="525780"/>
            <a:ext cx="14160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列指针数组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37160" y="2005330"/>
          <a:ext cx="1710690" cy="328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</a:tblGrid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6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sz="16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  <a:sym typeface="+mn-ea"/>
                        </a:rPr>
                        <a:t>∧</a:t>
                      </a:r>
                      <a:endParaRPr lang="en-US" altLang="zh-CN" sz="16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16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16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0" y="5434330"/>
            <a:ext cx="1426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行指针数组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9667240" y="2143125"/>
          <a:ext cx="85407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17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3204845" y="2900045"/>
          <a:ext cx="85407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5"/>
            </p:custDataLst>
          </p:nvPr>
        </p:nvGraphicFramePr>
        <p:xfrm>
          <a:off x="11837670" y="4115435"/>
          <a:ext cx="21602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1800"/>
                <a:gridCol w="43220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28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6"/>
            </p:custDataLst>
          </p:nvPr>
        </p:nvGraphicFramePr>
        <p:xfrm>
          <a:off x="9677400" y="4777740"/>
          <a:ext cx="21602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7"/>
            </p:custDataLst>
          </p:nvPr>
        </p:nvGraphicFramePr>
        <p:xfrm>
          <a:off x="1040130" y="4115435"/>
          <a:ext cx="21602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19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∧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524510" y="4298315"/>
            <a:ext cx="51562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3"/>
            <a:endCxn id="14" idx="1"/>
          </p:cNvCxnSpPr>
          <p:nvPr/>
        </p:nvCxnSpPr>
        <p:spPr>
          <a:xfrm>
            <a:off x="3200400" y="4298315"/>
            <a:ext cx="8637270" cy="0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3" idx="0"/>
          </p:cNvCxnSpPr>
          <p:nvPr/>
        </p:nvCxnSpPr>
        <p:spPr>
          <a:xfrm flipH="1">
            <a:off x="6426835" y="1253490"/>
            <a:ext cx="635" cy="88963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3" idx="1"/>
          </p:cNvCxnSpPr>
          <p:nvPr/>
        </p:nvCxnSpPr>
        <p:spPr>
          <a:xfrm flipV="1">
            <a:off x="535940" y="2333625"/>
            <a:ext cx="4810760" cy="190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" idx="3"/>
            <a:endCxn id="10" idx="1"/>
          </p:cNvCxnSpPr>
          <p:nvPr/>
        </p:nvCxnSpPr>
        <p:spPr>
          <a:xfrm>
            <a:off x="7506970" y="2333625"/>
            <a:ext cx="216027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1" idx="1"/>
          </p:cNvCxnSpPr>
          <p:nvPr/>
        </p:nvCxnSpPr>
        <p:spPr>
          <a:xfrm flipV="1">
            <a:off x="535940" y="3090545"/>
            <a:ext cx="2668905" cy="444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5" idx="1"/>
          </p:cNvCxnSpPr>
          <p:nvPr/>
        </p:nvCxnSpPr>
        <p:spPr>
          <a:xfrm flipV="1">
            <a:off x="535940" y="4960620"/>
            <a:ext cx="9141460" cy="2095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6" idx="0"/>
          </p:cNvCxnSpPr>
          <p:nvPr/>
        </p:nvCxnSpPr>
        <p:spPr>
          <a:xfrm>
            <a:off x="2078355" y="1299845"/>
            <a:ext cx="41910" cy="281559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1" idx="0"/>
          </p:cNvCxnSpPr>
          <p:nvPr/>
        </p:nvCxnSpPr>
        <p:spPr>
          <a:xfrm>
            <a:off x="4252595" y="1242060"/>
            <a:ext cx="32385" cy="16579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0" idx="0"/>
          </p:cNvCxnSpPr>
          <p:nvPr/>
        </p:nvCxnSpPr>
        <p:spPr>
          <a:xfrm>
            <a:off x="10730865" y="1264920"/>
            <a:ext cx="16510" cy="87820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5" idx="0"/>
          </p:cNvCxnSpPr>
          <p:nvPr/>
        </p:nvCxnSpPr>
        <p:spPr>
          <a:xfrm>
            <a:off x="10747375" y="2524125"/>
            <a:ext cx="10160" cy="225361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4" idx="0"/>
          </p:cNvCxnSpPr>
          <p:nvPr/>
        </p:nvCxnSpPr>
        <p:spPr>
          <a:xfrm flipH="1">
            <a:off x="12917805" y="1264920"/>
            <a:ext cx="11430" cy="285051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213735" y="5696585"/>
          <a:ext cx="4293235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1816100" imgH="1028700" progId="Equation.KSEE3">
                  <p:embed/>
                </p:oleObj>
              </mc:Choice>
              <mc:Fallback>
                <p:oleObj name="" r:id="rId9" imgW="1816100" imgH="1028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3735" y="5696585"/>
                        <a:ext cx="4293235" cy="24320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553845" y="829945"/>
            <a:ext cx="5629275" cy="4399280"/>
            <a:chOff x="2447" y="1307"/>
            <a:chExt cx="8865" cy="6928"/>
          </a:xfrm>
        </p:grpSpPr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447" y="1307"/>
            <a:ext cx="5809" cy="5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800100" imgH="825500" progId="Equation.KSEE3">
                    <p:embed/>
                  </p:oleObj>
                </mc:Choice>
                <mc:Fallback>
                  <p:oleObj name="" r:id="rId1" imgW="800100" imgH="825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47" y="1307"/>
                          <a:ext cx="5809" cy="599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连接符 4"/>
            <p:cNvCxnSpPr/>
            <p:nvPr/>
          </p:nvCxnSpPr>
          <p:spPr>
            <a:xfrm>
              <a:off x="2704" y="1612"/>
              <a:ext cx="5327" cy="5400"/>
            </a:xfrm>
            <a:prstGeom prst="line">
              <a:avLst/>
            </a:prstGeom>
            <a:ln w="3175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832" y="6686"/>
              <a:ext cx="1522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9354" y="6432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主对角线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2939" y="2519"/>
              <a:ext cx="4132" cy="4348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3"/>
              </p:custDataLst>
            </p:nvPr>
          </p:nvSpPr>
          <p:spPr>
            <a:xfrm rot="10800000">
              <a:off x="3538" y="1612"/>
              <a:ext cx="4132" cy="434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>
              <p:custDataLst>
                <p:tags r:id="rId4"/>
              </p:custDataLst>
            </p:nvPr>
          </p:nvCxnSpPr>
          <p:spPr>
            <a:xfrm>
              <a:off x="6836" y="2737"/>
              <a:ext cx="2446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9282" y="2519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上三角区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3" name="直接箭头连接符 12"/>
            <p:cNvCxnSpPr/>
            <p:nvPr>
              <p:custDataLst>
                <p:tags r:id="rId6"/>
              </p:custDataLst>
            </p:nvPr>
          </p:nvCxnSpPr>
          <p:spPr>
            <a:xfrm>
              <a:off x="3882" y="6378"/>
              <a:ext cx="0" cy="1196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3047" y="7655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下三角区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7790" y="4856480"/>
          <a:ext cx="756856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8" imgW="3009900" imgH="736600" progId="Equation.KSEE3">
                  <p:embed/>
                </p:oleObj>
              </mc:Choice>
              <mc:Fallback>
                <p:oleObj name="" r:id="rId8" imgW="30099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07790" y="4856480"/>
                        <a:ext cx="7568565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553845" y="829945"/>
            <a:ext cx="5629275" cy="4399280"/>
            <a:chOff x="2447" y="1307"/>
            <a:chExt cx="8865" cy="6928"/>
          </a:xfrm>
        </p:grpSpPr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447" y="1307"/>
            <a:ext cx="5809" cy="5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800100" imgH="825500" progId="Equation.KSEE3">
                    <p:embed/>
                  </p:oleObj>
                </mc:Choice>
                <mc:Fallback>
                  <p:oleObj name="" r:id="rId1" imgW="800100" imgH="825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47" y="1307"/>
                          <a:ext cx="5809" cy="599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连接符 4"/>
            <p:cNvCxnSpPr/>
            <p:nvPr/>
          </p:nvCxnSpPr>
          <p:spPr>
            <a:xfrm>
              <a:off x="2704" y="1612"/>
              <a:ext cx="5327" cy="5400"/>
            </a:xfrm>
            <a:prstGeom prst="line">
              <a:avLst/>
            </a:prstGeom>
            <a:ln w="3175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832" y="6686"/>
              <a:ext cx="1522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9354" y="6432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主对角线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2939" y="2519"/>
              <a:ext cx="4132" cy="4348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3"/>
              </p:custDataLst>
            </p:nvPr>
          </p:nvSpPr>
          <p:spPr>
            <a:xfrm rot="10800000">
              <a:off x="3538" y="1612"/>
              <a:ext cx="4132" cy="434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>
              <p:custDataLst>
                <p:tags r:id="rId4"/>
              </p:custDataLst>
            </p:nvPr>
          </p:nvCxnSpPr>
          <p:spPr>
            <a:xfrm>
              <a:off x="6836" y="2737"/>
              <a:ext cx="2446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9282" y="2519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上三角区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3" name="直接箭头连接符 12"/>
            <p:cNvCxnSpPr/>
            <p:nvPr>
              <p:custDataLst>
                <p:tags r:id="rId6"/>
              </p:custDataLst>
            </p:nvPr>
          </p:nvCxnSpPr>
          <p:spPr>
            <a:xfrm>
              <a:off x="3882" y="6378"/>
              <a:ext cx="0" cy="1196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3047" y="7655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下三角区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36913" y="4856480"/>
          <a:ext cx="8910320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8" imgW="3543300" imgH="736600" progId="Equation.KSEE3">
                  <p:embed/>
                </p:oleObj>
              </mc:Choice>
              <mc:Fallback>
                <p:oleObj name="" r:id="rId8" imgW="35433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6913" y="4856480"/>
                        <a:ext cx="8910320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553845" y="829945"/>
            <a:ext cx="5629275" cy="4399280"/>
            <a:chOff x="2447" y="1307"/>
            <a:chExt cx="8865" cy="6928"/>
          </a:xfrm>
        </p:grpSpPr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447" y="1307"/>
            <a:ext cx="5809" cy="5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800100" imgH="825500" progId="Equation.KSEE3">
                    <p:embed/>
                  </p:oleObj>
                </mc:Choice>
                <mc:Fallback>
                  <p:oleObj name="" r:id="rId1" imgW="800100" imgH="825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47" y="1307"/>
                          <a:ext cx="5809" cy="599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连接符 4"/>
            <p:cNvCxnSpPr/>
            <p:nvPr/>
          </p:nvCxnSpPr>
          <p:spPr>
            <a:xfrm>
              <a:off x="2704" y="1612"/>
              <a:ext cx="5327" cy="5400"/>
            </a:xfrm>
            <a:prstGeom prst="line">
              <a:avLst/>
            </a:prstGeom>
            <a:ln w="3175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832" y="6686"/>
              <a:ext cx="1522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9354" y="6432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主对角线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2939" y="2519"/>
              <a:ext cx="4132" cy="4348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3"/>
              </p:custDataLst>
            </p:nvPr>
          </p:nvSpPr>
          <p:spPr>
            <a:xfrm rot="10800000">
              <a:off x="3538" y="1612"/>
              <a:ext cx="4132" cy="434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>
              <p:custDataLst>
                <p:tags r:id="rId4"/>
              </p:custDataLst>
            </p:nvPr>
          </p:nvCxnSpPr>
          <p:spPr>
            <a:xfrm>
              <a:off x="6836" y="2737"/>
              <a:ext cx="2446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9282" y="2519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上三角区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3" name="直接箭头连接符 12"/>
            <p:cNvCxnSpPr/>
            <p:nvPr>
              <p:custDataLst>
                <p:tags r:id="rId6"/>
              </p:custDataLst>
            </p:nvPr>
          </p:nvCxnSpPr>
          <p:spPr>
            <a:xfrm>
              <a:off x="3882" y="6378"/>
              <a:ext cx="0" cy="1196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3047" y="7655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下三角区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7856" y="4856480"/>
          <a:ext cx="906843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8" imgW="3606165" imgH="736600" progId="Equation.KSEE3">
                  <p:embed/>
                </p:oleObj>
              </mc:Choice>
              <mc:Fallback>
                <p:oleObj name="" r:id="rId8" imgW="3606165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57856" y="4856480"/>
                        <a:ext cx="9068435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553845" y="829945"/>
            <a:ext cx="5629275" cy="4399280"/>
            <a:chOff x="2447" y="1307"/>
            <a:chExt cx="8865" cy="6928"/>
          </a:xfrm>
        </p:grpSpPr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447" y="1307"/>
            <a:ext cx="5809" cy="5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800100" imgH="825500" progId="Equation.KSEE3">
                    <p:embed/>
                  </p:oleObj>
                </mc:Choice>
                <mc:Fallback>
                  <p:oleObj name="" r:id="rId1" imgW="800100" imgH="825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47" y="1307"/>
                          <a:ext cx="5809" cy="599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连接符 4"/>
            <p:cNvCxnSpPr/>
            <p:nvPr/>
          </p:nvCxnSpPr>
          <p:spPr>
            <a:xfrm>
              <a:off x="2704" y="1612"/>
              <a:ext cx="5327" cy="5400"/>
            </a:xfrm>
            <a:prstGeom prst="line">
              <a:avLst/>
            </a:prstGeom>
            <a:ln w="3175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832" y="6686"/>
              <a:ext cx="1522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9354" y="6432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主对角线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2939" y="2519"/>
              <a:ext cx="4132" cy="4348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3"/>
              </p:custDataLst>
            </p:nvPr>
          </p:nvSpPr>
          <p:spPr>
            <a:xfrm rot="10800000">
              <a:off x="3538" y="1612"/>
              <a:ext cx="4132" cy="434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>
              <p:custDataLst>
                <p:tags r:id="rId4"/>
              </p:custDataLst>
            </p:nvPr>
          </p:nvCxnSpPr>
          <p:spPr>
            <a:xfrm>
              <a:off x="6836" y="2737"/>
              <a:ext cx="2446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9282" y="2519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上三角区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3" name="直接箭头连接符 12"/>
            <p:cNvCxnSpPr/>
            <p:nvPr>
              <p:custDataLst>
                <p:tags r:id="rId6"/>
              </p:custDataLst>
            </p:nvPr>
          </p:nvCxnSpPr>
          <p:spPr>
            <a:xfrm>
              <a:off x="3882" y="6378"/>
              <a:ext cx="0" cy="1196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3047" y="7655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下三角区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859530" y="4856480"/>
          <a:ext cx="766508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3048000" imgH="736600" progId="Equation.KSEE3">
                  <p:embed/>
                </p:oleObj>
              </mc:Choice>
              <mc:Fallback>
                <p:oleObj name="" r:id="rId9" imgW="30480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9530" y="4856480"/>
                        <a:ext cx="7665085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605405" y="534670"/>
          <a:ext cx="756856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3009900" imgH="736600" progId="Equation.KSEE3">
                  <p:embed/>
                </p:oleObj>
              </mc:Choice>
              <mc:Fallback>
                <p:oleObj name="" r:id="rId2" imgW="30099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05405" y="534670"/>
                        <a:ext cx="7568565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605406" y="2583815"/>
          <a:ext cx="906843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3606165" imgH="736600" progId="Equation.KSEE3">
                  <p:embed/>
                </p:oleObj>
              </mc:Choice>
              <mc:Fallback>
                <p:oleObj name="" r:id="rId5" imgW="3606165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5406" y="2583815"/>
                        <a:ext cx="9068435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1771650" y="1406525"/>
            <a:ext cx="833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行优先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703070" y="3429000"/>
            <a:ext cx="833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列优先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40523" y="208280"/>
          <a:ext cx="8910320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3543300" imgH="736600" progId="Equation.KSEE3">
                  <p:embed/>
                </p:oleObj>
              </mc:Choice>
              <mc:Fallback>
                <p:oleObj name="" r:id="rId2" imgW="35433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0523" y="208280"/>
                        <a:ext cx="8910320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640840" y="2393950"/>
          <a:ext cx="766508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3048000" imgH="736600" progId="Equation.KSEE3">
                  <p:embed/>
                </p:oleObj>
              </mc:Choice>
              <mc:Fallback>
                <p:oleObj name="" r:id="rId5" imgW="30480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0840" y="2393950"/>
                        <a:ext cx="7665085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69315" y="1069340"/>
            <a:ext cx="833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行优先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800735" y="3091815"/>
            <a:ext cx="833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列优先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9.xml><?xml version="1.0" encoding="utf-8"?>
<p:tagLst xmlns:p="http://schemas.openxmlformats.org/presentationml/2006/main">
  <p:tag name="COMMONDATA" val="eyJoZGlkIjoiMGNiYmI5YWVjOTk5ZjZhOWZjNGUxNjlhNTAzYmI0NWQifQ=="/>
  <p:tag name="KSO_WPP_MARK_KEY" val="f1a67940-8906-4d88-89f3-eb8c89cefd7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841b622c-af27-461a-b452-c57c5f31ff01}"/>
  <p:tag name="TABLE_ENDDRAG_ORIGIN_RECT" val="283*297"/>
  <p:tag name="TABLE_ENDDRAG_RECT" val="144*165*283*297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68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69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71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演示</Application>
  <PresentationFormat>宽屏</PresentationFormat>
  <Paragraphs>154</Paragraphs>
  <Slides>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8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楷体</vt:lpstr>
      <vt:lpstr>微软雅黑</vt:lpstr>
      <vt:lpstr>Arial Unicode MS</vt:lpstr>
      <vt:lpstr>Calibri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194</cp:revision>
  <dcterms:created xsi:type="dcterms:W3CDTF">2019-06-19T02:08:00Z</dcterms:created>
  <dcterms:modified xsi:type="dcterms:W3CDTF">2023-07-30T08:34:14Z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E01886831E4249EEA522A5CE20AC6CB3_11</vt:lpwstr>
  </property>
</Properties>
</file>