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80625" cy="5670550"/>
  <p:notesSz cx="7559675" cy="10691813"/>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B0515A-CBCD-48A6-8158-C88A3AA4C6E1}"/>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id="{71BDC90B-712D-44A4-A766-A351E81C2A21}"/>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id="{E88F1FE3-F517-44D9-8038-C3CE898CDEF5}"/>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id="{4DAE133B-6AC2-4089-80E6-ED9B1FDD10AB}"/>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24F4CFC3-63CA-4F2B-AAC0-DD4DDEF6F881}" type="slidenum">
              <a:t>‹#›</a:t>
            </a:fld>
            <a:endParaRPr lang="en-US" sz="1400" b="0" i="0" u="none" strike="noStrike" kern="1200">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238549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B63734-4B14-4CCA-A50F-483490DBEA11}"/>
              </a:ext>
            </a:extLst>
          </p:cNvPr>
          <p:cNvSpPr>
            <a:spLocks noGrp="1" noRot="1" noChangeAspect="1"/>
          </p:cNvSpPr>
          <p:nvPr>
            <p:ph type="sldImg" idx="2"/>
          </p:nvPr>
        </p:nvSpPr>
        <p:spPr>
          <a:xfrm>
            <a:off x="720000" y="900000"/>
            <a:ext cx="6120000" cy="3441600"/>
          </a:xfrm>
          <a:prstGeom prst="rect">
            <a:avLst/>
          </a:prstGeom>
          <a:noFill/>
          <a:ln>
            <a:noFill/>
            <a:prstDash val="solid"/>
          </a:ln>
        </p:spPr>
      </p:sp>
      <p:sp>
        <p:nvSpPr>
          <p:cNvPr id="3" name="Notes Placeholder 2">
            <a:extLst>
              <a:ext uri="{FF2B5EF4-FFF2-40B4-BE49-F238E27FC236}">
                <a16:creationId xmlns:a16="http://schemas.microsoft.com/office/drawing/2014/main" id="{09822530-F374-4118-A87C-DB2422EF74BB}"/>
              </a:ext>
            </a:extLst>
          </p:cNvPr>
          <p:cNvSpPr txBox="1">
            <a:spLocks noGrp="1"/>
          </p:cNvSpPr>
          <p:nvPr>
            <p:ph type="body" sz="quarter" idx="3"/>
          </p:nvPr>
        </p:nvSpPr>
        <p:spPr>
          <a:xfrm>
            <a:off x="720000" y="4680000"/>
            <a:ext cx="6120000" cy="504000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296A3CF-309E-40CE-AE26-4326992093D7}"/>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ans" pitchFamily="34"/>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5E8BE883-14A9-4254-98AB-8B19088A9668}"/>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ans" pitchFamily="34"/>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350A4D9F-757F-45EC-B60D-211575EDF0B5}"/>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ans" pitchFamily="34"/>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D15E7E41-92C3-4C2E-A881-A67A1FA7FFC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ans" pitchFamily="34"/>
                <a:ea typeface="Segoe UI" pitchFamily="2"/>
                <a:cs typeface="Tahoma" pitchFamily="2"/>
              </a:defRPr>
            </a:lvl1pPr>
          </a:lstStyle>
          <a:p>
            <a:pPr lvl="0"/>
            <a:fld id="{6820FC52-0DD8-47E2-B63A-5C8BAF7C768B}" type="slidenum">
              <a:t>‹#›</a:t>
            </a:fld>
            <a:endParaRPr lang="en-US"/>
          </a:p>
        </p:txBody>
      </p:sp>
    </p:spTree>
    <p:extLst>
      <p:ext uri="{BB962C8B-B14F-4D97-AF65-F5344CB8AC3E}">
        <p14:creationId xmlns:p14="http://schemas.microsoft.com/office/powerpoint/2010/main" val="1851733871"/>
      </p:ext>
    </p:extLst>
  </p:cSld>
  <p:clrMap bg1="lt1" tx1="dk1" bg2="lt2" tx2="dk2" accent1="accent1" accent2="accent2" accent3="accent3" accent4="accent4" accent5="accent5" accent6="accent6" hlink="hlink" folHlink="folHlink"/>
  <p:notesStyle>
    <a:lvl1pPr marL="216000" marR="0" indent="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66EB30-5CF3-48A6-9F5A-39EBF69E8426}"/>
              </a:ext>
            </a:extLst>
          </p:cNvPr>
          <p:cNvSpPr txBox="1">
            <a:spLocks noGrp="1"/>
          </p:cNvSpPr>
          <p:nvPr>
            <p:ph type="sldNum" sz="quarter" idx="5"/>
          </p:nvPr>
        </p:nvSpPr>
        <p:spPr>
          <a:ln/>
        </p:spPr>
        <p:txBody>
          <a:bodyPr lIns="0" tIns="0" rIns="0" bIns="0" anchor="b" anchorCtr="0">
            <a:noAutofit/>
          </a:bodyPr>
          <a:lstStyle/>
          <a:p>
            <a:pPr lvl="0"/>
            <a:fld id="{92074EB3-0865-4E93-8FE3-23162FE7B2CE}" type="slidenum">
              <a:t>1</a:t>
            </a:fld>
            <a:endParaRPr lang="en-US"/>
          </a:p>
        </p:txBody>
      </p:sp>
      <p:sp>
        <p:nvSpPr>
          <p:cNvPr id="2" name="Slide Image Placeholder 1">
            <a:extLst>
              <a:ext uri="{FF2B5EF4-FFF2-40B4-BE49-F238E27FC236}">
                <a16:creationId xmlns:a16="http://schemas.microsoft.com/office/drawing/2014/main" id="{B2A3F710-808C-4D4B-AF9D-A96052F9D3DB}"/>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10FC3D9F-71A6-4882-A494-1926527DC367}"/>
              </a:ext>
            </a:extLst>
          </p:cNvPr>
          <p:cNvSpPr txBox="1">
            <a:spLocks noGrp="1"/>
          </p:cNvSpPr>
          <p:nvPr>
            <p:ph type="body" sz="quarter" idx="1"/>
          </p:nvPr>
        </p:nvSpPr>
        <p:spPr>
          <a:xfrm>
            <a:off x="756000" y="5078520"/>
            <a:ext cx="6047640" cy="4811040"/>
          </a:xfrm>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6A31BE-889A-41E8-8FAE-A2D1626634C9}"/>
              </a:ext>
            </a:extLst>
          </p:cNvPr>
          <p:cNvSpPr txBox="1">
            <a:spLocks noGrp="1"/>
          </p:cNvSpPr>
          <p:nvPr>
            <p:ph type="sldNum" sz="quarter" idx="5"/>
          </p:nvPr>
        </p:nvSpPr>
        <p:spPr>
          <a:ln/>
        </p:spPr>
        <p:txBody>
          <a:bodyPr lIns="0" tIns="0" rIns="0" bIns="0" anchor="b" anchorCtr="0">
            <a:noAutofit/>
          </a:bodyPr>
          <a:lstStyle/>
          <a:p>
            <a:pPr lvl="0"/>
            <a:fld id="{9F85E772-7A67-4737-8BCE-E839D75B737B}" type="slidenum">
              <a:t>10</a:t>
            </a:fld>
            <a:endParaRPr lang="en-US"/>
          </a:p>
        </p:txBody>
      </p:sp>
      <p:sp>
        <p:nvSpPr>
          <p:cNvPr id="2" name="Slide Image Placeholder 1">
            <a:extLst>
              <a:ext uri="{FF2B5EF4-FFF2-40B4-BE49-F238E27FC236}">
                <a16:creationId xmlns:a16="http://schemas.microsoft.com/office/drawing/2014/main" id="{D44C2DEE-98AE-4AFC-B6DE-0D5BBF499727}"/>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A510919-167A-4FD2-A3C1-BCAFCA84A32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ECFF99F-DE3E-4EBE-B400-3F4450D3C609}"/>
              </a:ext>
            </a:extLst>
          </p:cNvPr>
          <p:cNvSpPr txBox="1">
            <a:spLocks noGrp="1"/>
          </p:cNvSpPr>
          <p:nvPr>
            <p:ph type="sldNum" sz="quarter" idx="5"/>
          </p:nvPr>
        </p:nvSpPr>
        <p:spPr>
          <a:ln/>
        </p:spPr>
        <p:txBody>
          <a:bodyPr lIns="0" tIns="0" rIns="0" bIns="0" anchor="b" anchorCtr="0">
            <a:noAutofit/>
          </a:bodyPr>
          <a:lstStyle/>
          <a:p>
            <a:pPr lvl="0"/>
            <a:fld id="{E913F59C-F492-42A8-9A63-873B7165301E}" type="slidenum">
              <a:t>11</a:t>
            </a:fld>
            <a:endParaRPr lang="en-US"/>
          </a:p>
        </p:txBody>
      </p:sp>
      <p:sp>
        <p:nvSpPr>
          <p:cNvPr id="2" name="Slide Image Placeholder 1">
            <a:extLst>
              <a:ext uri="{FF2B5EF4-FFF2-40B4-BE49-F238E27FC236}">
                <a16:creationId xmlns:a16="http://schemas.microsoft.com/office/drawing/2014/main" id="{936EFF46-4571-408F-9153-61889B86315B}"/>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4AE5B02-CDAE-4F40-8825-22AA97D364D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0CCA72-DFCC-4106-A310-E08ED438BB1A}"/>
              </a:ext>
            </a:extLst>
          </p:cNvPr>
          <p:cNvSpPr txBox="1">
            <a:spLocks noGrp="1"/>
          </p:cNvSpPr>
          <p:nvPr>
            <p:ph type="sldNum" sz="quarter" idx="5"/>
          </p:nvPr>
        </p:nvSpPr>
        <p:spPr>
          <a:ln/>
        </p:spPr>
        <p:txBody>
          <a:bodyPr lIns="0" tIns="0" rIns="0" bIns="0" anchor="b" anchorCtr="0">
            <a:noAutofit/>
          </a:bodyPr>
          <a:lstStyle/>
          <a:p>
            <a:pPr lvl="0"/>
            <a:fld id="{95E83C66-0694-4544-BD91-EADF32C90FC3}" type="slidenum">
              <a:t>12</a:t>
            </a:fld>
            <a:endParaRPr lang="en-US"/>
          </a:p>
        </p:txBody>
      </p:sp>
      <p:sp>
        <p:nvSpPr>
          <p:cNvPr id="2" name="Slide Image Placeholder 1">
            <a:extLst>
              <a:ext uri="{FF2B5EF4-FFF2-40B4-BE49-F238E27FC236}">
                <a16:creationId xmlns:a16="http://schemas.microsoft.com/office/drawing/2014/main" id="{FCEED255-4A68-417A-BF21-26FF0675B539}"/>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F366336-F57D-4F4D-AD3C-EFE78C9247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F8B6F3A-4E45-4138-A730-BA6620FFCACC}"/>
              </a:ext>
            </a:extLst>
          </p:cNvPr>
          <p:cNvSpPr txBox="1">
            <a:spLocks noGrp="1"/>
          </p:cNvSpPr>
          <p:nvPr>
            <p:ph type="sldNum" sz="quarter" idx="5"/>
          </p:nvPr>
        </p:nvSpPr>
        <p:spPr>
          <a:ln/>
        </p:spPr>
        <p:txBody>
          <a:bodyPr lIns="0" tIns="0" rIns="0" bIns="0" anchor="b" anchorCtr="0">
            <a:noAutofit/>
          </a:bodyPr>
          <a:lstStyle/>
          <a:p>
            <a:pPr lvl="0"/>
            <a:fld id="{B97F24A8-0B4A-4368-94BC-5281EE392819}" type="slidenum">
              <a:t>13</a:t>
            </a:fld>
            <a:endParaRPr lang="en-US"/>
          </a:p>
        </p:txBody>
      </p:sp>
      <p:sp>
        <p:nvSpPr>
          <p:cNvPr id="2" name="Slide Image Placeholder 1">
            <a:extLst>
              <a:ext uri="{FF2B5EF4-FFF2-40B4-BE49-F238E27FC236}">
                <a16:creationId xmlns:a16="http://schemas.microsoft.com/office/drawing/2014/main" id="{69AC260A-7ABE-44D9-8335-B1F1362E094D}"/>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E586504-6A83-4723-84FF-29EC8D311C8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AE048-B10E-4979-B1A3-FDFDB3BF136F}"/>
              </a:ext>
            </a:extLst>
          </p:cNvPr>
          <p:cNvSpPr txBox="1">
            <a:spLocks noGrp="1"/>
          </p:cNvSpPr>
          <p:nvPr>
            <p:ph type="sldNum" sz="quarter" idx="5"/>
          </p:nvPr>
        </p:nvSpPr>
        <p:spPr>
          <a:ln/>
        </p:spPr>
        <p:txBody>
          <a:bodyPr lIns="0" tIns="0" rIns="0" bIns="0" anchor="b" anchorCtr="0">
            <a:noAutofit/>
          </a:bodyPr>
          <a:lstStyle/>
          <a:p>
            <a:pPr lvl="0"/>
            <a:fld id="{65B6EBC4-A92D-4097-8D11-D6D8B73C1A03}" type="slidenum">
              <a:t>14</a:t>
            </a:fld>
            <a:endParaRPr lang="en-US"/>
          </a:p>
        </p:txBody>
      </p:sp>
      <p:sp>
        <p:nvSpPr>
          <p:cNvPr id="2" name="Slide Image Placeholder 1">
            <a:extLst>
              <a:ext uri="{FF2B5EF4-FFF2-40B4-BE49-F238E27FC236}">
                <a16:creationId xmlns:a16="http://schemas.microsoft.com/office/drawing/2014/main" id="{FCC00575-7EC7-4F31-AF19-D37D589FFD58}"/>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6AB6FF9-A4DB-4024-950B-48142C2E7B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03F1580-FFA5-428A-AA4D-1DA2A9AF9F72}"/>
              </a:ext>
            </a:extLst>
          </p:cNvPr>
          <p:cNvSpPr txBox="1">
            <a:spLocks noGrp="1"/>
          </p:cNvSpPr>
          <p:nvPr>
            <p:ph type="sldNum" sz="quarter" idx="5"/>
          </p:nvPr>
        </p:nvSpPr>
        <p:spPr>
          <a:ln/>
        </p:spPr>
        <p:txBody>
          <a:bodyPr lIns="0" tIns="0" rIns="0" bIns="0" anchor="b" anchorCtr="0">
            <a:noAutofit/>
          </a:bodyPr>
          <a:lstStyle/>
          <a:p>
            <a:pPr lvl="0"/>
            <a:fld id="{7458A130-D760-4692-8FC7-2095F49C3343}" type="slidenum">
              <a:t>15</a:t>
            </a:fld>
            <a:endParaRPr lang="en-US"/>
          </a:p>
        </p:txBody>
      </p:sp>
      <p:sp>
        <p:nvSpPr>
          <p:cNvPr id="2" name="Slide Image Placeholder 1">
            <a:extLst>
              <a:ext uri="{FF2B5EF4-FFF2-40B4-BE49-F238E27FC236}">
                <a16:creationId xmlns:a16="http://schemas.microsoft.com/office/drawing/2014/main" id="{A6C84D80-24CA-41C0-B712-B53B5353F879}"/>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DD3EC88-A73C-4D1E-863B-BEDE07F23B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938E18-4003-403D-9FB3-CB846CA2518B}"/>
              </a:ext>
            </a:extLst>
          </p:cNvPr>
          <p:cNvSpPr txBox="1">
            <a:spLocks noGrp="1"/>
          </p:cNvSpPr>
          <p:nvPr>
            <p:ph type="sldNum" sz="quarter" idx="5"/>
          </p:nvPr>
        </p:nvSpPr>
        <p:spPr>
          <a:ln/>
        </p:spPr>
        <p:txBody>
          <a:bodyPr lIns="0" tIns="0" rIns="0" bIns="0" anchor="b" anchorCtr="0">
            <a:noAutofit/>
          </a:bodyPr>
          <a:lstStyle/>
          <a:p>
            <a:pPr lvl="0"/>
            <a:fld id="{BEA8864F-BC8F-499C-A66F-F00DD9A3F854}" type="slidenum">
              <a:t>2</a:t>
            </a:fld>
            <a:endParaRPr lang="en-US"/>
          </a:p>
        </p:txBody>
      </p:sp>
      <p:sp>
        <p:nvSpPr>
          <p:cNvPr id="2" name="Slide Image Placeholder 1">
            <a:extLst>
              <a:ext uri="{FF2B5EF4-FFF2-40B4-BE49-F238E27FC236}">
                <a16:creationId xmlns:a16="http://schemas.microsoft.com/office/drawing/2014/main" id="{8069BB2D-77EC-4B52-B802-8A3BA964BB39}"/>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30A1748-F867-4515-958C-F8D16C65E9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015777-F54F-4FD4-AB63-750F9A4D9519}"/>
              </a:ext>
            </a:extLst>
          </p:cNvPr>
          <p:cNvSpPr txBox="1">
            <a:spLocks noGrp="1"/>
          </p:cNvSpPr>
          <p:nvPr>
            <p:ph type="sldNum" sz="quarter" idx="5"/>
          </p:nvPr>
        </p:nvSpPr>
        <p:spPr>
          <a:ln/>
        </p:spPr>
        <p:txBody>
          <a:bodyPr lIns="0" tIns="0" rIns="0" bIns="0" anchor="b" anchorCtr="0">
            <a:noAutofit/>
          </a:bodyPr>
          <a:lstStyle/>
          <a:p>
            <a:pPr lvl="0"/>
            <a:fld id="{87BE8513-A98E-4790-94AD-B67447606F30}" type="slidenum">
              <a:t>3</a:t>
            </a:fld>
            <a:endParaRPr lang="en-US"/>
          </a:p>
        </p:txBody>
      </p:sp>
      <p:sp>
        <p:nvSpPr>
          <p:cNvPr id="2" name="Slide Image Placeholder 1">
            <a:extLst>
              <a:ext uri="{FF2B5EF4-FFF2-40B4-BE49-F238E27FC236}">
                <a16:creationId xmlns:a16="http://schemas.microsoft.com/office/drawing/2014/main" id="{986137CF-64AA-4785-9A3B-63AE86B7BCB0}"/>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4E1838C-25D3-46C3-BA66-99D02A3374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429A0B-B990-475E-BB39-B3DF7BE2851D}"/>
              </a:ext>
            </a:extLst>
          </p:cNvPr>
          <p:cNvSpPr txBox="1">
            <a:spLocks noGrp="1"/>
          </p:cNvSpPr>
          <p:nvPr>
            <p:ph type="sldNum" sz="quarter" idx="5"/>
          </p:nvPr>
        </p:nvSpPr>
        <p:spPr>
          <a:ln/>
        </p:spPr>
        <p:txBody>
          <a:bodyPr lIns="0" tIns="0" rIns="0" bIns="0" anchor="b" anchorCtr="0">
            <a:noAutofit/>
          </a:bodyPr>
          <a:lstStyle/>
          <a:p>
            <a:pPr lvl="0"/>
            <a:fld id="{3809C97A-79F8-49CB-9E2D-A033C917132C}" type="slidenum">
              <a:t>4</a:t>
            </a:fld>
            <a:endParaRPr lang="en-US"/>
          </a:p>
        </p:txBody>
      </p:sp>
      <p:sp>
        <p:nvSpPr>
          <p:cNvPr id="2" name="Slide Image Placeholder 1">
            <a:extLst>
              <a:ext uri="{FF2B5EF4-FFF2-40B4-BE49-F238E27FC236}">
                <a16:creationId xmlns:a16="http://schemas.microsoft.com/office/drawing/2014/main" id="{5AF68C4E-A7C1-4963-9D34-95FFE7F06D90}"/>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1B1AAD16-7AB7-449C-A230-391C57F516D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E0D745-4432-4432-8885-A9DBB43743D5}"/>
              </a:ext>
            </a:extLst>
          </p:cNvPr>
          <p:cNvSpPr txBox="1">
            <a:spLocks noGrp="1"/>
          </p:cNvSpPr>
          <p:nvPr>
            <p:ph type="sldNum" sz="quarter" idx="5"/>
          </p:nvPr>
        </p:nvSpPr>
        <p:spPr>
          <a:ln/>
        </p:spPr>
        <p:txBody>
          <a:bodyPr lIns="0" tIns="0" rIns="0" bIns="0" anchor="b" anchorCtr="0">
            <a:noAutofit/>
          </a:bodyPr>
          <a:lstStyle/>
          <a:p>
            <a:pPr lvl="0"/>
            <a:fld id="{A9A491C2-E078-4707-97AD-458B5F417A9C}" type="slidenum">
              <a:t>5</a:t>
            </a:fld>
            <a:endParaRPr lang="en-US"/>
          </a:p>
        </p:txBody>
      </p:sp>
      <p:sp>
        <p:nvSpPr>
          <p:cNvPr id="2" name="Slide Image Placeholder 1">
            <a:extLst>
              <a:ext uri="{FF2B5EF4-FFF2-40B4-BE49-F238E27FC236}">
                <a16:creationId xmlns:a16="http://schemas.microsoft.com/office/drawing/2014/main" id="{DA051EEE-3277-473A-B03A-0ADA52952226}"/>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E1F300C1-0A0A-4351-AC32-2ED949BF5D5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3BD7536-4832-49CC-B6DA-1F77E9F82F22}"/>
              </a:ext>
            </a:extLst>
          </p:cNvPr>
          <p:cNvSpPr txBox="1">
            <a:spLocks noGrp="1"/>
          </p:cNvSpPr>
          <p:nvPr>
            <p:ph type="sldNum" sz="quarter" idx="5"/>
          </p:nvPr>
        </p:nvSpPr>
        <p:spPr>
          <a:ln/>
        </p:spPr>
        <p:txBody>
          <a:bodyPr lIns="0" tIns="0" rIns="0" bIns="0" anchor="b" anchorCtr="0">
            <a:noAutofit/>
          </a:bodyPr>
          <a:lstStyle/>
          <a:p>
            <a:pPr lvl="0"/>
            <a:fld id="{179B63E6-F0EE-4D63-9B25-4EF25D3D96A3}" type="slidenum">
              <a:t>6</a:t>
            </a:fld>
            <a:endParaRPr lang="en-US"/>
          </a:p>
        </p:txBody>
      </p:sp>
      <p:sp>
        <p:nvSpPr>
          <p:cNvPr id="2" name="Slide Image Placeholder 1">
            <a:extLst>
              <a:ext uri="{FF2B5EF4-FFF2-40B4-BE49-F238E27FC236}">
                <a16:creationId xmlns:a16="http://schemas.microsoft.com/office/drawing/2014/main" id="{F3E61781-7357-4650-B4E4-832A026C38CD}"/>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716E5FE9-0078-4140-96B6-3F78B601DB3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5BCB5A-5D81-47AF-AF30-A0C8C7D3970D}"/>
              </a:ext>
            </a:extLst>
          </p:cNvPr>
          <p:cNvSpPr txBox="1">
            <a:spLocks noGrp="1"/>
          </p:cNvSpPr>
          <p:nvPr>
            <p:ph type="sldNum" sz="quarter" idx="5"/>
          </p:nvPr>
        </p:nvSpPr>
        <p:spPr>
          <a:ln/>
        </p:spPr>
        <p:txBody>
          <a:bodyPr lIns="0" tIns="0" rIns="0" bIns="0" anchor="b" anchorCtr="0">
            <a:noAutofit/>
          </a:bodyPr>
          <a:lstStyle/>
          <a:p>
            <a:pPr lvl="0"/>
            <a:fld id="{3F76F926-1674-43D2-8BB6-C6700BEE253D}" type="slidenum">
              <a:t>7</a:t>
            </a:fld>
            <a:endParaRPr lang="en-US"/>
          </a:p>
        </p:txBody>
      </p:sp>
      <p:sp>
        <p:nvSpPr>
          <p:cNvPr id="2" name="Slide Image Placeholder 1">
            <a:extLst>
              <a:ext uri="{FF2B5EF4-FFF2-40B4-BE49-F238E27FC236}">
                <a16:creationId xmlns:a16="http://schemas.microsoft.com/office/drawing/2014/main" id="{5D6D1E05-59A6-461C-994E-266BAD3CA8E9}"/>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D19CB8F-ED0B-4E9C-B89F-07467534BD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C1E466-E381-4CAD-85C7-7F7E5DC8BFA6}"/>
              </a:ext>
            </a:extLst>
          </p:cNvPr>
          <p:cNvSpPr txBox="1">
            <a:spLocks noGrp="1"/>
          </p:cNvSpPr>
          <p:nvPr>
            <p:ph type="sldNum" sz="quarter" idx="5"/>
          </p:nvPr>
        </p:nvSpPr>
        <p:spPr>
          <a:ln/>
        </p:spPr>
        <p:txBody>
          <a:bodyPr lIns="0" tIns="0" rIns="0" bIns="0" anchor="b" anchorCtr="0">
            <a:noAutofit/>
          </a:bodyPr>
          <a:lstStyle/>
          <a:p>
            <a:pPr lvl="0"/>
            <a:fld id="{16C63A72-32D3-4410-A1FB-9F08FAADEB80}" type="slidenum">
              <a:t>8</a:t>
            </a:fld>
            <a:endParaRPr lang="en-US"/>
          </a:p>
        </p:txBody>
      </p:sp>
      <p:sp>
        <p:nvSpPr>
          <p:cNvPr id="2" name="Slide Image Placeholder 1">
            <a:extLst>
              <a:ext uri="{FF2B5EF4-FFF2-40B4-BE49-F238E27FC236}">
                <a16:creationId xmlns:a16="http://schemas.microsoft.com/office/drawing/2014/main" id="{36C78ED7-E354-4D10-8F9E-3181C5B839E3}"/>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467242B-3DEF-4B61-B37A-270445B57D8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E1E04C-7D12-4E5E-89C9-FCF0C3282A3C}"/>
              </a:ext>
            </a:extLst>
          </p:cNvPr>
          <p:cNvSpPr txBox="1">
            <a:spLocks noGrp="1"/>
          </p:cNvSpPr>
          <p:nvPr>
            <p:ph type="sldNum" sz="quarter" idx="5"/>
          </p:nvPr>
        </p:nvSpPr>
        <p:spPr>
          <a:ln/>
        </p:spPr>
        <p:txBody>
          <a:bodyPr lIns="0" tIns="0" rIns="0" bIns="0" anchor="b" anchorCtr="0">
            <a:noAutofit/>
          </a:bodyPr>
          <a:lstStyle/>
          <a:p>
            <a:pPr lvl="0"/>
            <a:fld id="{CAE0F887-042C-4690-A6B8-0F17001603D6}" type="slidenum">
              <a:t>9</a:t>
            </a:fld>
            <a:endParaRPr lang="en-US"/>
          </a:p>
        </p:txBody>
      </p:sp>
      <p:sp>
        <p:nvSpPr>
          <p:cNvPr id="2" name="Slide Image Placeholder 1">
            <a:extLst>
              <a:ext uri="{FF2B5EF4-FFF2-40B4-BE49-F238E27FC236}">
                <a16:creationId xmlns:a16="http://schemas.microsoft.com/office/drawing/2014/main" id="{FD66A022-24E7-465F-BF4C-7CE889F14DB3}"/>
              </a:ext>
            </a:extLst>
          </p:cNvPr>
          <p:cNvSpPr>
            <a:spLocks noGrp="1" noRot="1" noChangeAspect="1" noResize="1"/>
          </p:cNvSpPr>
          <p:nvPr>
            <p:ph type="sldImg"/>
          </p:nvPr>
        </p:nvSpPr>
        <p:spPr>
          <a:xfrm>
            <a:off x="720725" y="900113"/>
            <a:ext cx="6119813"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750DAEFE-B913-4DA3-A271-26CB0A0792EC}"/>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4708-F52B-4388-B723-EB9106D8188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6246EC0D-F0C5-4976-909A-10C26D6494CA}"/>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83C43F64-DFAC-41DD-9EDD-DFD497DE949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85850F1-5BA9-4050-9398-A7B1743B76A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26272A0-E634-45F6-BBF8-7AA7D564C936}"/>
              </a:ext>
            </a:extLst>
          </p:cNvPr>
          <p:cNvSpPr>
            <a:spLocks noGrp="1"/>
          </p:cNvSpPr>
          <p:nvPr>
            <p:ph type="sldNum" sz="quarter" idx="12"/>
          </p:nvPr>
        </p:nvSpPr>
        <p:spPr/>
        <p:txBody>
          <a:bodyPr/>
          <a:lstStyle/>
          <a:p>
            <a:pPr lvl="0"/>
            <a:fld id="{EDB4611F-5E64-49D8-AEC2-49494552D1D2}" type="slidenum">
              <a:t>‹#›</a:t>
            </a:fld>
            <a:endParaRPr lang="en-US"/>
          </a:p>
        </p:txBody>
      </p:sp>
    </p:spTree>
    <p:extLst>
      <p:ext uri="{BB962C8B-B14F-4D97-AF65-F5344CB8AC3E}">
        <p14:creationId xmlns:p14="http://schemas.microsoft.com/office/powerpoint/2010/main" val="3205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E1AB-0E85-46F8-9726-8765611402C3}"/>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39C04C-7DF8-48DA-AA04-750BDD83C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4D1E0C9-F90F-4C3B-8C87-76291EAA086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82E5AA6-C741-4885-B08E-7A859340601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18276CA-8DAC-4794-9CF4-83824C36AFEA}"/>
              </a:ext>
            </a:extLst>
          </p:cNvPr>
          <p:cNvSpPr>
            <a:spLocks noGrp="1"/>
          </p:cNvSpPr>
          <p:nvPr>
            <p:ph type="sldNum" sz="quarter" idx="12"/>
          </p:nvPr>
        </p:nvSpPr>
        <p:spPr/>
        <p:txBody>
          <a:bodyPr/>
          <a:lstStyle/>
          <a:p>
            <a:pPr lvl="0"/>
            <a:fld id="{1E8F058A-47FA-460D-BB58-373C1DD7EFE4}" type="slidenum">
              <a:t>‹#›</a:t>
            </a:fld>
            <a:endParaRPr lang="en-US"/>
          </a:p>
        </p:txBody>
      </p:sp>
    </p:spTree>
    <p:extLst>
      <p:ext uri="{BB962C8B-B14F-4D97-AF65-F5344CB8AC3E}">
        <p14:creationId xmlns:p14="http://schemas.microsoft.com/office/powerpoint/2010/main" val="421943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98A2B-BB36-4706-AF4D-A67C643BF050}"/>
              </a:ext>
            </a:extLst>
          </p:cNvPr>
          <p:cNvSpPr>
            <a:spLocks noGrp="1"/>
          </p:cNvSpPr>
          <p:nvPr>
            <p:ph type="title" orient="vert"/>
          </p:nvPr>
        </p:nvSpPr>
        <p:spPr>
          <a:xfrm>
            <a:off x="7308850" y="215900"/>
            <a:ext cx="2266950" cy="44402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A3D3466-E693-47F1-935C-A2E6AECE2ED1}"/>
              </a:ext>
            </a:extLst>
          </p:cNvPr>
          <p:cNvSpPr>
            <a:spLocks noGrp="1"/>
          </p:cNvSpPr>
          <p:nvPr>
            <p:ph type="body" orient="vert" idx="1"/>
          </p:nvPr>
        </p:nvSpPr>
        <p:spPr>
          <a:xfrm>
            <a:off x="503238" y="215900"/>
            <a:ext cx="6653212" cy="4440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611AEE0-1F6F-4D75-B1EB-1BCD018D2B0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920D68F-7BA4-45A9-A9FA-469EC1FFD60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7A6C1D5-9FE4-4A38-A49B-59F9AB615FD1}"/>
              </a:ext>
            </a:extLst>
          </p:cNvPr>
          <p:cNvSpPr>
            <a:spLocks noGrp="1"/>
          </p:cNvSpPr>
          <p:nvPr>
            <p:ph type="sldNum" sz="quarter" idx="12"/>
          </p:nvPr>
        </p:nvSpPr>
        <p:spPr/>
        <p:txBody>
          <a:bodyPr/>
          <a:lstStyle/>
          <a:p>
            <a:pPr lvl="0"/>
            <a:fld id="{11F5A22F-7853-4F71-8700-B33C2D127AE0}" type="slidenum">
              <a:t>‹#›</a:t>
            </a:fld>
            <a:endParaRPr lang="en-US"/>
          </a:p>
        </p:txBody>
      </p:sp>
    </p:spTree>
    <p:extLst>
      <p:ext uri="{BB962C8B-B14F-4D97-AF65-F5344CB8AC3E}">
        <p14:creationId xmlns:p14="http://schemas.microsoft.com/office/powerpoint/2010/main" val="7901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BA4C-74CF-4787-B5F0-D7AEE10B697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984C22D-01EF-4806-8C19-D82E9CC479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F9BB4-D9B3-4C24-8362-A123E6B89B7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730A160-5C6F-4799-A5E1-78DE8DAD3B8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27F9BCD-6680-4CB0-A098-0222C6BDDE14}"/>
              </a:ext>
            </a:extLst>
          </p:cNvPr>
          <p:cNvSpPr>
            <a:spLocks noGrp="1"/>
          </p:cNvSpPr>
          <p:nvPr>
            <p:ph type="sldNum" sz="quarter" idx="12"/>
          </p:nvPr>
        </p:nvSpPr>
        <p:spPr/>
        <p:txBody>
          <a:bodyPr/>
          <a:lstStyle/>
          <a:p>
            <a:pPr lvl="0"/>
            <a:fld id="{9F7A6BFE-B253-45D7-851F-B05256857106}" type="slidenum">
              <a:t>‹#›</a:t>
            </a:fld>
            <a:endParaRPr lang="en-US"/>
          </a:p>
        </p:txBody>
      </p:sp>
    </p:spTree>
    <p:extLst>
      <p:ext uri="{BB962C8B-B14F-4D97-AF65-F5344CB8AC3E}">
        <p14:creationId xmlns:p14="http://schemas.microsoft.com/office/powerpoint/2010/main" val="149680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24C8-B414-4216-9853-113C603C9499}"/>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CB9B595-DFB6-47E2-87DF-ED525985C116}"/>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DFE2E-A0B4-4D98-BB5E-E19972119BC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D2A15C4-3284-4682-8D70-F4364B7B3D3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A0388EF-BCCF-4102-A552-50281AAB0E0A}"/>
              </a:ext>
            </a:extLst>
          </p:cNvPr>
          <p:cNvSpPr>
            <a:spLocks noGrp="1"/>
          </p:cNvSpPr>
          <p:nvPr>
            <p:ph type="sldNum" sz="quarter" idx="12"/>
          </p:nvPr>
        </p:nvSpPr>
        <p:spPr/>
        <p:txBody>
          <a:bodyPr/>
          <a:lstStyle/>
          <a:p>
            <a:pPr lvl="0"/>
            <a:fld id="{9376EEC1-0AF6-4AFE-8883-906A32E1E865}" type="slidenum">
              <a:t>‹#›</a:t>
            </a:fld>
            <a:endParaRPr lang="en-US"/>
          </a:p>
        </p:txBody>
      </p:sp>
    </p:spTree>
    <p:extLst>
      <p:ext uri="{BB962C8B-B14F-4D97-AF65-F5344CB8AC3E}">
        <p14:creationId xmlns:p14="http://schemas.microsoft.com/office/powerpoint/2010/main" val="150125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AD71-74A6-4FF6-8C21-4A5CDFF76B7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DEF6FA4-8BAF-4183-A3DC-E72F01DE8538}"/>
              </a:ext>
            </a:extLst>
          </p:cNvPr>
          <p:cNvSpPr>
            <a:spLocks noGrp="1"/>
          </p:cNvSpPr>
          <p:nvPr>
            <p:ph sz="half" idx="1"/>
          </p:nvPr>
        </p:nvSpPr>
        <p:spPr>
          <a:xfrm>
            <a:off x="503238" y="1368425"/>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0B239751-C7A7-40AB-AB6B-2DA34F026709}"/>
              </a:ext>
            </a:extLst>
          </p:cNvPr>
          <p:cNvSpPr>
            <a:spLocks noGrp="1"/>
          </p:cNvSpPr>
          <p:nvPr>
            <p:ph sz="half" idx="2"/>
          </p:nvPr>
        </p:nvSpPr>
        <p:spPr>
          <a:xfrm>
            <a:off x="5114925" y="1368425"/>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378E7828-AC33-457B-AFB7-A2D11BA8E77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994BF58-F7CD-46A6-B4B8-0C99C70934E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49B6D7C-50A4-410F-A60B-E1629A60A435}"/>
              </a:ext>
            </a:extLst>
          </p:cNvPr>
          <p:cNvSpPr>
            <a:spLocks noGrp="1"/>
          </p:cNvSpPr>
          <p:nvPr>
            <p:ph type="sldNum" sz="quarter" idx="12"/>
          </p:nvPr>
        </p:nvSpPr>
        <p:spPr/>
        <p:txBody>
          <a:bodyPr/>
          <a:lstStyle/>
          <a:p>
            <a:pPr lvl="0"/>
            <a:fld id="{65BBF6AF-EA42-45D1-9FCA-044351919813}" type="slidenum">
              <a:t>‹#›</a:t>
            </a:fld>
            <a:endParaRPr lang="en-US"/>
          </a:p>
        </p:txBody>
      </p:sp>
    </p:spTree>
    <p:extLst>
      <p:ext uri="{BB962C8B-B14F-4D97-AF65-F5344CB8AC3E}">
        <p14:creationId xmlns:p14="http://schemas.microsoft.com/office/powerpoint/2010/main" val="19820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31D5-568F-4AD3-A803-28A1DC65C3CA}"/>
              </a:ext>
            </a:extLst>
          </p:cNvPr>
          <p:cNvSpPr>
            <a:spLocks noGrp="1"/>
          </p:cNvSpPr>
          <p:nvPr>
            <p:ph type="title"/>
          </p:nvPr>
        </p:nvSpPr>
        <p:spPr>
          <a:xfrm>
            <a:off x="693738" y="301625"/>
            <a:ext cx="8694737" cy="10969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EE61EE5-E9B9-495D-AF32-A0237D7AEF1B}"/>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A2C95-4290-4271-A689-D3C366BF3F7B}"/>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6A4B6CD0-D30D-4237-B84E-886F0F606AE6}"/>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80FFE-DCB0-42F5-BB5A-3366E4BAAFC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4A45423C-A618-42BC-8DE7-6946CDD5BC8E}"/>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F5CF16D7-770F-4261-8816-11C2856EB3C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894D17FC-C13D-4943-A80E-3922E298A185}"/>
              </a:ext>
            </a:extLst>
          </p:cNvPr>
          <p:cNvSpPr>
            <a:spLocks noGrp="1"/>
          </p:cNvSpPr>
          <p:nvPr>
            <p:ph type="sldNum" sz="quarter" idx="12"/>
          </p:nvPr>
        </p:nvSpPr>
        <p:spPr/>
        <p:txBody>
          <a:bodyPr/>
          <a:lstStyle/>
          <a:p>
            <a:pPr lvl="0"/>
            <a:fld id="{A170A857-EDFB-41DD-9B8A-AD85DBE66A51}" type="slidenum">
              <a:t>‹#›</a:t>
            </a:fld>
            <a:endParaRPr lang="en-US"/>
          </a:p>
        </p:txBody>
      </p:sp>
    </p:spTree>
    <p:extLst>
      <p:ext uri="{BB962C8B-B14F-4D97-AF65-F5344CB8AC3E}">
        <p14:creationId xmlns:p14="http://schemas.microsoft.com/office/powerpoint/2010/main" val="360921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0002-9BD7-43A4-AC86-AE862F5F81FB}"/>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189C571-E751-4281-9722-69F10FB53BC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CF24B3A8-7B62-4A43-A21F-ADD567D9196E}"/>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BE1818E-1C26-4E13-AF52-5D0181BDAB75}"/>
              </a:ext>
            </a:extLst>
          </p:cNvPr>
          <p:cNvSpPr>
            <a:spLocks noGrp="1"/>
          </p:cNvSpPr>
          <p:nvPr>
            <p:ph type="sldNum" sz="quarter" idx="12"/>
          </p:nvPr>
        </p:nvSpPr>
        <p:spPr/>
        <p:txBody>
          <a:bodyPr/>
          <a:lstStyle/>
          <a:p>
            <a:pPr lvl="0"/>
            <a:fld id="{064AB83D-53C5-46FF-9026-3802B85E0305}" type="slidenum">
              <a:t>‹#›</a:t>
            </a:fld>
            <a:endParaRPr lang="en-US"/>
          </a:p>
        </p:txBody>
      </p:sp>
    </p:spTree>
    <p:extLst>
      <p:ext uri="{BB962C8B-B14F-4D97-AF65-F5344CB8AC3E}">
        <p14:creationId xmlns:p14="http://schemas.microsoft.com/office/powerpoint/2010/main" val="214994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0EFBB-08F2-404F-BCD2-95B0A3DFBD7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9EE48BC-C9E5-4B99-8727-2C0D4C9206D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83916E8-0B0F-4571-81C9-7425D16D41D4}"/>
              </a:ext>
            </a:extLst>
          </p:cNvPr>
          <p:cNvSpPr>
            <a:spLocks noGrp="1"/>
          </p:cNvSpPr>
          <p:nvPr>
            <p:ph type="sldNum" sz="quarter" idx="12"/>
          </p:nvPr>
        </p:nvSpPr>
        <p:spPr/>
        <p:txBody>
          <a:bodyPr/>
          <a:lstStyle/>
          <a:p>
            <a:pPr lvl="0"/>
            <a:fld id="{2DD58E7C-038F-4178-AB2C-6BCC0A398AAF}" type="slidenum">
              <a:t>‹#›</a:t>
            </a:fld>
            <a:endParaRPr lang="en-US"/>
          </a:p>
        </p:txBody>
      </p:sp>
    </p:spTree>
    <p:extLst>
      <p:ext uri="{BB962C8B-B14F-4D97-AF65-F5344CB8AC3E}">
        <p14:creationId xmlns:p14="http://schemas.microsoft.com/office/powerpoint/2010/main" val="1613769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6681-055C-4A6C-BF05-C47B6728F61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E48C1B89-B760-4A1A-A20B-FE134A487EB1}"/>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CC4BEE6E-5524-4ECD-AD39-9D231552F2FB}"/>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756AA-15EA-4656-9B9F-BA891133C71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EB644BA-9EE0-4E01-84CB-AB2FFECDF0F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DB41820-F57F-43BE-8EDF-894E7C032B45}"/>
              </a:ext>
            </a:extLst>
          </p:cNvPr>
          <p:cNvSpPr>
            <a:spLocks noGrp="1"/>
          </p:cNvSpPr>
          <p:nvPr>
            <p:ph type="sldNum" sz="quarter" idx="12"/>
          </p:nvPr>
        </p:nvSpPr>
        <p:spPr/>
        <p:txBody>
          <a:bodyPr/>
          <a:lstStyle/>
          <a:p>
            <a:pPr lvl="0"/>
            <a:fld id="{990B0F07-ED2E-4FE6-B37D-C78CD2A9E8CA}" type="slidenum">
              <a:t>‹#›</a:t>
            </a:fld>
            <a:endParaRPr lang="en-US"/>
          </a:p>
        </p:txBody>
      </p:sp>
    </p:spTree>
    <p:extLst>
      <p:ext uri="{BB962C8B-B14F-4D97-AF65-F5344CB8AC3E}">
        <p14:creationId xmlns:p14="http://schemas.microsoft.com/office/powerpoint/2010/main" val="279721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61D0-958A-43A6-9E80-5C93CD286838}"/>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724492AA-C3DB-496D-880E-3E4C6F115305}"/>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1FDCA5B-D35C-49AE-8A70-F5845A1CFCE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C2520-D611-48AE-B4C0-8787C2DAB21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D95126D-FCB8-49AF-A6EB-864AF7730D0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8D29851-81F4-4A8C-BC83-08F110340032}"/>
              </a:ext>
            </a:extLst>
          </p:cNvPr>
          <p:cNvSpPr>
            <a:spLocks noGrp="1"/>
          </p:cNvSpPr>
          <p:nvPr>
            <p:ph type="sldNum" sz="quarter" idx="12"/>
          </p:nvPr>
        </p:nvSpPr>
        <p:spPr/>
        <p:txBody>
          <a:bodyPr/>
          <a:lstStyle/>
          <a:p>
            <a:pPr lvl="0"/>
            <a:fld id="{84E4F40A-1B87-413D-91B7-EC9649F5243C}" type="slidenum">
              <a:t>‹#›</a:t>
            </a:fld>
            <a:endParaRPr lang="en-US"/>
          </a:p>
        </p:txBody>
      </p:sp>
    </p:spTree>
    <p:extLst>
      <p:ext uri="{BB962C8B-B14F-4D97-AF65-F5344CB8AC3E}">
        <p14:creationId xmlns:p14="http://schemas.microsoft.com/office/powerpoint/2010/main" val="102607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895C1395-F9E6-4091-8B7B-0887224477A8}"/>
              </a:ext>
            </a:extLst>
          </p:cNvPr>
          <p:cNvPicPr>
            <a:picLocks noChangeAspect="1"/>
          </p:cNvPicPr>
          <p:nvPr/>
        </p:nvPicPr>
        <p:blipFill>
          <a:blip r:embed="rId13">
            <a:lum/>
            <a:alphaModFix/>
            <a:extLst>
              <a:ext uri="{96DAC541-7B7A-43D3-8B79-37D633B846F1}">
                <asvg:svgBlip xmlns:asvg="http://schemas.microsoft.com/office/drawing/2016/SVG/main" r:embed="rId14"/>
              </a:ext>
            </a:extLst>
          </a:blip>
          <a:srcRect/>
          <a:stretch>
            <a:fillRect/>
          </a:stretch>
        </p:blipFill>
        <p:spPr>
          <a:xfrm>
            <a:off x="-58320" y="81000"/>
            <a:ext cx="7794360" cy="1205640"/>
          </a:xfrm>
          <a:prstGeom prst="rect">
            <a:avLst/>
          </a:prstGeom>
          <a:noFill/>
          <a:ln>
            <a:noFill/>
          </a:ln>
        </p:spPr>
      </p:pic>
      <p:sp>
        <p:nvSpPr>
          <p:cNvPr id="3" name="Title Placeholder 2">
            <a:extLst>
              <a:ext uri="{FF2B5EF4-FFF2-40B4-BE49-F238E27FC236}">
                <a16:creationId xmlns:a16="http://schemas.microsoft.com/office/drawing/2014/main" id="{22B71208-154E-49CE-89AD-309ACA2AFF16}"/>
              </a:ext>
            </a:extLst>
          </p:cNvPr>
          <p:cNvSpPr txBox="1">
            <a:spLocks noGrp="1"/>
          </p:cNvSpPr>
          <p:nvPr>
            <p:ph type="title"/>
          </p:nvPr>
        </p:nvSpPr>
        <p:spPr>
          <a:xfrm>
            <a:off x="503999" y="216000"/>
            <a:ext cx="7020000" cy="936000"/>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7BAE4C09-7EDE-4C00-8407-63F9AD1B82FE}"/>
              </a:ext>
            </a:extLst>
          </p:cNvPr>
          <p:cNvSpPr txBox="1">
            <a:spLocks noGrp="1"/>
          </p:cNvSpPr>
          <p:nvPr>
            <p:ph type="body" idx="1"/>
          </p:nvPr>
        </p:nvSpPr>
        <p:spPr>
          <a:xfrm>
            <a:off x="503999" y="1368000"/>
            <a:ext cx="907200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520A86-1D38-4116-AEEA-28CEDB462CB6}"/>
              </a:ext>
            </a:extLst>
          </p:cNvPr>
          <p:cNvSpPr txBox="1">
            <a:spLocks noGrp="1"/>
          </p:cNvSpPr>
          <p:nvPr>
            <p:ph type="dt" sz="half" idx="2"/>
          </p:nvPr>
        </p:nvSpPr>
        <p:spPr>
          <a:xfrm>
            <a:off x="503999" y="516492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ans" pitchFamily="34"/>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5E128581-C402-46C4-AC13-D0252FC173E6}"/>
              </a:ext>
            </a:extLst>
          </p:cNvPr>
          <p:cNvSpPr txBox="1">
            <a:spLocks noGrp="1"/>
          </p:cNvSpPr>
          <p:nvPr>
            <p:ph type="ftr" sz="quarter" idx="3"/>
          </p:nvPr>
        </p:nvSpPr>
        <p:spPr>
          <a:xfrm>
            <a:off x="3447000" y="516492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ans" pitchFamily="34"/>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D93B2C76-418B-42B0-B60C-1E125047A2D2}"/>
              </a:ext>
            </a:extLst>
          </p:cNvPr>
          <p:cNvSpPr txBox="1">
            <a:spLocks noGrp="1"/>
          </p:cNvSpPr>
          <p:nvPr>
            <p:ph type="sldNum" sz="quarter" idx="4"/>
          </p:nvPr>
        </p:nvSpPr>
        <p:spPr>
          <a:xfrm>
            <a:off x="7227000" y="516492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ans" pitchFamily="34"/>
                <a:ea typeface="Segoe UI" pitchFamily="2"/>
                <a:cs typeface="Tahoma" pitchFamily="2"/>
              </a:defRPr>
            </a:lvl1pPr>
          </a:lstStyle>
          <a:p>
            <a:pPr lvl="0"/>
            <a:fld id="{9E3C5836-1738-4161-BD46-F4B86300763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US" sz="3570" b="0" i="0" u="none" strike="noStrike" kern="1200">
          <a:ln>
            <a:noFill/>
          </a:ln>
          <a:solidFill>
            <a:srgbClr val="FFFFFF"/>
          </a:solidFill>
          <a:latin typeface="Liberation Sans" pitchFamily="34"/>
        </a:defRPr>
      </a:lvl1pPr>
    </p:titleStyle>
    <p:bodyStyle>
      <a:lvl1pPr marL="0" marR="0" indent="0" hangingPunct="0">
        <a:spcBef>
          <a:spcPts val="0"/>
        </a:spcBef>
        <a:spcAft>
          <a:spcPts val="1148"/>
        </a:spcAft>
        <a:tabLst/>
        <a:defRPr lang="en-US" sz="260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hyperlink" Target="http://www.basketball-reference.com/tea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9182-D722-40F3-ADF0-5F14228C6619}"/>
              </a:ext>
            </a:extLst>
          </p:cNvPr>
          <p:cNvSpPr txBox="1">
            <a:spLocks noGrp="1"/>
          </p:cNvSpPr>
          <p:nvPr>
            <p:ph type="title" idx="4294967295"/>
          </p:nvPr>
        </p:nvSpPr>
        <p:spPr/>
        <p:txBody>
          <a:bodyPr/>
          <a:lstStyle/>
          <a:p>
            <a:pPr lvl="0"/>
            <a:r>
              <a:rPr lang="en-US">
                <a:cs typeface="Tahoma" pitchFamily="2"/>
              </a:rPr>
              <a:t>NBA injuries through the years</a:t>
            </a:r>
          </a:p>
        </p:txBody>
      </p:sp>
      <p:sp>
        <p:nvSpPr>
          <p:cNvPr id="3" name="Subtitle 2">
            <a:extLst>
              <a:ext uri="{FF2B5EF4-FFF2-40B4-BE49-F238E27FC236}">
                <a16:creationId xmlns:a16="http://schemas.microsoft.com/office/drawing/2014/main" id="{4E6E53DE-466B-4BC9-BB85-8AB302C98733}"/>
              </a:ext>
            </a:extLst>
          </p:cNvPr>
          <p:cNvSpPr txBox="1">
            <a:spLocks noGrp="1"/>
          </p:cNvSpPr>
          <p:nvPr>
            <p:ph type="subTitle" idx="4294967295"/>
          </p:nvPr>
        </p:nvSpPr>
        <p:spPr/>
        <p:txBody>
          <a:bodyPr anchor="ctr"/>
          <a:lstStyle/>
          <a:p>
            <a:pPr lvl="0" algn="ctr"/>
            <a:r>
              <a:rPr lang="en-US" sz="3200">
                <a:latin typeface="Liberation Sans" pitchFamily="18"/>
                <a:cs typeface="Tahoma" pitchFamily="2"/>
              </a:rPr>
              <a:t>Data collection from the web, EDA visaulisation and machine learning</a:t>
            </a:r>
          </a:p>
          <a:p>
            <a:pPr lvl="0" algn="ctr"/>
            <a:endParaRPr lang="en-US" sz="3200">
              <a:latin typeface="Liberation Sans" pitchFamily="18"/>
              <a:cs typeface="Tahoma" pitchFamily="2"/>
            </a:endParaRPr>
          </a:p>
          <a:p>
            <a:pPr lvl="0" algn="ctr"/>
            <a:r>
              <a:rPr lang="en-US" sz="3200">
                <a:latin typeface="Liberation Sans" pitchFamily="18"/>
                <a:cs typeface="Tahoma" pitchFamily="2"/>
              </a:rPr>
              <a:t>By Segev Bavli and Yevgeni (Jeanya) Karpilovsky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CBB4-2687-4A2C-B08C-4BA402E30023}"/>
              </a:ext>
            </a:extLst>
          </p:cNvPr>
          <p:cNvSpPr txBox="1">
            <a:spLocks noGrp="1"/>
          </p:cNvSpPr>
          <p:nvPr>
            <p:ph type="title" idx="4294967295"/>
          </p:nvPr>
        </p:nvSpPr>
        <p:spPr>
          <a:xfrm>
            <a:off x="503999" y="177840"/>
            <a:ext cx="7020000" cy="1012679"/>
          </a:xfrm>
        </p:spPr>
        <p:txBody>
          <a:bodyPr/>
          <a:lstStyle/>
          <a:p>
            <a:pPr lvl="0"/>
            <a:r>
              <a:rPr lang="en-US">
                <a:cs typeface="Tahoma" pitchFamily="2"/>
              </a:rPr>
              <a:t>EDA – visualization and conclusion</a:t>
            </a:r>
          </a:p>
        </p:txBody>
      </p:sp>
      <p:sp>
        <p:nvSpPr>
          <p:cNvPr id="3" name="Text Placeholder 2">
            <a:extLst>
              <a:ext uri="{FF2B5EF4-FFF2-40B4-BE49-F238E27FC236}">
                <a16:creationId xmlns:a16="http://schemas.microsoft.com/office/drawing/2014/main" id="{20D09C01-5966-4C85-A43E-31C3AECCA162}"/>
              </a:ext>
            </a:extLst>
          </p:cNvPr>
          <p:cNvSpPr txBox="1">
            <a:spLocks noGrp="1"/>
          </p:cNvSpPr>
          <p:nvPr>
            <p:ph type="body" idx="4294967295"/>
          </p:nvPr>
        </p:nvSpPr>
        <p:spPr/>
        <p:txBody>
          <a:bodyPr/>
          <a:lstStyle/>
          <a:p>
            <a:pPr lvl="0">
              <a:buSzPct val="45000"/>
              <a:buFont typeface="StarSymbol"/>
              <a:buChar char="●"/>
            </a:pPr>
            <a:r>
              <a:rPr lang="en-US">
                <a:cs typeface="Tahoma" pitchFamily="2"/>
              </a:rPr>
              <a:t>We have merged several dataframes to find the position of players that are most likely to get injured on</a:t>
            </a:r>
          </a:p>
          <a:p>
            <a:pPr lvl="0">
              <a:buSzPct val="45000"/>
              <a:buFont typeface="StarSymbol"/>
              <a:buChar char="●"/>
            </a:pPr>
            <a:r>
              <a:rPr lang="en-US">
                <a:cs typeface="Tahoma" pitchFamily="2"/>
              </a:rPr>
              <a:t>The most dangerous position is the shooting-guard (SG). Those players are the most athletic and fearless players. For example Kobe Bryant and Micheal Jordan</a:t>
            </a:r>
          </a:p>
        </p:txBody>
      </p:sp>
      <p:pic>
        <p:nvPicPr>
          <p:cNvPr id="4" name="">
            <a:extLst>
              <a:ext uri="{FF2B5EF4-FFF2-40B4-BE49-F238E27FC236}">
                <a16:creationId xmlns:a16="http://schemas.microsoft.com/office/drawing/2014/main" id="{68A561AC-3CD0-4E06-A58A-7EE97E2B1697}"/>
              </a:ext>
            </a:extLst>
          </p:cNvPr>
          <p:cNvPicPr>
            <a:picLocks noChangeAspect="1"/>
          </p:cNvPicPr>
          <p:nvPr/>
        </p:nvPicPr>
        <p:blipFill>
          <a:blip r:embed="rId3">
            <a:lum/>
            <a:alphaModFix/>
          </a:blip>
          <a:srcRect/>
          <a:stretch>
            <a:fillRect/>
          </a:stretch>
        </p:blipFill>
        <p:spPr>
          <a:xfrm>
            <a:off x="2819880" y="3436919"/>
            <a:ext cx="6049800" cy="2162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EA82-B72C-4814-9174-54F1E00B3A24}"/>
              </a:ext>
            </a:extLst>
          </p:cNvPr>
          <p:cNvSpPr txBox="1">
            <a:spLocks noGrp="1"/>
          </p:cNvSpPr>
          <p:nvPr>
            <p:ph type="title" idx="4294967295"/>
          </p:nvPr>
        </p:nvSpPr>
        <p:spPr/>
        <p:txBody>
          <a:bodyPr/>
          <a:lstStyle/>
          <a:p>
            <a:pPr lvl="0"/>
            <a:r>
              <a:rPr lang="en-US">
                <a:cs typeface="Tahoma" pitchFamily="2"/>
              </a:rPr>
              <a:t>Machine Learning</a:t>
            </a:r>
          </a:p>
        </p:txBody>
      </p:sp>
      <p:sp>
        <p:nvSpPr>
          <p:cNvPr id="3" name="Text Placeholder 2">
            <a:extLst>
              <a:ext uri="{FF2B5EF4-FFF2-40B4-BE49-F238E27FC236}">
                <a16:creationId xmlns:a16="http://schemas.microsoft.com/office/drawing/2014/main" id="{20C0075F-C11B-48A6-984E-69E6EE4D1774}"/>
              </a:ext>
            </a:extLst>
          </p:cNvPr>
          <p:cNvSpPr txBox="1">
            <a:spLocks noGrp="1"/>
          </p:cNvSpPr>
          <p:nvPr>
            <p:ph type="body" idx="4294967295"/>
          </p:nvPr>
        </p:nvSpPr>
        <p:spPr/>
        <p:txBody>
          <a:bodyPr/>
          <a:lstStyle/>
          <a:p>
            <a:pPr lvl="0">
              <a:buSzPct val="45000"/>
              <a:buFont typeface="StarSymbol"/>
              <a:buChar char="●"/>
            </a:pPr>
            <a:r>
              <a:rPr lang="en-US">
                <a:cs typeface="Tahoma" pitchFamily="2"/>
              </a:rPr>
              <a:t>We used three types of machine learning</a:t>
            </a:r>
          </a:p>
          <a:p>
            <a:pPr lvl="0">
              <a:buSzPct val="45000"/>
              <a:buFont typeface="StarSymbol"/>
              <a:buChar char="●"/>
            </a:pPr>
            <a:r>
              <a:rPr lang="en-US">
                <a:cs typeface="Tahoma" pitchFamily="2"/>
              </a:rPr>
              <a:t>- LogisticRegression</a:t>
            </a:r>
          </a:p>
          <a:p>
            <a:pPr lvl="0">
              <a:buSzPct val="45000"/>
              <a:buFont typeface="StarSymbol"/>
              <a:buChar char="●"/>
            </a:pPr>
            <a:r>
              <a:rPr lang="en-US">
                <a:cs typeface="Tahoma" pitchFamily="2"/>
              </a:rPr>
              <a:t>- Decision Tree</a:t>
            </a:r>
          </a:p>
          <a:p>
            <a:pPr lvl="0">
              <a:buSzPct val="45000"/>
              <a:buFont typeface="StarSymbol"/>
              <a:buChar char="●"/>
            </a:pPr>
            <a:r>
              <a:rPr lang="en-US">
                <a:cs typeface="Tahoma" pitchFamily="2"/>
              </a:rPr>
              <a:t>- KNN</a:t>
            </a:r>
          </a:p>
        </p:txBody>
      </p:sp>
      <p:pic>
        <p:nvPicPr>
          <p:cNvPr id="4" name="">
            <a:extLst>
              <a:ext uri="{FF2B5EF4-FFF2-40B4-BE49-F238E27FC236}">
                <a16:creationId xmlns:a16="http://schemas.microsoft.com/office/drawing/2014/main" id="{2F7DA28E-443D-46EF-A6C9-B101AFACB9C5}"/>
              </a:ext>
            </a:extLst>
          </p:cNvPr>
          <p:cNvPicPr>
            <a:picLocks noChangeAspect="1"/>
          </p:cNvPicPr>
          <p:nvPr/>
        </p:nvPicPr>
        <p:blipFill>
          <a:blip r:embed="rId3">
            <a:lum/>
            <a:alphaModFix/>
          </a:blip>
          <a:srcRect/>
          <a:stretch>
            <a:fillRect/>
          </a:stretch>
        </p:blipFill>
        <p:spPr>
          <a:xfrm>
            <a:off x="5037120" y="2354760"/>
            <a:ext cx="4568400" cy="304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4A54-0FDE-4FFC-834E-F03147030088}"/>
              </a:ext>
            </a:extLst>
          </p:cNvPr>
          <p:cNvSpPr txBox="1">
            <a:spLocks noGrp="1"/>
          </p:cNvSpPr>
          <p:nvPr>
            <p:ph type="title" idx="4294967295"/>
          </p:nvPr>
        </p:nvSpPr>
        <p:spPr/>
        <p:txBody>
          <a:bodyPr/>
          <a:lstStyle/>
          <a:p>
            <a:pPr lvl="0"/>
            <a:r>
              <a:rPr lang="en-US">
                <a:cs typeface="Tahoma" pitchFamily="2"/>
              </a:rPr>
              <a:t>ML - LogisticRegression</a:t>
            </a:r>
          </a:p>
        </p:txBody>
      </p:sp>
      <p:sp>
        <p:nvSpPr>
          <p:cNvPr id="3" name="Text Placeholder 2">
            <a:extLst>
              <a:ext uri="{FF2B5EF4-FFF2-40B4-BE49-F238E27FC236}">
                <a16:creationId xmlns:a16="http://schemas.microsoft.com/office/drawing/2014/main" id="{B53A0D54-CB36-4BF3-88CE-9AF69C68A847}"/>
              </a:ext>
            </a:extLst>
          </p:cNvPr>
          <p:cNvSpPr txBox="1">
            <a:spLocks noGrp="1"/>
          </p:cNvSpPr>
          <p:nvPr>
            <p:ph type="body" idx="4294967295"/>
          </p:nvPr>
        </p:nvSpPr>
        <p:spPr>
          <a:xfrm>
            <a:off x="458999" y="1554479"/>
            <a:ext cx="9072000" cy="3288239"/>
          </a:xfrm>
        </p:spPr>
        <p:txBody>
          <a:bodyPr/>
          <a:lstStyle/>
          <a:p>
            <a:pPr lvl="0"/>
            <a:r>
              <a:rPr lang="en-US">
                <a:cs typeface="Tahoma" pitchFamily="2"/>
              </a:rPr>
              <a:t>In the beginning of the research we thought that there would be a direct connection between the number of games that the player played and whether he was injured or not. So we used two parameters. Firs was the number of games and the second was injured or not (0 – if not injured and 1 – if indeed was injured).</a:t>
            </a:r>
          </a:p>
          <a:p>
            <a:pPr lvl="0"/>
            <a:r>
              <a:rPr lang="en-US">
                <a:cs typeface="Tahoma" pitchFamily="2"/>
              </a:rPr>
              <a:t>We decided to use LogisticRegression</a:t>
            </a:r>
          </a:p>
          <a:p>
            <a:pPr lvl="0"/>
            <a:r>
              <a:rPr lang="en-US">
                <a:cs typeface="Tahoma" pitchFamily="2"/>
              </a:rPr>
              <a:t>However to our surprise, the accuracy</a:t>
            </a:r>
          </a:p>
          <a:p>
            <a:pPr lvl="0"/>
            <a:r>
              <a:rPr lang="en-US">
                <a:cs typeface="Tahoma" pitchFamily="2"/>
              </a:rPr>
              <a:t>of the prediction was fairly lower than</a:t>
            </a:r>
          </a:p>
          <a:p>
            <a:pPr lvl="0"/>
            <a:r>
              <a:rPr lang="en-US">
                <a:cs typeface="Tahoma" pitchFamily="2"/>
              </a:rPr>
              <a:t>expected (0.526). it is fairly low percentage</a:t>
            </a:r>
          </a:p>
          <a:p>
            <a:pPr lvl="0"/>
            <a:r>
              <a:rPr lang="en-US">
                <a:cs typeface="Tahoma" pitchFamily="2"/>
              </a:rPr>
              <a:t>however, injuries are pretty random so we decided</a:t>
            </a:r>
          </a:p>
          <a:p>
            <a:pPr lvl="0"/>
            <a:r>
              <a:rPr lang="en-US">
                <a:cs typeface="Tahoma" pitchFamily="2"/>
              </a:rPr>
              <a:t>that there is some connection between both  </a:t>
            </a:r>
          </a:p>
        </p:txBody>
      </p:sp>
      <p:pic>
        <p:nvPicPr>
          <p:cNvPr id="4" name="">
            <a:extLst>
              <a:ext uri="{FF2B5EF4-FFF2-40B4-BE49-F238E27FC236}">
                <a16:creationId xmlns:a16="http://schemas.microsoft.com/office/drawing/2014/main" id="{C445F337-041F-44BE-A219-A028531621C8}"/>
              </a:ext>
            </a:extLst>
          </p:cNvPr>
          <p:cNvPicPr>
            <a:picLocks noChangeAspect="1"/>
          </p:cNvPicPr>
          <p:nvPr/>
        </p:nvPicPr>
        <p:blipFill>
          <a:blip r:embed="rId3">
            <a:lum/>
            <a:alphaModFix/>
          </a:blip>
          <a:srcRect/>
          <a:stretch>
            <a:fillRect/>
          </a:stretch>
        </p:blipFill>
        <p:spPr>
          <a:xfrm>
            <a:off x="6592320" y="3466440"/>
            <a:ext cx="3061440" cy="2019960"/>
          </a:xfrm>
          <a:prstGeom prst="rect">
            <a:avLst/>
          </a:prstGeom>
          <a:noFill/>
          <a:ln>
            <a:noFill/>
          </a:ln>
        </p:spPr>
      </p:pic>
      <p:pic>
        <p:nvPicPr>
          <p:cNvPr id="5" name="">
            <a:extLst>
              <a:ext uri="{FF2B5EF4-FFF2-40B4-BE49-F238E27FC236}">
                <a16:creationId xmlns:a16="http://schemas.microsoft.com/office/drawing/2014/main" id="{DF1122E7-FFEF-48F0-BC20-31A04D0E79CB}"/>
              </a:ext>
            </a:extLst>
          </p:cNvPr>
          <p:cNvPicPr>
            <a:picLocks noChangeAspect="1"/>
          </p:cNvPicPr>
          <p:nvPr/>
        </p:nvPicPr>
        <p:blipFill>
          <a:blip r:embed="rId4">
            <a:lum/>
            <a:alphaModFix/>
          </a:blip>
          <a:srcRect/>
          <a:stretch>
            <a:fillRect/>
          </a:stretch>
        </p:blipFill>
        <p:spPr>
          <a:xfrm>
            <a:off x="6700320" y="548640"/>
            <a:ext cx="299232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30A7-BD2B-404C-87EE-999956406CF1}"/>
              </a:ext>
            </a:extLst>
          </p:cNvPr>
          <p:cNvSpPr txBox="1">
            <a:spLocks noGrp="1"/>
          </p:cNvSpPr>
          <p:nvPr>
            <p:ph type="title" idx="4294967295"/>
          </p:nvPr>
        </p:nvSpPr>
        <p:spPr/>
        <p:txBody>
          <a:bodyPr/>
          <a:lstStyle/>
          <a:p>
            <a:pPr lvl="0"/>
            <a:r>
              <a:rPr lang="en-US">
                <a:cs typeface="Tahoma" pitchFamily="2"/>
              </a:rPr>
              <a:t>ML- Decision Tree</a:t>
            </a:r>
          </a:p>
        </p:txBody>
      </p:sp>
      <p:sp>
        <p:nvSpPr>
          <p:cNvPr id="3" name="Text Placeholder 2">
            <a:extLst>
              <a:ext uri="{FF2B5EF4-FFF2-40B4-BE49-F238E27FC236}">
                <a16:creationId xmlns:a16="http://schemas.microsoft.com/office/drawing/2014/main" id="{34F7B235-16CC-42E4-BCA1-1A81222CC471}"/>
              </a:ext>
            </a:extLst>
          </p:cNvPr>
          <p:cNvSpPr txBox="1">
            <a:spLocks noGrp="1"/>
          </p:cNvSpPr>
          <p:nvPr>
            <p:ph type="body" idx="4294967295"/>
          </p:nvPr>
        </p:nvSpPr>
        <p:spPr>
          <a:xfrm>
            <a:off x="493200" y="1368000"/>
            <a:ext cx="9072000" cy="3288239"/>
          </a:xfrm>
        </p:spPr>
        <p:txBody>
          <a:bodyPr/>
          <a:lstStyle/>
          <a:p>
            <a:pPr lvl="0"/>
            <a:r>
              <a:rPr lang="en-US">
                <a:cs typeface="Tahoma" pitchFamily="2"/>
              </a:rPr>
              <a:t>We have checked if the total stats of the player determine whether we can predict his injury or not. We used decision tree for this matter. Our y-vector was notes (0 – if not injured and 1 – if indeed was injured). All the rest was the X matrics (we left all the dataframe as is because by the stats we can determine the play-style of the player).</a:t>
            </a:r>
          </a:p>
          <a:p>
            <a:pPr lvl="0"/>
            <a:r>
              <a:rPr lang="en-US">
                <a:cs typeface="Tahoma" pitchFamily="2"/>
              </a:rPr>
              <a:t> On the one hand, we have found that it causes over-fitting. On the other hand, we can not add any more parameters to the statics columns as players always measured the same way for nearly hundred years.</a:t>
            </a:r>
          </a:p>
          <a:p>
            <a:pPr lvl="0"/>
            <a:r>
              <a:rPr lang="en-US">
                <a:cs typeface="Tahoma" pitchFamily="2"/>
              </a:rPr>
              <a:t>In the table we can see which of the following columns will have the most     weight on the decision tree.</a:t>
            </a:r>
          </a:p>
          <a:p>
            <a:pPr lvl="0"/>
            <a:r>
              <a:rPr lang="en-US">
                <a:cs typeface="Tahoma" pitchFamily="2"/>
              </a:rPr>
              <a:t>As a result we can reach almost 60 percent accuracy of prediction.</a:t>
            </a:r>
          </a:p>
        </p:txBody>
      </p:sp>
      <p:pic>
        <p:nvPicPr>
          <p:cNvPr id="4" name="">
            <a:extLst>
              <a:ext uri="{FF2B5EF4-FFF2-40B4-BE49-F238E27FC236}">
                <a16:creationId xmlns:a16="http://schemas.microsoft.com/office/drawing/2014/main" id="{0FC85952-6CB9-4799-81EE-CABD26B38981}"/>
              </a:ext>
            </a:extLst>
          </p:cNvPr>
          <p:cNvPicPr>
            <a:picLocks noChangeAspect="1"/>
          </p:cNvPicPr>
          <p:nvPr/>
        </p:nvPicPr>
        <p:blipFill>
          <a:blip r:embed="rId3">
            <a:lum/>
            <a:alphaModFix/>
          </a:blip>
          <a:srcRect/>
          <a:stretch>
            <a:fillRect/>
          </a:stretch>
        </p:blipFill>
        <p:spPr>
          <a:xfrm>
            <a:off x="705240" y="4708080"/>
            <a:ext cx="3367800" cy="487440"/>
          </a:xfrm>
          <a:prstGeom prst="rect">
            <a:avLst/>
          </a:prstGeom>
          <a:noFill/>
          <a:ln>
            <a:noFill/>
          </a:ln>
        </p:spPr>
      </p:pic>
      <p:pic>
        <p:nvPicPr>
          <p:cNvPr id="5" name="">
            <a:extLst>
              <a:ext uri="{FF2B5EF4-FFF2-40B4-BE49-F238E27FC236}">
                <a16:creationId xmlns:a16="http://schemas.microsoft.com/office/drawing/2014/main" id="{DBAFED61-E6D4-4100-BAD3-3FF4B52D2F47}"/>
              </a:ext>
            </a:extLst>
          </p:cNvPr>
          <p:cNvPicPr>
            <a:picLocks noChangeAspect="1"/>
          </p:cNvPicPr>
          <p:nvPr/>
        </p:nvPicPr>
        <p:blipFill>
          <a:blip r:embed="rId4">
            <a:lum/>
            <a:alphaModFix/>
          </a:blip>
          <a:srcRect/>
          <a:stretch>
            <a:fillRect/>
          </a:stretch>
        </p:blipFill>
        <p:spPr>
          <a:xfrm>
            <a:off x="742319" y="5140079"/>
            <a:ext cx="3306600" cy="380520"/>
          </a:xfrm>
          <a:prstGeom prst="rect">
            <a:avLst/>
          </a:prstGeom>
          <a:noFill/>
          <a:ln>
            <a:noFill/>
          </a:ln>
        </p:spPr>
      </p:pic>
      <p:pic>
        <p:nvPicPr>
          <p:cNvPr id="6" name="">
            <a:extLst>
              <a:ext uri="{FF2B5EF4-FFF2-40B4-BE49-F238E27FC236}">
                <a16:creationId xmlns:a16="http://schemas.microsoft.com/office/drawing/2014/main" id="{B0420D5D-3CFF-42F4-8E0B-B2D75E2DB3E3}"/>
              </a:ext>
            </a:extLst>
          </p:cNvPr>
          <p:cNvPicPr>
            <a:picLocks noChangeAspect="1"/>
          </p:cNvPicPr>
          <p:nvPr/>
        </p:nvPicPr>
        <p:blipFill>
          <a:blip r:embed="rId5">
            <a:lum/>
            <a:alphaModFix/>
          </a:blip>
          <a:srcRect/>
          <a:stretch>
            <a:fillRect/>
          </a:stretch>
        </p:blipFill>
        <p:spPr>
          <a:xfrm>
            <a:off x="8595360" y="3385440"/>
            <a:ext cx="1427040" cy="22118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3A8E-562A-474F-8C51-4875FC7CDAE7}"/>
              </a:ext>
            </a:extLst>
          </p:cNvPr>
          <p:cNvSpPr txBox="1">
            <a:spLocks noGrp="1"/>
          </p:cNvSpPr>
          <p:nvPr>
            <p:ph type="title" idx="4294967295"/>
          </p:nvPr>
        </p:nvSpPr>
        <p:spPr/>
        <p:txBody>
          <a:bodyPr/>
          <a:lstStyle/>
          <a:p>
            <a:pPr lvl="0"/>
            <a:r>
              <a:rPr lang="en-US">
                <a:cs typeface="Tahoma" pitchFamily="2"/>
              </a:rPr>
              <a:t>ML - KNN</a:t>
            </a:r>
          </a:p>
        </p:txBody>
      </p:sp>
      <p:sp>
        <p:nvSpPr>
          <p:cNvPr id="3" name="Text Placeholder 2">
            <a:extLst>
              <a:ext uri="{FF2B5EF4-FFF2-40B4-BE49-F238E27FC236}">
                <a16:creationId xmlns:a16="http://schemas.microsoft.com/office/drawing/2014/main" id="{B5F7ED9B-C37F-4E2D-A83D-FCD80950508F}"/>
              </a:ext>
            </a:extLst>
          </p:cNvPr>
          <p:cNvSpPr txBox="1">
            <a:spLocks noGrp="1"/>
          </p:cNvSpPr>
          <p:nvPr>
            <p:ph type="body" idx="4294967295"/>
          </p:nvPr>
        </p:nvSpPr>
        <p:spPr/>
        <p:txBody>
          <a:bodyPr/>
          <a:lstStyle/>
          <a:p>
            <a:pPr lvl="0"/>
            <a:r>
              <a:rPr lang="en-US">
                <a:cs typeface="Tahoma" pitchFamily="2"/>
              </a:rPr>
              <a:t>As  we continued with the research, we wanted to be able to predict in which part of the body a random player will be injured. We used the KNN algorithm. We used StandardScaler and we found that the best k is 1. However, for all parameters of k everything in the table remained almost the same. As we can see we can not predict where a player will be injured by the data we gathered  </a:t>
            </a:r>
          </a:p>
        </p:txBody>
      </p:sp>
      <p:pic>
        <p:nvPicPr>
          <p:cNvPr id="4" name="">
            <a:extLst>
              <a:ext uri="{FF2B5EF4-FFF2-40B4-BE49-F238E27FC236}">
                <a16:creationId xmlns:a16="http://schemas.microsoft.com/office/drawing/2014/main" id="{2CA3A7C8-8FCF-4FA0-B985-041AD66F5F23}"/>
              </a:ext>
            </a:extLst>
          </p:cNvPr>
          <p:cNvPicPr>
            <a:picLocks noChangeAspect="1"/>
          </p:cNvPicPr>
          <p:nvPr/>
        </p:nvPicPr>
        <p:blipFill>
          <a:blip r:embed="rId3">
            <a:lum/>
            <a:alphaModFix/>
          </a:blip>
          <a:srcRect/>
          <a:stretch>
            <a:fillRect/>
          </a:stretch>
        </p:blipFill>
        <p:spPr>
          <a:xfrm>
            <a:off x="5175360" y="4206240"/>
            <a:ext cx="2505600" cy="1371599"/>
          </a:xfrm>
          <a:prstGeom prst="rect">
            <a:avLst/>
          </a:prstGeom>
          <a:noFill/>
          <a:ln>
            <a:noFill/>
          </a:ln>
        </p:spPr>
      </p:pic>
      <p:pic>
        <p:nvPicPr>
          <p:cNvPr id="5" name="">
            <a:extLst>
              <a:ext uri="{FF2B5EF4-FFF2-40B4-BE49-F238E27FC236}">
                <a16:creationId xmlns:a16="http://schemas.microsoft.com/office/drawing/2014/main" id="{F646639B-E43D-4922-80AA-A6BF666AECA0}"/>
              </a:ext>
            </a:extLst>
          </p:cNvPr>
          <p:cNvPicPr>
            <a:picLocks noChangeAspect="1"/>
          </p:cNvPicPr>
          <p:nvPr/>
        </p:nvPicPr>
        <p:blipFill>
          <a:blip r:embed="rId4">
            <a:lum/>
            <a:alphaModFix/>
          </a:blip>
          <a:srcRect/>
          <a:stretch>
            <a:fillRect/>
          </a:stretch>
        </p:blipFill>
        <p:spPr>
          <a:xfrm>
            <a:off x="91440" y="4491360"/>
            <a:ext cx="4976280" cy="1106640"/>
          </a:xfrm>
          <a:prstGeom prst="rect">
            <a:avLst/>
          </a:prstGeom>
          <a:noFill/>
          <a:ln>
            <a:noFill/>
          </a:ln>
        </p:spPr>
      </p:pic>
      <p:pic>
        <p:nvPicPr>
          <p:cNvPr id="6" name="">
            <a:extLst>
              <a:ext uri="{FF2B5EF4-FFF2-40B4-BE49-F238E27FC236}">
                <a16:creationId xmlns:a16="http://schemas.microsoft.com/office/drawing/2014/main" id="{88421E75-E1B1-4DD4-8BF1-84A6AC4277C7}"/>
              </a:ext>
            </a:extLst>
          </p:cNvPr>
          <p:cNvPicPr>
            <a:picLocks noChangeAspect="1"/>
          </p:cNvPicPr>
          <p:nvPr/>
        </p:nvPicPr>
        <p:blipFill>
          <a:blip r:embed="rId5">
            <a:lum/>
            <a:alphaModFix/>
          </a:blip>
          <a:srcRect/>
          <a:stretch>
            <a:fillRect/>
          </a:stretch>
        </p:blipFill>
        <p:spPr>
          <a:xfrm>
            <a:off x="8229600" y="3946320"/>
            <a:ext cx="1737359" cy="159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3395-CA68-4F93-B263-7B5B966ED552}"/>
              </a:ext>
            </a:extLst>
          </p:cNvPr>
          <p:cNvSpPr txBox="1">
            <a:spLocks noGrp="1"/>
          </p:cNvSpPr>
          <p:nvPr>
            <p:ph type="title" idx="4294967295"/>
          </p:nvPr>
        </p:nvSpPr>
        <p:spPr/>
        <p:txBody>
          <a:bodyPr/>
          <a:lstStyle/>
          <a:p>
            <a:pPr lvl="0"/>
            <a:r>
              <a:rPr lang="en-US">
                <a:cs typeface="Tahoma" pitchFamily="2"/>
              </a:rPr>
              <a:t>Project conclusion</a:t>
            </a:r>
          </a:p>
        </p:txBody>
      </p:sp>
      <p:sp>
        <p:nvSpPr>
          <p:cNvPr id="3" name="Text Placeholder 2">
            <a:extLst>
              <a:ext uri="{FF2B5EF4-FFF2-40B4-BE49-F238E27FC236}">
                <a16:creationId xmlns:a16="http://schemas.microsoft.com/office/drawing/2014/main" id="{CBB28341-99AB-4DD3-9FCC-70A81EFD597A}"/>
              </a:ext>
            </a:extLst>
          </p:cNvPr>
          <p:cNvSpPr txBox="1">
            <a:spLocks noGrp="1"/>
          </p:cNvSpPr>
          <p:nvPr>
            <p:ph type="body" idx="4294967295"/>
          </p:nvPr>
        </p:nvSpPr>
        <p:spPr/>
        <p:txBody>
          <a:bodyPr/>
          <a:lstStyle/>
          <a:p>
            <a:pPr lvl="0">
              <a:buSzPct val="45000"/>
              <a:buFont typeface="StarSymbol"/>
              <a:buChar char="●"/>
            </a:pPr>
            <a:r>
              <a:rPr lang="en-US">
                <a:cs typeface="Tahoma" pitchFamily="2"/>
              </a:rPr>
              <a:t>As we can see, players injuries can be predicted but not accurately. It can help teams to determine which players need rest and which can play, and make the load management much more easier. The injuries of players can be critical not only for the chance of winning but also for incomes and business as fans wants to see the best players on court. So if we can predict even by 60 percent it is much better than what exists today.</a:t>
            </a:r>
          </a:p>
          <a:p>
            <a:pPr lvl="0">
              <a:buSzPct val="45000"/>
              <a:buFont typeface="StarSymbol"/>
              <a:buChar char="●"/>
            </a:pPr>
            <a:r>
              <a:rPr lang="en-US">
                <a:cs typeface="Tahoma" pitchFamily="2"/>
              </a:rPr>
              <a:t>Although we can find out the risk of the injury, we can not predict the part of the body which the player will be injured with the data we have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66CE-7045-4386-BD96-BB25C559728C}"/>
              </a:ext>
            </a:extLst>
          </p:cNvPr>
          <p:cNvSpPr txBox="1">
            <a:spLocks noGrp="1"/>
          </p:cNvSpPr>
          <p:nvPr>
            <p:ph type="title" idx="4294967295"/>
          </p:nvPr>
        </p:nvSpPr>
        <p:spPr/>
        <p:txBody>
          <a:bodyPr/>
          <a:lstStyle/>
          <a:p>
            <a:pPr lvl="0"/>
            <a:r>
              <a:rPr lang="en-US">
                <a:cs typeface="Tahoma" pitchFamily="2"/>
              </a:rPr>
              <a:t>The purpose of our project</a:t>
            </a:r>
          </a:p>
        </p:txBody>
      </p:sp>
      <p:sp>
        <p:nvSpPr>
          <p:cNvPr id="3" name="Text Placeholder 2">
            <a:extLst>
              <a:ext uri="{FF2B5EF4-FFF2-40B4-BE49-F238E27FC236}">
                <a16:creationId xmlns:a16="http://schemas.microsoft.com/office/drawing/2014/main" id="{6C2BF060-349D-4D25-9998-E7C375C286C8}"/>
              </a:ext>
            </a:extLst>
          </p:cNvPr>
          <p:cNvSpPr txBox="1">
            <a:spLocks noGrp="1"/>
          </p:cNvSpPr>
          <p:nvPr>
            <p:ph type="body" idx="4294967295"/>
          </p:nvPr>
        </p:nvSpPr>
        <p:spPr/>
        <p:txBody>
          <a:bodyPr/>
          <a:lstStyle/>
          <a:p>
            <a:pPr lvl="0">
              <a:buSzPct val="45000"/>
              <a:buFont typeface="StarSymbol"/>
              <a:buChar char="●"/>
            </a:pPr>
            <a:r>
              <a:rPr lang="en-US">
                <a:cs typeface="Tahoma" pitchFamily="2"/>
              </a:rPr>
              <a:t>Find if there is any correlation between certain aspects of the game  and injuries of NBA players</a:t>
            </a:r>
          </a:p>
          <a:p>
            <a:pPr lvl="0">
              <a:buSzPct val="45000"/>
              <a:buFont typeface="StarSymbol"/>
              <a:buChar char="●"/>
            </a:pPr>
            <a:r>
              <a:rPr lang="en-US">
                <a:cs typeface="Tahoma" pitchFamily="2"/>
              </a:rPr>
              <a:t>Find whether we can predict random injury of random player and the efficiency of our prediction</a:t>
            </a:r>
          </a:p>
          <a:p>
            <a:pPr lvl="0">
              <a:buSzPct val="45000"/>
              <a:buFont typeface="StarSymbol"/>
              <a:buChar char="●"/>
            </a:pPr>
            <a:r>
              <a:rPr lang="en-US">
                <a:cs typeface="Tahoma" pitchFamily="2"/>
              </a:rPr>
              <a:t>Find out whether we can prevent a future injury with our prediction  </a:t>
            </a:r>
          </a:p>
        </p:txBody>
      </p:sp>
      <p:pic>
        <p:nvPicPr>
          <p:cNvPr id="4" name="">
            <a:extLst>
              <a:ext uri="{FF2B5EF4-FFF2-40B4-BE49-F238E27FC236}">
                <a16:creationId xmlns:a16="http://schemas.microsoft.com/office/drawing/2014/main" id="{3CBB933C-C712-4866-8BCB-CD0DCF07DCAB}"/>
              </a:ext>
            </a:extLst>
          </p:cNvPr>
          <p:cNvPicPr>
            <a:picLocks noChangeAspect="1"/>
          </p:cNvPicPr>
          <p:nvPr/>
        </p:nvPicPr>
        <p:blipFill>
          <a:blip r:embed="rId3">
            <a:lum/>
            <a:alphaModFix/>
          </a:blip>
          <a:srcRect/>
          <a:stretch>
            <a:fillRect/>
          </a:stretch>
        </p:blipFill>
        <p:spPr>
          <a:xfrm>
            <a:off x="3017520" y="3657960"/>
            <a:ext cx="3200400" cy="1797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9F8E-4A60-4EFB-A42A-C3B108FD0A4E}"/>
              </a:ext>
            </a:extLst>
          </p:cNvPr>
          <p:cNvSpPr txBox="1">
            <a:spLocks noGrp="1"/>
          </p:cNvSpPr>
          <p:nvPr>
            <p:ph type="title" idx="4294967295"/>
          </p:nvPr>
        </p:nvSpPr>
        <p:spPr/>
        <p:txBody>
          <a:bodyPr/>
          <a:lstStyle/>
          <a:p>
            <a:pPr lvl="0"/>
            <a:r>
              <a:rPr lang="en-US">
                <a:cs typeface="Tahoma" pitchFamily="2"/>
              </a:rPr>
              <a:t>Sources</a:t>
            </a:r>
          </a:p>
        </p:txBody>
      </p:sp>
      <p:sp>
        <p:nvSpPr>
          <p:cNvPr id="3" name="Text Placeholder 2">
            <a:extLst>
              <a:ext uri="{FF2B5EF4-FFF2-40B4-BE49-F238E27FC236}">
                <a16:creationId xmlns:a16="http://schemas.microsoft.com/office/drawing/2014/main" id="{B9BED755-B9F4-4649-92D1-8CA304B7749B}"/>
              </a:ext>
            </a:extLst>
          </p:cNvPr>
          <p:cNvSpPr txBox="1">
            <a:spLocks noGrp="1"/>
          </p:cNvSpPr>
          <p:nvPr>
            <p:ph type="body" idx="4294967295"/>
          </p:nvPr>
        </p:nvSpPr>
        <p:spPr/>
        <p:txBody>
          <a:bodyPr/>
          <a:lstStyle/>
          <a:p>
            <a:pPr lvl="0">
              <a:buSzPct val="45000"/>
              <a:buFont typeface="StarSymbol"/>
              <a:buChar char="●"/>
            </a:pPr>
            <a:r>
              <a:rPr lang="en-US">
                <a:cs typeface="Tahoma" pitchFamily="2"/>
                <a:hlinkClick r:id="rId3"/>
              </a:rPr>
              <a:t>www.basketball-reference.com</a:t>
            </a:r>
            <a:r>
              <a:rPr lang="en-US">
                <a:cs typeface="Tahoma" pitchFamily="2"/>
              </a:rPr>
              <a:t>/leagues</a:t>
            </a:r>
          </a:p>
          <a:p>
            <a:pPr lvl="0">
              <a:buSzPct val="45000"/>
              <a:buFont typeface="StarSymbol"/>
              <a:buChar char="●"/>
            </a:pPr>
            <a:r>
              <a:rPr lang="en-US">
                <a:cs typeface="Tahoma" pitchFamily="2"/>
                <a:hlinkClick r:id="rId4"/>
              </a:rPr>
              <a:t>www.basketball-reference.com/teams</a:t>
            </a:r>
          </a:p>
          <a:p>
            <a:pPr lvl="0">
              <a:buSzPct val="45000"/>
              <a:buFont typeface="StarSymbol"/>
              <a:buChar char="●"/>
            </a:pPr>
            <a:r>
              <a:rPr lang="en-US">
                <a:cs typeface="Tahoma" pitchFamily="2"/>
              </a:rPr>
              <a:t>www.prosportstransactions.com/basketball/Search</a:t>
            </a:r>
          </a:p>
        </p:txBody>
      </p:sp>
      <p:pic>
        <p:nvPicPr>
          <p:cNvPr id="4" name="">
            <a:extLst>
              <a:ext uri="{FF2B5EF4-FFF2-40B4-BE49-F238E27FC236}">
                <a16:creationId xmlns:a16="http://schemas.microsoft.com/office/drawing/2014/main" id="{F7D08833-073D-4485-8756-A3F678BB302D}"/>
              </a:ext>
            </a:extLst>
          </p:cNvPr>
          <p:cNvPicPr>
            <a:picLocks noChangeAspect="1"/>
          </p:cNvPicPr>
          <p:nvPr/>
        </p:nvPicPr>
        <p:blipFill>
          <a:blip r:embed="rId5">
            <a:lum/>
            <a:alphaModFix/>
          </a:blip>
          <a:srcRect/>
          <a:stretch>
            <a:fillRect/>
          </a:stretch>
        </p:blipFill>
        <p:spPr>
          <a:xfrm>
            <a:off x="1280159" y="3017520"/>
            <a:ext cx="4297680" cy="24062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4452-CC01-4EF3-BB60-A815161E17F1}"/>
              </a:ext>
            </a:extLst>
          </p:cNvPr>
          <p:cNvSpPr txBox="1">
            <a:spLocks noGrp="1"/>
          </p:cNvSpPr>
          <p:nvPr>
            <p:ph type="title" idx="4294967295"/>
          </p:nvPr>
        </p:nvSpPr>
        <p:spPr/>
        <p:txBody>
          <a:bodyPr/>
          <a:lstStyle/>
          <a:p>
            <a:pPr lvl="0"/>
            <a:r>
              <a:rPr lang="en-US">
                <a:cs typeface="Tahoma" pitchFamily="2"/>
              </a:rPr>
              <a:t>Data collection</a:t>
            </a:r>
          </a:p>
        </p:txBody>
      </p:sp>
      <p:sp>
        <p:nvSpPr>
          <p:cNvPr id="3" name="Text Placeholder 2">
            <a:extLst>
              <a:ext uri="{FF2B5EF4-FFF2-40B4-BE49-F238E27FC236}">
                <a16:creationId xmlns:a16="http://schemas.microsoft.com/office/drawing/2014/main" id="{D636B5B9-BA3F-483D-89E2-7D9A412B27A9}"/>
              </a:ext>
            </a:extLst>
          </p:cNvPr>
          <p:cNvSpPr txBox="1">
            <a:spLocks noGrp="1"/>
          </p:cNvSpPr>
          <p:nvPr>
            <p:ph type="body" idx="4294967295"/>
          </p:nvPr>
        </p:nvSpPr>
        <p:spPr/>
        <p:txBody>
          <a:bodyPr/>
          <a:lstStyle/>
          <a:p>
            <a:pPr lvl="0">
              <a:buSzPct val="45000"/>
              <a:buFont typeface="StarSymbol"/>
              <a:buChar char="●"/>
            </a:pPr>
            <a:r>
              <a:rPr lang="en-US">
                <a:cs typeface="Tahoma" pitchFamily="2"/>
              </a:rPr>
              <a:t>We have used the BeautifulSoup library to receive all the data that we needed by crawling</a:t>
            </a:r>
          </a:p>
          <a:p>
            <a:pPr lvl="0">
              <a:buSzPct val="45000"/>
              <a:buFont typeface="StarSymbol"/>
              <a:buChar char="●"/>
            </a:pPr>
            <a:r>
              <a:rPr lang="en-US">
                <a:cs typeface="Tahoma" pitchFamily="2"/>
              </a:rPr>
              <a:t>Than we saved all the data we have collected in 3 different csv files. We saved it like that to save time. Moreover, later we will  modify those csv files for different research purposes</a:t>
            </a:r>
          </a:p>
          <a:p>
            <a:pPr lvl="0">
              <a:buSzPct val="45000"/>
              <a:buFont typeface="StarSymbol"/>
              <a:buChar char="●"/>
            </a:pPr>
            <a:r>
              <a:rPr lang="en-US">
                <a:cs typeface="Tahoma" pitchFamily="2"/>
              </a:rPr>
              <a:t>player_stats</a:t>
            </a:r>
          </a:p>
          <a:p>
            <a:pPr lvl="0">
              <a:buSzPct val="45000"/>
              <a:buFont typeface="StarSymbol"/>
              <a:buChar char="●"/>
            </a:pPr>
            <a:r>
              <a:rPr lang="en-US">
                <a:cs typeface="Tahoma" pitchFamily="2"/>
              </a:rPr>
              <a:t>all_teams_schedule</a:t>
            </a:r>
          </a:p>
          <a:p>
            <a:pPr lvl="0">
              <a:buSzPct val="45000"/>
              <a:buFont typeface="StarSymbol"/>
              <a:buChar char="●"/>
            </a:pPr>
            <a:r>
              <a:rPr lang="en-US">
                <a:cs typeface="Tahoma" pitchFamily="2"/>
              </a:rPr>
              <a:t>prosportstransactions_scrape_missedgames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57B5-F5C9-4F87-908C-CE014CB28E36}"/>
              </a:ext>
            </a:extLst>
          </p:cNvPr>
          <p:cNvSpPr txBox="1">
            <a:spLocks noGrp="1"/>
          </p:cNvSpPr>
          <p:nvPr>
            <p:ph type="title" idx="4294967295"/>
          </p:nvPr>
        </p:nvSpPr>
        <p:spPr>
          <a:xfrm>
            <a:off x="503999" y="177840"/>
            <a:ext cx="7020000" cy="1012679"/>
          </a:xfrm>
        </p:spPr>
        <p:txBody>
          <a:bodyPr/>
          <a:lstStyle/>
          <a:p>
            <a:pPr lvl="0"/>
            <a:r>
              <a:rPr lang="en-US">
                <a:cs typeface="Tahoma" pitchFamily="2"/>
              </a:rPr>
              <a:t>Data cleaning – standardize names</a:t>
            </a:r>
          </a:p>
        </p:txBody>
      </p:sp>
      <p:sp>
        <p:nvSpPr>
          <p:cNvPr id="3" name="Text Placeholder 2">
            <a:extLst>
              <a:ext uri="{FF2B5EF4-FFF2-40B4-BE49-F238E27FC236}">
                <a16:creationId xmlns:a16="http://schemas.microsoft.com/office/drawing/2014/main" id="{0C89012A-DB01-4461-B28A-1D9C330509AA}"/>
              </a:ext>
            </a:extLst>
          </p:cNvPr>
          <p:cNvSpPr txBox="1">
            <a:spLocks noGrp="1"/>
          </p:cNvSpPr>
          <p:nvPr>
            <p:ph type="body" idx="4294967295"/>
          </p:nvPr>
        </p:nvSpPr>
        <p:spPr/>
        <p:txBody>
          <a:bodyPr/>
          <a:lstStyle/>
          <a:p>
            <a:pPr lvl="0">
              <a:buSzPct val="45000"/>
              <a:buFont typeface="StarSymbol"/>
              <a:buChar char="●"/>
            </a:pPr>
            <a:r>
              <a:rPr lang="en-US">
                <a:cs typeface="Tahoma" pitchFamily="2"/>
              </a:rPr>
              <a:t>We created a dictionary of teams in the NBA called “team_reference” and “team_short_dict” because teams have different references in certain sites we used</a:t>
            </a:r>
          </a:p>
          <a:p>
            <a:pPr lvl="0">
              <a:buSzPct val="45000"/>
              <a:buFont typeface="StarSymbol"/>
              <a:buChar char="●"/>
            </a:pPr>
            <a:r>
              <a:rPr lang="en-US">
                <a:cs typeface="Tahoma" pitchFamily="2"/>
              </a:rPr>
              <a:t>We changed the names of the player in each dataframe to a single name without any second names or signs</a:t>
            </a:r>
          </a:p>
          <a:p>
            <a:pPr lvl="0">
              <a:buSzPct val="45000"/>
              <a:buFont typeface="StarSymbol"/>
              <a:buChar char="●"/>
            </a:pPr>
            <a:r>
              <a:rPr lang="en-US">
                <a:cs typeface="Tahoma" pitchFamily="2"/>
              </a:rPr>
              <a:t>We have updated the names of the franchises that have moved to another city or changed their name</a:t>
            </a:r>
          </a:p>
          <a:p>
            <a:pPr lvl="0">
              <a:buSzPct val="45000"/>
              <a:buFont typeface="StarSymbol"/>
              <a:buChar char="●"/>
            </a:pPr>
            <a:r>
              <a:rPr lang="en-US">
                <a:cs typeface="Tahoma" pitchFamily="2"/>
              </a:rPr>
              <a:t>We changed some of the dates to the same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E841-7BBB-4D9D-9E3A-499EB6A362EF}"/>
              </a:ext>
            </a:extLst>
          </p:cNvPr>
          <p:cNvSpPr txBox="1">
            <a:spLocks noGrp="1"/>
          </p:cNvSpPr>
          <p:nvPr>
            <p:ph type="title" idx="4294967295"/>
          </p:nvPr>
        </p:nvSpPr>
        <p:spPr>
          <a:xfrm>
            <a:off x="503999" y="177840"/>
            <a:ext cx="7020000" cy="1012679"/>
          </a:xfrm>
        </p:spPr>
        <p:txBody>
          <a:bodyPr/>
          <a:lstStyle/>
          <a:p>
            <a:pPr lvl="0"/>
            <a:r>
              <a:rPr lang="en-US">
                <a:cs typeface="Tahoma" pitchFamily="2"/>
              </a:rPr>
              <a:t>Data cleaning – Dealing with unnecessary data</a:t>
            </a:r>
          </a:p>
        </p:txBody>
      </p:sp>
      <p:sp>
        <p:nvSpPr>
          <p:cNvPr id="3" name="Text Placeholder 2">
            <a:extLst>
              <a:ext uri="{FF2B5EF4-FFF2-40B4-BE49-F238E27FC236}">
                <a16:creationId xmlns:a16="http://schemas.microsoft.com/office/drawing/2014/main" id="{5BF34E37-50C8-4E64-B521-ED95F9B0A54B}"/>
              </a:ext>
            </a:extLst>
          </p:cNvPr>
          <p:cNvSpPr txBox="1">
            <a:spLocks noGrp="1"/>
          </p:cNvSpPr>
          <p:nvPr>
            <p:ph type="body" idx="4294967295"/>
          </p:nvPr>
        </p:nvSpPr>
        <p:spPr/>
        <p:txBody>
          <a:bodyPr/>
          <a:lstStyle/>
          <a:p>
            <a:pPr lvl="0">
              <a:buSzPct val="45000"/>
              <a:buFont typeface="StarSymbol"/>
              <a:buChar char="●"/>
            </a:pPr>
            <a:r>
              <a:rPr lang="en-US">
                <a:cs typeface="Tahoma" pitchFamily="2"/>
              </a:rPr>
              <a:t>We removed all the players who played less then 20 min average per season, these are our outliers</a:t>
            </a:r>
          </a:p>
          <a:p>
            <a:pPr lvl="0">
              <a:buSzPct val="45000"/>
              <a:buFont typeface="StarSymbol"/>
              <a:buChar char="●"/>
            </a:pPr>
            <a:r>
              <a:rPr lang="en-US">
                <a:cs typeface="Tahoma" pitchFamily="2"/>
              </a:rPr>
              <a:t>removed unnecessary columns</a:t>
            </a:r>
          </a:p>
          <a:p>
            <a:pPr lvl="0">
              <a:buSzPct val="45000"/>
              <a:buFont typeface="StarSymbol"/>
              <a:buChar char="●"/>
            </a:pPr>
            <a:r>
              <a:rPr lang="en-US">
                <a:cs typeface="Tahoma" pitchFamily="2"/>
              </a:rPr>
              <a:t>We have dropped duplicates</a:t>
            </a:r>
          </a:p>
          <a:p>
            <a:pPr lvl="0">
              <a:buSzPct val="45000"/>
              <a:buFont typeface="StarSymbol"/>
              <a:buChar char="●"/>
            </a:pPr>
            <a:r>
              <a:rPr lang="en-US">
                <a:cs typeface="Tahoma" pitchFamily="2"/>
              </a:rPr>
              <a:t>We used “dropna” function to drop the unexciting rows (we double checked that it did not hurt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011C-F518-4E6D-8280-ACB3B10B6499}"/>
              </a:ext>
            </a:extLst>
          </p:cNvPr>
          <p:cNvSpPr txBox="1">
            <a:spLocks noGrp="1"/>
          </p:cNvSpPr>
          <p:nvPr>
            <p:ph type="title" idx="4294967295"/>
          </p:nvPr>
        </p:nvSpPr>
        <p:spPr>
          <a:xfrm>
            <a:off x="503999" y="177840"/>
            <a:ext cx="7020000" cy="1012679"/>
          </a:xfrm>
        </p:spPr>
        <p:txBody>
          <a:bodyPr/>
          <a:lstStyle/>
          <a:p>
            <a:pPr lvl="0"/>
            <a:r>
              <a:rPr lang="en-US">
                <a:cs typeface="Tahoma" pitchFamily="2"/>
              </a:rPr>
              <a:t>EDA – visualization and conclusion</a:t>
            </a:r>
          </a:p>
        </p:txBody>
      </p:sp>
      <p:sp>
        <p:nvSpPr>
          <p:cNvPr id="3" name="Text Placeholder 2">
            <a:extLst>
              <a:ext uri="{FF2B5EF4-FFF2-40B4-BE49-F238E27FC236}">
                <a16:creationId xmlns:a16="http://schemas.microsoft.com/office/drawing/2014/main" id="{293D368D-6827-4F37-93BB-0BA5546B690D}"/>
              </a:ext>
            </a:extLst>
          </p:cNvPr>
          <p:cNvSpPr txBox="1">
            <a:spLocks noGrp="1"/>
          </p:cNvSpPr>
          <p:nvPr>
            <p:ph type="body" idx="4294967295"/>
          </p:nvPr>
        </p:nvSpPr>
        <p:spPr/>
        <p:txBody>
          <a:bodyPr/>
          <a:lstStyle/>
          <a:p>
            <a:pPr lvl="0">
              <a:buSzPct val="45000"/>
              <a:buFont typeface="StarSymbol"/>
              <a:buChar char="●"/>
            </a:pPr>
            <a:r>
              <a:rPr lang="en-US">
                <a:cs typeface="Tahoma" pitchFamily="2"/>
              </a:rPr>
              <a:t>We have checked the sorts of the absences of the injured players through the years</a:t>
            </a:r>
          </a:p>
          <a:p>
            <a:pPr lvl="0">
              <a:buSzPct val="45000"/>
              <a:buFont typeface="StarSymbol"/>
              <a:buChar char="●"/>
            </a:pPr>
            <a:r>
              <a:rPr lang="en-US">
                <a:cs typeface="Tahoma" pitchFamily="2"/>
              </a:rPr>
              <a:t>The common absence is DNP – a player did not play because of a certain reason (later we will find out what are the reasons)</a:t>
            </a:r>
          </a:p>
        </p:txBody>
      </p:sp>
      <p:pic>
        <p:nvPicPr>
          <p:cNvPr id="4" name="">
            <a:extLst>
              <a:ext uri="{FF2B5EF4-FFF2-40B4-BE49-F238E27FC236}">
                <a16:creationId xmlns:a16="http://schemas.microsoft.com/office/drawing/2014/main" id="{F5C63940-174E-4634-8BB4-575EEBDA4B86}"/>
              </a:ext>
            </a:extLst>
          </p:cNvPr>
          <p:cNvPicPr>
            <a:picLocks noChangeAspect="1"/>
          </p:cNvPicPr>
          <p:nvPr/>
        </p:nvPicPr>
        <p:blipFill>
          <a:blip r:embed="rId3">
            <a:lum/>
            <a:alphaModFix/>
          </a:blip>
          <a:srcRect/>
          <a:stretch>
            <a:fillRect/>
          </a:stretch>
        </p:blipFill>
        <p:spPr>
          <a:xfrm>
            <a:off x="3840479" y="3120840"/>
            <a:ext cx="4389120" cy="2548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02E3-4C48-4DEB-AFE2-75A51CF98141}"/>
              </a:ext>
            </a:extLst>
          </p:cNvPr>
          <p:cNvSpPr txBox="1">
            <a:spLocks noGrp="1"/>
          </p:cNvSpPr>
          <p:nvPr>
            <p:ph type="title" idx="4294967295"/>
          </p:nvPr>
        </p:nvSpPr>
        <p:spPr>
          <a:xfrm>
            <a:off x="503999" y="177840"/>
            <a:ext cx="7020000" cy="1012679"/>
          </a:xfrm>
        </p:spPr>
        <p:txBody>
          <a:bodyPr/>
          <a:lstStyle/>
          <a:p>
            <a:pPr lvl="0"/>
            <a:r>
              <a:rPr lang="en-US">
                <a:cs typeface="Tahoma" pitchFamily="2"/>
              </a:rPr>
              <a:t>EDA – visualization and conclusion</a:t>
            </a:r>
          </a:p>
        </p:txBody>
      </p:sp>
      <p:sp>
        <p:nvSpPr>
          <p:cNvPr id="3" name="Text Placeholder 2">
            <a:extLst>
              <a:ext uri="{FF2B5EF4-FFF2-40B4-BE49-F238E27FC236}">
                <a16:creationId xmlns:a16="http://schemas.microsoft.com/office/drawing/2014/main" id="{07651628-1577-4AD0-992D-7998F047B3DF}"/>
              </a:ext>
            </a:extLst>
          </p:cNvPr>
          <p:cNvSpPr txBox="1">
            <a:spLocks noGrp="1"/>
          </p:cNvSpPr>
          <p:nvPr>
            <p:ph type="body" idx="4294967295"/>
          </p:nvPr>
        </p:nvSpPr>
        <p:spPr/>
        <p:txBody>
          <a:bodyPr/>
          <a:lstStyle/>
          <a:p>
            <a:pPr lvl="0">
              <a:buSzPct val="45000"/>
              <a:buFont typeface="StarSymbol"/>
              <a:buChar char="●"/>
            </a:pPr>
            <a:r>
              <a:rPr lang="en-US">
                <a:cs typeface="Tahoma" pitchFamily="2"/>
              </a:rPr>
              <a:t>We have shown the amount of injuries per year</a:t>
            </a:r>
          </a:p>
          <a:p>
            <a:pPr lvl="0">
              <a:buSzPct val="45000"/>
              <a:buFont typeface="StarSymbol"/>
              <a:buChar char="●"/>
            </a:pPr>
            <a:r>
              <a:rPr lang="en-US">
                <a:cs typeface="Tahoma" pitchFamily="2"/>
              </a:rPr>
              <a:t>Years 2012 and 2013 are the years in which the most of the players got hurt. The drastic drop in the following years accrued probably because of the change in the play-style in the league</a:t>
            </a:r>
          </a:p>
        </p:txBody>
      </p:sp>
      <p:pic>
        <p:nvPicPr>
          <p:cNvPr id="4" name="">
            <a:extLst>
              <a:ext uri="{FF2B5EF4-FFF2-40B4-BE49-F238E27FC236}">
                <a16:creationId xmlns:a16="http://schemas.microsoft.com/office/drawing/2014/main" id="{556D15EB-E7D9-47F7-88F9-D32F9D94E7EE}"/>
              </a:ext>
            </a:extLst>
          </p:cNvPr>
          <p:cNvPicPr>
            <a:picLocks noChangeAspect="1"/>
          </p:cNvPicPr>
          <p:nvPr/>
        </p:nvPicPr>
        <p:blipFill>
          <a:blip r:embed="rId3">
            <a:lum/>
            <a:alphaModFix/>
          </a:blip>
          <a:srcRect/>
          <a:stretch>
            <a:fillRect/>
          </a:stretch>
        </p:blipFill>
        <p:spPr>
          <a:xfrm>
            <a:off x="4937760" y="3010320"/>
            <a:ext cx="3832559" cy="2658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1B1F-CA41-487B-BBC9-E158EC1E38B0}"/>
              </a:ext>
            </a:extLst>
          </p:cNvPr>
          <p:cNvSpPr txBox="1">
            <a:spLocks noGrp="1"/>
          </p:cNvSpPr>
          <p:nvPr>
            <p:ph type="title" idx="4294967295"/>
          </p:nvPr>
        </p:nvSpPr>
        <p:spPr>
          <a:xfrm>
            <a:off x="503999" y="177840"/>
            <a:ext cx="7020000" cy="1012679"/>
          </a:xfrm>
        </p:spPr>
        <p:txBody>
          <a:bodyPr/>
          <a:lstStyle/>
          <a:p>
            <a:pPr lvl="0"/>
            <a:r>
              <a:rPr lang="en-US">
                <a:cs typeface="Tahoma" pitchFamily="2"/>
              </a:rPr>
              <a:t>EDA – visualization and conclusion</a:t>
            </a:r>
          </a:p>
        </p:txBody>
      </p:sp>
      <p:sp>
        <p:nvSpPr>
          <p:cNvPr id="3" name="Text Placeholder 2">
            <a:extLst>
              <a:ext uri="{FF2B5EF4-FFF2-40B4-BE49-F238E27FC236}">
                <a16:creationId xmlns:a16="http://schemas.microsoft.com/office/drawing/2014/main" id="{AD5434FA-6379-4680-9A28-3550E6A52C27}"/>
              </a:ext>
            </a:extLst>
          </p:cNvPr>
          <p:cNvSpPr txBox="1">
            <a:spLocks noGrp="1"/>
          </p:cNvSpPr>
          <p:nvPr>
            <p:ph type="body" idx="4294967295"/>
          </p:nvPr>
        </p:nvSpPr>
        <p:spPr/>
        <p:txBody>
          <a:bodyPr/>
          <a:lstStyle/>
          <a:p>
            <a:pPr lvl="0">
              <a:buSzPct val="45000"/>
              <a:buFont typeface="StarSymbol"/>
              <a:buChar char="●"/>
            </a:pPr>
            <a:r>
              <a:rPr lang="en-US">
                <a:cs typeface="Tahoma" pitchFamily="2"/>
              </a:rPr>
              <a:t>We found the most common number game that the players get injured on</a:t>
            </a:r>
          </a:p>
          <a:p>
            <a:pPr lvl="0">
              <a:buSzPct val="45000"/>
              <a:buFont typeface="StarSymbol"/>
              <a:buChar char="●"/>
            </a:pPr>
            <a:r>
              <a:rPr lang="en-US">
                <a:cs typeface="Tahoma" pitchFamily="2"/>
              </a:rPr>
              <a:t>The most common games in which players get injured on are the last two games of the season. When the playoffs and fame are on the line, all of the the players will do anything to go into the history books</a:t>
            </a:r>
          </a:p>
        </p:txBody>
      </p:sp>
      <p:pic>
        <p:nvPicPr>
          <p:cNvPr id="4" name="">
            <a:extLst>
              <a:ext uri="{FF2B5EF4-FFF2-40B4-BE49-F238E27FC236}">
                <a16:creationId xmlns:a16="http://schemas.microsoft.com/office/drawing/2014/main" id="{27BC04F9-AB22-4769-95AA-93FFC7A1CE82}"/>
              </a:ext>
            </a:extLst>
          </p:cNvPr>
          <p:cNvPicPr>
            <a:picLocks noChangeAspect="1"/>
          </p:cNvPicPr>
          <p:nvPr/>
        </p:nvPicPr>
        <p:blipFill>
          <a:blip r:embed="rId3">
            <a:lum/>
            <a:alphaModFix/>
          </a:blip>
          <a:srcRect/>
          <a:stretch>
            <a:fillRect/>
          </a:stretch>
        </p:blipFill>
        <p:spPr>
          <a:xfrm>
            <a:off x="5120639" y="3758040"/>
            <a:ext cx="4023360" cy="1911960"/>
          </a:xfrm>
          <a:prstGeom prst="rect">
            <a:avLst/>
          </a:prstGeom>
          <a:noFill/>
          <a:ln>
            <a:noFill/>
          </a:ln>
        </p:spPr>
      </p:pic>
    </p:spTree>
  </p:cSld>
  <p:clrMapOvr>
    <a:masterClrMapping/>
  </p:clrMapOvr>
</p:sld>
</file>

<file path=ppt/theme/theme1.xml><?xml version="1.0" encoding="utf-8"?>
<a:theme xmlns:a="http://schemas.openxmlformats.org/drawingml/2006/main" name="Bright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1018</Words>
  <Application>Microsoft Office PowerPoint</Application>
  <PresentationFormat>Widescreen</PresentationFormat>
  <Paragraphs>78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Liberation Sans</vt:lpstr>
      <vt:lpstr>StarSymbol</vt:lpstr>
      <vt:lpstr>BrightBlue</vt:lpstr>
      <vt:lpstr>NBA injuries through the years</vt:lpstr>
      <vt:lpstr>The purpose of our project</vt:lpstr>
      <vt:lpstr>Sources</vt:lpstr>
      <vt:lpstr>Data collection</vt:lpstr>
      <vt:lpstr>Data cleaning – standardize names</vt:lpstr>
      <vt:lpstr>Data cleaning – Dealing with unnecessary data</vt:lpstr>
      <vt:lpstr>EDA – visualization and conclusion</vt:lpstr>
      <vt:lpstr>EDA – visualization and conclusion</vt:lpstr>
      <vt:lpstr>EDA – visualization and conclusion</vt:lpstr>
      <vt:lpstr>EDA – visualization and conclusion</vt:lpstr>
      <vt:lpstr>Machine Learning</vt:lpstr>
      <vt:lpstr>ML - LogisticRegression</vt:lpstr>
      <vt:lpstr>ML- Decision Tree</vt:lpstr>
      <vt:lpstr>ML - KNN</vt:lpstr>
      <vt:lpstr>Project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Yevgeni</dc:creator>
  <cp:lastModifiedBy>יבגני</cp:lastModifiedBy>
  <cp:revision>7</cp:revision>
  <dcterms:created xsi:type="dcterms:W3CDTF">2021-02-18T12:27:44Z</dcterms:created>
  <dcterms:modified xsi:type="dcterms:W3CDTF">2021-12-23T23:10:20Z</dcterms:modified>
</cp:coreProperties>
</file>