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1" r:id="rId2"/>
  </p:sldMasterIdLst>
  <p:notesMasterIdLst>
    <p:notesMasterId r:id="rId7"/>
  </p:notesMasterIdLst>
  <p:handoutMasterIdLst>
    <p:handoutMasterId r:id="rId8"/>
  </p:handoutMasterIdLst>
  <p:sldIdLst>
    <p:sldId id="599" r:id="rId3"/>
    <p:sldId id="600" r:id="rId4"/>
    <p:sldId id="601" r:id="rId5"/>
    <p:sldId id="602" r:id="rId6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4C6672-AA9B-4A5F-9CED-1D202A04B085}">
          <p14:sldIdLst>
            <p14:sldId id="599"/>
            <p14:sldId id="600"/>
            <p14:sldId id="601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860">
          <p15:clr>
            <a:srgbClr val="A4A3A4"/>
          </p15:clr>
        </p15:guide>
        <p15:guide id="4" orient="horz" pos="688">
          <p15:clr>
            <a:srgbClr val="A4A3A4"/>
          </p15:clr>
        </p15:guide>
        <p15:guide id="5" pos="3782">
          <p15:clr>
            <a:srgbClr val="A4A3A4"/>
          </p15:clr>
        </p15:guide>
        <p15:guide id="6" pos="49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0C44"/>
    <a:srgbClr val="FFFFFF"/>
    <a:srgbClr val="D9D9D9"/>
    <a:srgbClr val="006BB6"/>
    <a:srgbClr val="404040"/>
    <a:srgbClr val="A1A1A1"/>
    <a:srgbClr val="949494"/>
    <a:srgbClr val="0092F6"/>
    <a:srgbClr val="ED1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2" autoAdjust="0"/>
    <p:restoredTop sz="79260" autoAdjust="0"/>
  </p:normalViewPr>
  <p:slideViewPr>
    <p:cSldViewPr snapToGrid="0">
      <p:cViewPr>
        <p:scale>
          <a:sx n="69" d="100"/>
          <a:sy n="69" d="100"/>
        </p:scale>
        <p:origin x="734" y="58"/>
      </p:cViewPr>
      <p:guideLst>
        <p:guide orient="horz" pos="2160"/>
        <p:guide pos="3839"/>
        <p:guide orient="horz" pos="1860"/>
        <p:guide orient="horz" pos="688"/>
        <p:guide pos="3782"/>
        <p:guide pos="4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2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13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919577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47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63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3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49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63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29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45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2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46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 dirty="0"/>
              <a:t>Click icon to add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02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707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56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27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3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 dirty="0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026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637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7012" y="462170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How would you shoot against Team X? 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7012" y="5802796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Brooklyn Neural Nets</a:t>
            </a:r>
          </a:p>
        </p:txBody>
      </p:sp>
    </p:spTree>
    <p:extLst>
      <p:ext uri="{BB962C8B-B14F-4D97-AF65-F5344CB8AC3E}">
        <p14:creationId xmlns:p14="http://schemas.microsoft.com/office/powerpoint/2010/main" val="391646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685801"/>
          </a:xfrm>
        </p:spPr>
        <p:txBody>
          <a:bodyPr/>
          <a:lstStyle/>
          <a:p>
            <a:r>
              <a:rPr lang="en-US" dirty="0"/>
              <a:t>We thought about Prompt 1, but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705" y="1718565"/>
            <a:ext cx="9343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“Importantly, it is nearly </a:t>
            </a:r>
            <a:r>
              <a:rPr lang="en-US" sz="2800" b="1" dirty="0"/>
              <a:t>impossible to assess defensive ability without understanding defensive intent</a:t>
            </a:r>
            <a:r>
              <a:rPr lang="en-US" sz="2800" dirty="0"/>
              <a:t>... Future work on quantifying defensive ability ought to incorporate defensive schemes and intent into measurements of both the team and individual players” – Franks et al, 2015</a:t>
            </a:r>
          </a:p>
        </p:txBody>
      </p:sp>
    </p:spTree>
    <p:extLst>
      <p:ext uri="{BB962C8B-B14F-4D97-AF65-F5344CB8AC3E}">
        <p14:creationId xmlns:p14="http://schemas.microsoft.com/office/powerpoint/2010/main" val="34057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685801"/>
          </a:xfrm>
        </p:spPr>
        <p:txBody>
          <a:bodyPr/>
          <a:lstStyle/>
          <a:p>
            <a:r>
              <a:rPr lang="en-US" dirty="0"/>
              <a:t>Prompt 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13164" y="1429788"/>
            <a:ext cx="80965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you are against Team X; if you were to shoot at spot Y, how likely are you to make it from that spot? </a:t>
            </a:r>
          </a:p>
          <a:p>
            <a:endParaRPr lang="en-US" sz="3200" dirty="0"/>
          </a:p>
          <a:p>
            <a:r>
              <a:rPr lang="en-US" sz="3200" dirty="0"/>
              <a:t>And which players, in the same circumstances, thrive in that spot vs which players do not? </a:t>
            </a:r>
          </a:p>
        </p:txBody>
      </p:sp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685801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3" y="1103244"/>
            <a:ext cx="10058400" cy="52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8_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15369</TotalTime>
  <Words>117</Words>
  <Application>Microsoft Office PowerPoint</Application>
  <PresentationFormat>Custom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</vt:lpstr>
      <vt:lpstr>Helvetica 25 UltraLight</vt:lpstr>
      <vt:lpstr>Wingdings</vt:lpstr>
      <vt:lpstr>Template__Oct14</vt:lpstr>
      <vt:lpstr>8_Template__Oct14</vt:lpstr>
      <vt:lpstr>PowerPoint Presentation</vt:lpstr>
      <vt:lpstr>We thought about Prompt 1, but…</vt:lpstr>
      <vt:lpstr>Prompt 3</vt:lpstr>
      <vt:lpstr>Prototype</vt:lpstr>
    </vt:vector>
  </TitlesOfParts>
  <Company>NBA Properties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Chris Vrabel</cp:lastModifiedBy>
  <cp:revision>167</cp:revision>
  <cp:lastPrinted>2016-07-25T11:39:52Z</cp:lastPrinted>
  <dcterms:created xsi:type="dcterms:W3CDTF">2014-10-29T20:30:53Z</dcterms:created>
  <dcterms:modified xsi:type="dcterms:W3CDTF">2016-09-24T21:14:30Z</dcterms:modified>
</cp:coreProperties>
</file>