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5"/>
  </p:sldMasterIdLst>
  <p:notesMasterIdLst>
    <p:notesMasterId r:id="rId16"/>
  </p:notesMasterIdLst>
  <p:handoutMasterIdLst>
    <p:handoutMasterId r:id="rId17"/>
  </p:handoutMasterIdLst>
  <p:sldIdLst>
    <p:sldId id="441" r:id="rId6"/>
    <p:sldId id="566" r:id="rId7"/>
    <p:sldId id="597" r:id="rId8"/>
    <p:sldId id="598" r:id="rId9"/>
    <p:sldId id="599" r:id="rId10"/>
    <p:sldId id="600" r:id="rId11"/>
    <p:sldId id="602" r:id="rId12"/>
    <p:sldId id="601" r:id="rId13"/>
    <p:sldId id="603" r:id="rId14"/>
    <p:sldId id="429" r:id="rId15"/>
  </p:sldIdLst>
  <p:sldSz cx="16257588" cy="9144000"/>
  <p:notesSz cx="6858000" cy="9144000"/>
  <p:defaultTextStyle>
    <a:defPPr>
      <a:defRPr lang="en-US"/>
    </a:defPPr>
    <a:lvl1pPr algn="l" defTabSz="1450975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25488" indent="-268288" algn="l" defTabSz="1450975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450975" indent="-536575" algn="l" defTabSz="1450975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176463" indent="-804863" algn="l" defTabSz="1450975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2901950" indent="-1073150" algn="l" defTabSz="1450975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5232" userDrawn="1">
          <p15:clr>
            <a:srgbClr val="A4A3A4"/>
          </p15:clr>
        </p15:guide>
        <p15:guide id="2" pos="51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cy Haines" initials="NH" lastIdx="1" clrIdx="0"/>
  <p:cmAuthor id="2" name="Peter Dedman" initials="PD" lastIdx="10" clrIdx="1">
    <p:extLst>
      <p:ext uri="{19B8F6BF-5375-455C-9EA6-DF929625EA0E}">
        <p15:presenceInfo xmlns:p15="http://schemas.microsoft.com/office/powerpoint/2012/main" userId="9efd5116-203d-41af-9722-ed5500ac1d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95959"/>
    <a:srgbClr val="D5000E"/>
    <a:srgbClr val="F5F4F5"/>
    <a:srgbClr val="D2091C"/>
    <a:srgbClr val="445A7F"/>
    <a:srgbClr val="3A4C6C"/>
    <a:srgbClr val="162D54"/>
    <a:srgbClr val="FD5851"/>
    <a:srgbClr val="EBEBEB"/>
    <a:srgbClr val="3E3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054032-D76D-4EB8-BA63-CAE26AFE1D53}" v="10" dt="2024-06-07T05:10:56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86333" autoAdjust="0"/>
  </p:normalViewPr>
  <p:slideViewPr>
    <p:cSldViewPr snapToGrid="0" snapToObjects="1" showGuides="1">
      <p:cViewPr varScale="1">
        <p:scale>
          <a:sx n="62" d="100"/>
          <a:sy n="62" d="100"/>
        </p:scale>
        <p:origin x="514" y="34"/>
      </p:cViewPr>
      <p:guideLst>
        <p:guide orient="horz" pos="5232"/>
        <p:guide pos="5121"/>
      </p:guideLst>
    </p:cSldViewPr>
  </p:slideViewPr>
  <p:outlineViewPr>
    <p:cViewPr>
      <p:scale>
        <a:sx n="33" d="100"/>
        <a:sy n="33" d="100"/>
      </p:scale>
      <p:origin x="0" y="-57488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287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kumar Rayala" userId="19209d47-1e53-4d5d-a336-17a1ad44f795" providerId="ADAL" clId="{57054032-D76D-4EB8-BA63-CAE26AFE1D53}"/>
    <pc:docChg chg="undo custSel addSld delSld modSld">
      <pc:chgData name="Jayakumar Rayala" userId="19209d47-1e53-4d5d-a336-17a1ad44f795" providerId="ADAL" clId="{57054032-D76D-4EB8-BA63-CAE26AFE1D53}" dt="2024-06-07T06:54:04.689" v="4136" actId="5793"/>
      <pc:docMkLst>
        <pc:docMk/>
      </pc:docMkLst>
      <pc:sldChg chg="modSp mod">
        <pc:chgData name="Jayakumar Rayala" userId="19209d47-1e53-4d5d-a336-17a1ad44f795" providerId="ADAL" clId="{57054032-D76D-4EB8-BA63-CAE26AFE1D53}" dt="2024-06-06T04:58:47.869" v="6" actId="20577"/>
        <pc:sldMkLst>
          <pc:docMk/>
          <pc:sldMk cId="1980780948" sldId="441"/>
        </pc:sldMkLst>
        <pc:spChg chg="mod">
          <ac:chgData name="Jayakumar Rayala" userId="19209d47-1e53-4d5d-a336-17a1ad44f795" providerId="ADAL" clId="{57054032-D76D-4EB8-BA63-CAE26AFE1D53}" dt="2024-06-06T04:58:47.869" v="6" actId="20577"/>
          <ac:spMkLst>
            <pc:docMk/>
            <pc:sldMk cId="1980780948" sldId="441"/>
            <ac:spMk id="3" creationId="{7A3417E0-D9F2-9043-813E-FA02968AC73F}"/>
          </ac:spMkLst>
        </pc:spChg>
      </pc:sldChg>
      <pc:sldChg chg="modSp mod">
        <pc:chgData name="Jayakumar Rayala" userId="19209d47-1e53-4d5d-a336-17a1ad44f795" providerId="ADAL" clId="{57054032-D76D-4EB8-BA63-CAE26AFE1D53}" dt="2024-06-06T05:25:50.617" v="335" actId="20577"/>
        <pc:sldMkLst>
          <pc:docMk/>
          <pc:sldMk cId="2909078463" sldId="566"/>
        </pc:sldMkLst>
        <pc:spChg chg="mod">
          <ac:chgData name="Jayakumar Rayala" userId="19209d47-1e53-4d5d-a336-17a1ad44f795" providerId="ADAL" clId="{57054032-D76D-4EB8-BA63-CAE26AFE1D53}" dt="2024-06-06T05:09:08.377" v="308" actId="20577"/>
          <ac:spMkLst>
            <pc:docMk/>
            <pc:sldMk cId="2909078463" sldId="566"/>
            <ac:spMk id="9" creationId="{F1A8BEAE-6AFA-9D41-B65E-831A98DBEB55}"/>
          </ac:spMkLst>
        </pc:spChg>
        <pc:spChg chg="mod">
          <ac:chgData name="Jayakumar Rayala" userId="19209d47-1e53-4d5d-a336-17a1ad44f795" providerId="ADAL" clId="{57054032-D76D-4EB8-BA63-CAE26AFE1D53}" dt="2024-06-06T05:24:58.469" v="324" actId="6549"/>
          <ac:spMkLst>
            <pc:docMk/>
            <pc:sldMk cId="2909078463" sldId="566"/>
            <ac:spMk id="12" creationId="{F9982988-2E13-ED48-A2E4-A97589D0B891}"/>
          </ac:spMkLst>
        </pc:spChg>
        <pc:spChg chg="mod">
          <ac:chgData name="Jayakumar Rayala" userId="19209d47-1e53-4d5d-a336-17a1ad44f795" providerId="ADAL" clId="{57054032-D76D-4EB8-BA63-CAE26AFE1D53}" dt="2024-06-06T05:11:57.298" v="314" actId="20577"/>
          <ac:spMkLst>
            <pc:docMk/>
            <pc:sldMk cId="2909078463" sldId="566"/>
            <ac:spMk id="14" creationId="{5CD068AD-5AE0-2C40-9C58-BD8DDB832D1D}"/>
          </ac:spMkLst>
        </pc:spChg>
        <pc:spChg chg="mod">
          <ac:chgData name="Jayakumar Rayala" userId="19209d47-1e53-4d5d-a336-17a1ad44f795" providerId="ADAL" clId="{57054032-D76D-4EB8-BA63-CAE26AFE1D53}" dt="2024-06-06T05:25:50.617" v="335" actId="20577"/>
          <ac:spMkLst>
            <pc:docMk/>
            <pc:sldMk cId="2909078463" sldId="566"/>
            <ac:spMk id="16" creationId="{3ABF258A-217B-8C47-9B7C-726C1AD69C06}"/>
          </ac:spMkLst>
        </pc:spChg>
        <pc:spChg chg="mod">
          <ac:chgData name="Jayakumar Rayala" userId="19209d47-1e53-4d5d-a336-17a1ad44f795" providerId="ADAL" clId="{57054032-D76D-4EB8-BA63-CAE26AFE1D53}" dt="2024-06-06T05:03:38.852" v="152" actId="20577"/>
          <ac:spMkLst>
            <pc:docMk/>
            <pc:sldMk cId="2909078463" sldId="566"/>
            <ac:spMk id="20" creationId="{25919EF3-416F-794E-A7D2-E3939AD957F9}"/>
          </ac:spMkLst>
        </pc:spChg>
        <pc:spChg chg="mod">
          <ac:chgData name="Jayakumar Rayala" userId="19209d47-1e53-4d5d-a336-17a1ad44f795" providerId="ADAL" clId="{57054032-D76D-4EB8-BA63-CAE26AFE1D53}" dt="2024-06-06T05:07:33.039" v="294" actId="20577"/>
          <ac:spMkLst>
            <pc:docMk/>
            <pc:sldMk cId="2909078463" sldId="566"/>
            <ac:spMk id="21" creationId="{96E43C54-F098-B1F5-4D24-A2E061236788}"/>
          </ac:spMkLst>
        </pc:spChg>
      </pc:sldChg>
      <pc:sldChg chg="del">
        <pc:chgData name="Jayakumar Rayala" userId="19209d47-1e53-4d5d-a336-17a1ad44f795" providerId="ADAL" clId="{57054032-D76D-4EB8-BA63-CAE26AFE1D53}" dt="2024-06-06T05:29:48.153" v="364" actId="47"/>
        <pc:sldMkLst>
          <pc:docMk/>
          <pc:sldMk cId="1010697535" sldId="579"/>
        </pc:sldMkLst>
      </pc:sldChg>
      <pc:sldChg chg="del">
        <pc:chgData name="Jayakumar Rayala" userId="19209d47-1e53-4d5d-a336-17a1ad44f795" providerId="ADAL" clId="{57054032-D76D-4EB8-BA63-CAE26AFE1D53}" dt="2024-06-06T05:29:51.931" v="366" actId="47"/>
        <pc:sldMkLst>
          <pc:docMk/>
          <pc:sldMk cId="1165237732" sldId="580"/>
        </pc:sldMkLst>
      </pc:sldChg>
      <pc:sldChg chg="del">
        <pc:chgData name="Jayakumar Rayala" userId="19209d47-1e53-4d5d-a336-17a1ad44f795" providerId="ADAL" clId="{57054032-D76D-4EB8-BA63-CAE26AFE1D53}" dt="2024-06-06T05:30:04.116" v="367" actId="47"/>
        <pc:sldMkLst>
          <pc:docMk/>
          <pc:sldMk cId="2021871857" sldId="581"/>
        </pc:sldMkLst>
      </pc:sldChg>
      <pc:sldChg chg="del">
        <pc:chgData name="Jayakumar Rayala" userId="19209d47-1e53-4d5d-a336-17a1ad44f795" providerId="ADAL" clId="{57054032-D76D-4EB8-BA63-CAE26AFE1D53}" dt="2024-06-06T05:30:06.109" v="368" actId="47"/>
        <pc:sldMkLst>
          <pc:docMk/>
          <pc:sldMk cId="935626684" sldId="582"/>
        </pc:sldMkLst>
      </pc:sldChg>
      <pc:sldChg chg="addSp delSp modSp mod">
        <pc:chgData name="Jayakumar Rayala" userId="19209d47-1e53-4d5d-a336-17a1ad44f795" providerId="ADAL" clId="{57054032-D76D-4EB8-BA63-CAE26AFE1D53}" dt="2024-06-07T05:35:54.221" v="4108"/>
        <pc:sldMkLst>
          <pc:docMk/>
          <pc:sldMk cId="3374650987" sldId="597"/>
        </pc:sldMkLst>
        <pc:spChg chg="mod">
          <ac:chgData name="Jayakumar Rayala" userId="19209d47-1e53-4d5d-a336-17a1ad44f795" providerId="ADAL" clId="{57054032-D76D-4EB8-BA63-CAE26AFE1D53}" dt="2024-06-06T09:06:56.854" v="1359" actId="404"/>
          <ac:spMkLst>
            <pc:docMk/>
            <pc:sldMk cId="3374650987" sldId="597"/>
            <ac:spMk id="3" creationId="{B75FC648-79A0-90E7-CF96-8F366667DC72}"/>
          </ac:spMkLst>
        </pc:spChg>
        <pc:spChg chg="mod">
          <ac:chgData name="Jayakumar Rayala" userId="19209d47-1e53-4d5d-a336-17a1ad44f795" providerId="ADAL" clId="{57054032-D76D-4EB8-BA63-CAE26AFE1D53}" dt="2024-06-07T05:35:54.221" v="4108"/>
          <ac:spMkLst>
            <pc:docMk/>
            <pc:sldMk cId="3374650987" sldId="597"/>
            <ac:spMk id="4" creationId="{6C587FD0-DBF2-FB9A-06D2-526E6EB82C1E}"/>
          </ac:spMkLst>
        </pc:spChg>
        <pc:spChg chg="mod">
          <ac:chgData name="Jayakumar Rayala" userId="19209d47-1e53-4d5d-a336-17a1ad44f795" providerId="ADAL" clId="{57054032-D76D-4EB8-BA63-CAE26AFE1D53}" dt="2024-06-06T05:28:29.734" v="343" actId="108"/>
          <ac:spMkLst>
            <pc:docMk/>
            <pc:sldMk cId="3374650987" sldId="597"/>
            <ac:spMk id="6" creationId="{C4B3D833-4456-8040-ABA7-B0F46741734F}"/>
          </ac:spMkLst>
        </pc:spChg>
        <pc:picChg chg="del">
          <ac:chgData name="Jayakumar Rayala" userId="19209d47-1e53-4d5d-a336-17a1ad44f795" providerId="ADAL" clId="{57054032-D76D-4EB8-BA63-CAE26AFE1D53}" dt="2024-06-06T05:29:24.438" v="360" actId="478"/>
          <ac:picMkLst>
            <pc:docMk/>
            <pc:sldMk cId="3374650987" sldId="597"/>
            <ac:picMk id="2" creationId="{5B32BBE4-CA1A-F0A8-BB8C-7AEB75B5A9CF}"/>
          </ac:picMkLst>
        </pc:picChg>
        <pc:picChg chg="add mod">
          <ac:chgData name="Jayakumar Rayala" userId="19209d47-1e53-4d5d-a336-17a1ad44f795" providerId="ADAL" clId="{57054032-D76D-4EB8-BA63-CAE26AFE1D53}" dt="2024-06-06T09:06:50.033" v="1358" actId="1076"/>
          <ac:picMkLst>
            <pc:docMk/>
            <pc:sldMk cId="3374650987" sldId="597"/>
            <ac:picMk id="7" creationId="{B88BDBA1-102D-09C3-AFD1-B5B360AA6DC8}"/>
          </ac:picMkLst>
        </pc:picChg>
      </pc:sldChg>
      <pc:sldChg chg="del">
        <pc:chgData name="Jayakumar Rayala" userId="19209d47-1e53-4d5d-a336-17a1ad44f795" providerId="ADAL" clId="{57054032-D76D-4EB8-BA63-CAE26AFE1D53}" dt="2024-06-06T05:29:50.096" v="365" actId="47"/>
        <pc:sldMkLst>
          <pc:docMk/>
          <pc:sldMk cId="2222330011" sldId="598"/>
        </pc:sldMkLst>
      </pc:sldChg>
      <pc:sldChg chg="addSp modSp add mod">
        <pc:chgData name="Jayakumar Rayala" userId="19209d47-1e53-4d5d-a336-17a1ad44f795" providerId="ADAL" clId="{57054032-D76D-4EB8-BA63-CAE26AFE1D53}" dt="2024-06-07T06:34:13.794" v="4135" actId="20577"/>
        <pc:sldMkLst>
          <pc:docMk/>
          <pc:sldMk cId="3665848192" sldId="598"/>
        </pc:sldMkLst>
        <pc:spChg chg="mod">
          <ac:chgData name="Jayakumar Rayala" userId="19209d47-1e53-4d5d-a336-17a1ad44f795" providerId="ADAL" clId="{57054032-D76D-4EB8-BA63-CAE26AFE1D53}" dt="2024-06-06T09:07:14.238" v="1360" actId="404"/>
          <ac:spMkLst>
            <pc:docMk/>
            <pc:sldMk cId="3665848192" sldId="598"/>
            <ac:spMk id="3" creationId="{B75FC648-79A0-90E7-CF96-8F366667DC72}"/>
          </ac:spMkLst>
        </pc:spChg>
        <pc:spChg chg="mod">
          <ac:chgData name="Jayakumar Rayala" userId="19209d47-1e53-4d5d-a336-17a1ad44f795" providerId="ADAL" clId="{57054032-D76D-4EB8-BA63-CAE26AFE1D53}" dt="2024-06-07T06:34:13.794" v="4135" actId="20577"/>
          <ac:spMkLst>
            <pc:docMk/>
            <pc:sldMk cId="3665848192" sldId="598"/>
            <ac:spMk id="4" creationId="{6C587FD0-DBF2-FB9A-06D2-526E6EB82C1E}"/>
          </ac:spMkLst>
        </pc:spChg>
        <pc:picChg chg="add mod">
          <ac:chgData name="Jayakumar Rayala" userId="19209d47-1e53-4d5d-a336-17a1ad44f795" providerId="ADAL" clId="{57054032-D76D-4EB8-BA63-CAE26AFE1D53}" dt="2024-06-06T17:38:52.982" v="3585" actId="14100"/>
          <ac:picMkLst>
            <pc:docMk/>
            <pc:sldMk cId="3665848192" sldId="598"/>
            <ac:picMk id="5" creationId="{BD8D489F-DEDB-D14A-F131-02026ABC82A4}"/>
          </ac:picMkLst>
        </pc:picChg>
      </pc:sldChg>
      <pc:sldChg chg="del">
        <pc:chgData name="Jayakumar Rayala" userId="19209d47-1e53-4d5d-a336-17a1ad44f795" providerId="ADAL" clId="{57054032-D76D-4EB8-BA63-CAE26AFE1D53}" dt="2024-06-06T05:30:07.601" v="369" actId="47"/>
        <pc:sldMkLst>
          <pc:docMk/>
          <pc:sldMk cId="2194879736" sldId="599"/>
        </pc:sldMkLst>
      </pc:sldChg>
      <pc:sldChg chg="addSp modSp add mod">
        <pc:chgData name="Jayakumar Rayala" userId="19209d47-1e53-4d5d-a336-17a1ad44f795" providerId="ADAL" clId="{57054032-D76D-4EB8-BA63-CAE26AFE1D53}" dt="2024-06-07T06:54:04.689" v="4136" actId="5793"/>
        <pc:sldMkLst>
          <pc:docMk/>
          <pc:sldMk cId="3832612184" sldId="599"/>
        </pc:sldMkLst>
        <pc:spChg chg="mod">
          <ac:chgData name="Jayakumar Rayala" userId="19209d47-1e53-4d5d-a336-17a1ad44f795" providerId="ADAL" clId="{57054032-D76D-4EB8-BA63-CAE26AFE1D53}" dt="2024-06-06T14:29:56.544" v="1572" actId="20577"/>
          <ac:spMkLst>
            <pc:docMk/>
            <pc:sldMk cId="3832612184" sldId="599"/>
            <ac:spMk id="3" creationId="{B75FC648-79A0-90E7-CF96-8F366667DC72}"/>
          </ac:spMkLst>
        </pc:spChg>
        <pc:spChg chg="mod">
          <ac:chgData name="Jayakumar Rayala" userId="19209d47-1e53-4d5d-a336-17a1ad44f795" providerId="ADAL" clId="{57054032-D76D-4EB8-BA63-CAE26AFE1D53}" dt="2024-06-07T06:54:04.689" v="4136" actId="5793"/>
          <ac:spMkLst>
            <pc:docMk/>
            <pc:sldMk cId="3832612184" sldId="599"/>
            <ac:spMk id="4" creationId="{6C587FD0-DBF2-FB9A-06D2-526E6EB82C1E}"/>
          </ac:spMkLst>
        </pc:spChg>
        <pc:picChg chg="add mod">
          <ac:chgData name="Jayakumar Rayala" userId="19209d47-1e53-4d5d-a336-17a1ad44f795" providerId="ADAL" clId="{57054032-D76D-4EB8-BA63-CAE26AFE1D53}" dt="2024-06-07T05:08:56.869" v="4042" actId="1076"/>
          <ac:picMkLst>
            <pc:docMk/>
            <pc:sldMk cId="3832612184" sldId="599"/>
            <ac:picMk id="5" creationId="{8FCB707F-DB05-C0A4-2799-750084CF83F5}"/>
          </ac:picMkLst>
        </pc:picChg>
      </pc:sldChg>
      <pc:sldChg chg="addSp modSp add mod">
        <pc:chgData name="Jayakumar Rayala" userId="19209d47-1e53-4d5d-a336-17a1ad44f795" providerId="ADAL" clId="{57054032-D76D-4EB8-BA63-CAE26AFE1D53}" dt="2024-06-07T05:36:33.197" v="4119" actId="1076"/>
        <pc:sldMkLst>
          <pc:docMk/>
          <pc:sldMk cId="240817097" sldId="600"/>
        </pc:sldMkLst>
        <pc:spChg chg="mod">
          <ac:chgData name="Jayakumar Rayala" userId="19209d47-1e53-4d5d-a336-17a1ad44f795" providerId="ADAL" clId="{57054032-D76D-4EB8-BA63-CAE26AFE1D53}" dt="2024-06-06T16:53:05.910" v="2395" actId="1076"/>
          <ac:spMkLst>
            <pc:docMk/>
            <pc:sldMk cId="240817097" sldId="600"/>
            <ac:spMk id="3" creationId="{B75FC648-79A0-90E7-CF96-8F366667DC72}"/>
          </ac:spMkLst>
        </pc:spChg>
        <pc:spChg chg="mod">
          <ac:chgData name="Jayakumar Rayala" userId="19209d47-1e53-4d5d-a336-17a1ad44f795" providerId="ADAL" clId="{57054032-D76D-4EB8-BA63-CAE26AFE1D53}" dt="2024-06-07T05:36:27.354" v="4118" actId="403"/>
          <ac:spMkLst>
            <pc:docMk/>
            <pc:sldMk cId="240817097" sldId="600"/>
            <ac:spMk id="4" creationId="{6C587FD0-DBF2-FB9A-06D2-526E6EB82C1E}"/>
          </ac:spMkLst>
        </pc:spChg>
        <pc:picChg chg="add mod">
          <ac:chgData name="Jayakumar Rayala" userId="19209d47-1e53-4d5d-a336-17a1ad44f795" providerId="ADAL" clId="{57054032-D76D-4EB8-BA63-CAE26AFE1D53}" dt="2024-06-07T05:36:33.197" v="4119" actId="1076"/>
          <ac:picMkLst>
            <pc:docMk/>
            <pc:sldMk cId="240817097" sldId="600"/>
            <ac:picMk id="5" creationId="{CC968666-E1A1-951B-7E1A-694ABF6ED32D}"/>
          </ac:picMkLst>
        </pc:picChg>
      </pc:sldChg>
      <pc:sldChg chg="del">
        <pc:chgData name="Jayakumar Rayala" userId="19209d47-1e53-4d5d-a336-17a1ad44f795" providerId="ADAL" clId="{57054032-D76D-4EB8-BA63-CAE26AFE1D53}" dt="2024-06-06T05:29:31.516" v="361" actId="47"/>
        <pc:sldMkLst>
          <pc:docMk/>
          <pc:sldMk cId="3445012410" sldId="600"/>
        </pc:sldMkLst>
      </pc:sldChg>
      <pc:sldChg chg="modSp add mod">
        <pc:chgData name="Jayakumar Rayala" userId="19209d47-1e53-4d5d-a336-17a1ad44f795" providerId="ADAL" clId="{57054032-D76D-4EB8-BA63-CAE26AFE1D53}" dt="2024-06-07T05:34:22.876" v="4080" actId="27636"/>
        <pc:sldMkLst>
          <pc:docMk/>
          <pc:sldMk cId="1219902785" sldId="601"/>
        </pc:sldMkLst>
        <pc:spChg chg="mod">
          <ac:chgData name="Jayakumar Rayala" userId="19209d47-1e53-4d5d-a336-17a1ad44f795" providerId="ADAL" clId="{57054032-D76D-4EB8-BA63-CAE26AFE1D53}" dt="2024-06-06T17:05:49.596" v="2636" actId="403"/>
          <ac:spMkLst>
            <pc:docMk/>
            <pc:sldMk cId="1219902785" sldId="601"/>
            <ac:spMk id="3" creationId="{B75FC648-79A0-90E7-CF96-8F366667DC72}"/>
          </ac:spMkLst>
        </pc:spChg>
        <pc:spChg chg="mod">
          <ac:chgData name="Jayakumar Rayala" userId="19209d47-1e53-4d5d-a336-17a1ad44f795" providerId="ADAL" clId="{57054032-D76D-4EB8-BA63-CAE26AFE1D53}" dt="2024-06-07T05:34:22.876" v="4080" actId="27636"/>
          <ac:spMkLst>
            <pc:docMk/>
            <pc:sldMk cId="1219902785" sldId="601"/>
            <ac:spMk id="4" creationId="{6C587FD0-DBF2-FB9A-06D2-526E6EB82C1E}"/>
          </ac:spMkLst>
        </pc:spChg>
      </pc:sldChg>
      <pc:sldChg chg="del">
        <pc:chgData name="Jayakumar Rayala" userId="19209d47-1e53-4d5d-a336-17a1ad44f795" providerId="ADAL" clId="{57054032-D76D-4EB8-BA63-CAE26AFE1D53}" dt="2024-06-06T05:29:34.162" v="362" actId="47"/>
        <pc:sldMkLst>
          <pc:docMk/>
          <pc:sldMk cId="3394906020" sldId="601"/>
        </pc:sldMkLst>
      </pc:sldChg>
      <pc:sldChg chg="addSp modSp add mod">
        <pc:chgData name="Jayakumar Rayala" userId="19209d47-1e53-4d5d-a336-17a1ad44f795" providerId="ADAL" clId="{57054032-D76D-4EB8-BA63-CAE26AFE1D53}" dt="2024-06-07T05:34:44.891" v="4084" actId="1076"/>
        <pc:sldMkLst>
          <pc:docMk/>
          <pc:sldMk cId="284635337" sldId="602"/>
        </pc:sldMkLst>
        <pc:spChg chg="mod">
          <ac:chgData name="Jayakumar Rayala" userId="19209d47-1e53-4d5d-a336-17a1ad44f795" providerId="ADAL" clId="{57054032-D76D-4EB8-BA63-CAE26AFE1D53}" dt="2024-06-06T16:59:54.894" v="2405" actId="20577"/>
          <ac:spMkLst>
            <pc:docMk/>
            <pc:sldMk cId="284635337" sldId="602"/>
            <ac:spMk id="3" creationId="{B75FC648-79A0-90E7-CF96-8F366667DC72}"/>
          </ac:spMkLst>
        </pc:spChg>
        <pc:spChg chg="mod">
          <ac:chgData name="Jayakumar Rayala" userId="19209d47-1e53-4d5d-a336-17a1ad44f795" providerId="ADAL" clId="{57054032-D76D-4EB8-BA63-CAE26AFE1D53}" dt="2024-06-07T05:34:42.033" v="4083" actId="403"/>
          <ac:spMkLst>
            <pc:docMk/>
            <pc:sldMk cId="284635337" sldId="602"/>
            <ac:spMk id="4" creationId="{6C587FD0-DBF2-FB9A-06D2-526E6EB82C1E}"/>
          </ac:spMkLst>
        </pc:spChg>
        <pc:picChg chg="add mod">
          <ac:chgData name="Jayakumar Rayala" userId="19209d47-1e53-4d5d-a336-17a1ad44f795" providerId="ADAL" clId="{57054032-D76D-4EB8-BA63-CAE26AFE1D53}" dt="2024-06-07T05:34:44.891" v="4084" actId="1076"/>
          <ac:picMkLst>
            <pc:docMk/>
            <pc:sldMk cId="284635337" sldId="602"/>
            <ac:picMk id="5" creationId="{F62CC0F0-4D5E-183C-05CF-767048FC63DC}"/>
          </ac:picMkLst>
        </pc:picChg>
      </pc:sldChg>
      <pc:sldChg chg="del">
        <pc:chgData name="Jayakumar Rayala" userId="19209d47-1e53-4d5d-a336-17a1ad44f795" providerId="ADAL" clId="{57054032-D76D-4EB8-BA63-CAE26AFE1D53}" dt="2024-06-06T05:29:45.142" v="363" actId="47"/>
        <pc:sldMkLst>
          <pc:docMk/>
          <pc:sldMk cId="870826834" sldId="602"/>
        </pc:sldMkLst>
      </pc:sldChg>
      <pc:sldChg chg="addSp modSp new mod">
        <pc:chgData name="Jayakumar Rayala" userId="19209d47-1e53-4d5d-a336-17a1ad44f795" providerId="ADAL" clId="{57054032-D76D-4EB8-BA63-CAE26AFE1D53}" dt="2024-06-06T17:37:51.704" v="3565" actId="20577"/>
        <pc:sldMkLst>
          <pc:docMk/>
          <pc:sldMk cId="2193125036" sldId="603"/>
        </pc:sldMkLst>
        <pc:spChg chg="mod">
          <ac:chgData name="Jayakumar Rayala" userId="19209d47-1e53-4d5d-a336-17a1ad44f795" providerId="ADAL" clId="{57054032-D76D-4EB8-BA63-CAE26AFE1D53}" dt="2024-06-06T17:32:00.611" v="3405" actId="404"/>
          <ac:spMkLst>
            <pc:docMk/>
            <pc:sldMk cId="2193125036" sldId="603"/>
            <ac:spMk id="2" creationId="{B3337E70-1A70-07D4-01B4-ED2A161EABEF}"/>
          </ac:spMkLst>
        </pc:spChg>
        <pc:spChg chg="mod">
          <ac:chgData name="Jayakumar Rayala" userId="19209d47-1e53-4d5d-a336-17a1ad44f795" providerId="ADAL" clId="{57054032-D76D-4EB8-BA63-CAE26AFE1D53}" dt="2024-06-06T17:37:51.704" v="3565" actId="20577"/>
          <ac:spMkLst>
            <pc:docMk/>
            <pc:sldMk cId="2193125036" sldId="603"/>
            <ac:spMk id="3" creationId="{640D80F3-017A-9839-EFD7-4149DE4EB7AD}"/>
          </ac:spMkLst>
        </pc:spChg>
        <pc:picChg chg="add mod">
          <ac:chgData name="Jayakumar Rayala" userId="19209d47-1e53-4d5d-a336-17a1ad44f795" providerId="ADAL" clId="{57054032-D76D-4EB8-BA63-CAE26AFE1D53}" dt="2024-06-06T17:36:57.553" v="3545" actId="1076"/>
          <ac:picMkLst>
            <pc:docMk/>
            <pc:sldMk cId="2193125036" sldId="603"/>
            <ac:picMk id="6" creationId="{6DFD4860-0411-ECD7-4759-585DAD2123C5}"/>
          </ac:picMkLst>
        </pc:picChg>
        <pc:picChg chg="add mod">
          <ac:chgData name="Jayakumar Rayala" userId="19209d47-1e53-4d5d-a336-17a1ad44f795" providerId="ADAL" clId="{57054032-D76D-4EB8-BA63-CAE26AFE1D53}" dt="2024-06-06T17:36:59.670" v="3546" actId="1076"/>
          <ac:picMkLst>
            <pc:docMk/>
            <pc:sldMk cId="2193125036" sldId="603"/>
            <ac:picMk id="8" creationId="{ED113BBA-F466-89E1-3977-E2BD1441D834}"/>
          </ac:picMkLst>
        </pc:picChg>
        <pc:picChg chg="add mod">
          <ac:chgData name="Jayakumar Rayala" userId="19209d47-1e53-4d5d-a336-17a1ad44f795" providerId="ADAL" clId="{57054032-D76D-4EB8-BA63-CAE26AFE1D53}" dt="2024-06-06T17:37:01.301" v="3547" actId="1076"/>
          <ac:picMkLst>
            <pc:docMk/>
            <pc:sldMk cId="2193125036" sldId="603"/>
            <ac:picMk id="10" creationId="{935D6B3D-21F3-8BDC-409F-A288908288A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17513" y="859472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451519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429000" y="859472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451519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01665B7-04B9-E849-9917-E761C85E2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1000125" y="220663"/>
            <a:ext cx="2732088" cy="3286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451519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idx="1"/>
          </p:nvPr>
        </p:nvSpPr>
        <p:spPr>
          <a:xfrm>
            <a:off x="3884613" y="220663"/>
            <a:ext cx="2579687" cy="3286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451519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CD29C76-C7DE-5644-9BEC-D330BFA0E4E9}" type="datetimeFigureOut">
              <a:rPr lang="en-US"/>
              <a:pPr>
                <a:defRPr/>
              </a:pPr>
              <a:t>6/7/2024</a:t>
            </a:fld>
            <a:endParaRPr lang="en-US" dirty="0"/>
          </a:p>
        </p:txBody>
      </p:sp>
      <p:pic>
        <p:nvPicPr>
          <p:cNvPr id="24582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700" y="220663"/>
            <a:ext cx="3603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15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00125" y="220663"/>
            <a:ext cx="2732088" cy="3286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451519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20663"/>
            <a:ext cx="2579687" cy="3286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451519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A69025D-A08F-B945-BFEA-812433FA2343}" type="datetimeFigureOut">
              <a:rPr lang="en-US"/>
              <a:pPr>
                <a:defRPr/>
              </a:pPr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777875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23558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20663"/>
            <a:ext cx="3603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417513" y="859472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451519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429000" y="859472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451519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439246D-7DC7-9641-BCA9-C9CF698DE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73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450975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725488" algn="l" defTabSz="1450975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2pPr>
    <a:lvl3pPr marL="1450975" algn="l" defTabSz="1450975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3pPr>
    <a:lvl4pPr marL="2176463" algn="l" defTabSz="1450975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4pPr>
    <a:lvl5pPr marL="2901950" algn="l" defTabSz="1450975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5pPr>
    <a:lvl6pPr marL="3628796" algn="l" defTabSz="14515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54556" algn="l" defTabSz="14515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080315" algn="l" defTabSz="14515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06074" algn="l" defTabSz="14515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39246D-7DC7-9641-BCA9-C9CF698DEC5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76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9246D-7DC7-9641-BCA9-C9CF698DEC5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0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9246D-7DC7-9641-BCA9-C9CF698DEC5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1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9246D-7DC7-9641-BCA9-C9CF698DEC5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23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9246D-7DC7-9641-BCA9-C9CF698DEC5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96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9246D-7DC7-9641-BCA9-C9CF698DEC5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2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9246D-7DC7-9641-BCA9-C9CF698DEC5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48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9246D-7DC7-9641-BCA9-C9CF698DEC5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45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39246D-7DC7-9641-BCA9-C9CF698DEC5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1FE685-CC16-D240-8D5D-82FCB2E7E150}"/>
              </a:ext>
            </a:extLst>
          </p:cNvPr>
          <p:cNvSpPr txBox="1"/>
          <p:nvPr userDrawn="1"/>
        </p:nvSpPr>
        <p:spPr>
          <a:xfrm>
            <a:off x="5916827" y="1745248"/>
            <a:ext cx="8929155" cy="58446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spcAft>
                <a:spcPts val="2400"/>
              </a:spcAft>
            </a:pPr>
            <a:r>
              <a:rPr lang="en-US" sz="3200" b="0" i="0" spc="300" dirty="0">
                <a:solidFill>
                  <a:srgbClr val="FD5851"/>
                </a:solidFill>
                <a:latin typeface="Arial" panose="020B0604020202020204" pitchFamily="34" charset="0"/>
              </a:rPr>
              <a:t>DO NOT USE THIS LAYOUT</a:t>
            </a:r>
          </a:p>
          <a:p>
            <a:pPr>
              <a:lnSpc>
                <a:spcPct val="80000"/>
              </a:lnSpc>
              <a:spcBef>
                <a:spcPts val="1800"/>
              </a:spcBef>
              <a:spcAft>
                <a:spcPts val="2400"/>
              </a:spcAft>
            </a:pPr>
            <a:r>
              <a:rPr lang="en-US" sz="8000" b="1" i="0" spc="-300" dirty="0">
                <a:solidFill>
                  <a:srgbClr val="56525A"/>
                </a:solidFill>
                <a:latin typeface="Arial" panose="020B0604020202020204" pitchFamily="34" charset="0"/>
              </a:rPr>
              <a:t>2018 Executive</a:t>
            </a:r>
            <a:br>
              <a:rPr lang="en-US" sz="8000" b="1" i="0" spc="-300" dirty="0">
                <a:solidFill>
                  <a:srgbClr val="56525A"/>
                </a:solidFill>
                <a:latin typeface="Arial" panose="020B0604020202020204" pitchFamily="34" charset="0"/>
              </a:rPr>
            </a:br>
            <a:r>
              <a:rPr lang="en-US" sz="8000" b="1" i="0" spc="-300" dirty="0">
                <a:solidFill>
                  <a:srgbClr val="56525A"/>
                </a:solidFill>
                <a:latin typeface="Arial" panose="020B0604020202020204" pitchFamily="34" charset="0"/>
              </a:rPr>
              <a:t>Color Scheme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000" b="0" i="0" spc="0" dirty="0">
                <a:solidFill>
                  <a:srgbClr val="56525A"/>
                </a:solidFill>
                <a:latin typeface="Arial" panose="020B0604020202020204" pitchFamily="34" charset="0"/>
              </a:rPr>
              <a:t>The Executive (white) color scheme slide layouts are recommended for general use. The light color scheme will be optimal If your presenting environment cannot  be confirmed and: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D5851"/>
              </a:buClr>
              <a:buFont typeface="Wingdings" pitchFamily="2" charset="2"/>
              <a:buChar char="§"/>
            </a:pPr>
            <a:r>
              <a:rPr lang="en-US" sz="2000" b="0" i="0" spc="0" dirty="0">
                <a:solidFill>
                  <a:srgbClr val="56525A"/>
                </a:solidFill>
                <a:latin typeface="Arial" panose="020B0604020202020204" pitchFamily="34" charset="0"/>
              </a:rPr>
              <a:t>you are presenting to intimate audience sizes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D5851"/>
              </a:buClr>
              <a:buFont typeface="Wingdings" pitchFamily="2" charset="2"/>
              <a:buChar char="§"/>
            </a:pPr>
            <a:r>
              <a:rPr lang="en-US" sz="2000" b="0" i="0" spc="0" dirty="0">
                <a:solidFill>
                  <a:srgbClr val="56525A"/>
                </a:solidFill>
                <a:latin typeface="Arial" panose="020B0604020202020204" pitchFamily="34" charset="0"/>
              </a:rPr>
              <a:t>you need to leverage pre-existing content from the old corporate template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D5851"/>
              </a:buClr>
              <a:buFont typeface="Wingdings" pitchFamily="2" charset="2"/>
              <a:buChar char="§"/>
            </a:pPr>
            <a:r>
              <a:rPr lang="en-US" sz="2000" b="0" i="0" spc="0" dirty="0">
                <a:solidFill>
                  <a:srgbClr val="56525A"/>
                </a:solidFill>
                <a:latin typeface="Arial" panose="020B0604020202020204" pitchFamily="34" charset="0"/>
              </a:rPr>
              <a:t>the presenting environment is bright and has fluorescent lighting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30DE5-0E6E-E04C-A978-EC88B0C04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8020" y="2178951"/>
            <a:ext cx="3129382" cy="28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5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Eyebrow-iPad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6CF2B4-B2FA-8345-98BF-67F31A6ABA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9385" y="762000"/>
            <a:ext cx="5368009" cy="768684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C7BC2B-82F2-A24B-8D20-8E8AEA4894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2538" y="2784348"/>
            <a:ext cx="5087937" cy="2810000"/>
          </a:xfrm>
        </p:spPr>
        <p:txBody>
          <a:bodyPr tIns="0" bIns="0">
            <a:spAutoFit/>
          </a:bodyPr>
          <a:lstStyle>
            <a:lvl1pPr marL="0" indent="0">
              <a:lnSpc>
                <a:spcPct val="95000"/>
              </a:lnSpc>
              <a:spcBef>
                <a:spcPts val="1200"/>
              </a:spcBef>
              <a:spcAft>
                <a:spcPts val="2400"/>
              </a:spcAft>
              <a:buNone/>
              <a:defRPr lang="en-US" sz="2600" b="1" i="0" kern="1200" spc="300" smtClean="0">
                <a:solidFill>
                  <a:srgbClr val="D5000E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 marL="11113" indent="0">
              <a:lnSpc>
                <a:spcPct val="95000"/>
              </a:lnSpc>
              <a:spcBef>
                <a:spcPts val="1200"/>
              </a:spcBef>
              <a:spcAft>
                <a:spcPts val="1800"/>
              </a:spcAft>
              <a:buNone/>
              <a:tabLst/>
              <a:defRPr lang="en-US" sz="2600" b="0" i="0" kern="1200" dirty="0" smtClean="0">
                <a:solidFill>
                  <a:srgbClr val="E5E5E5">
                    <a:lumMod val="25000"/>
                  </a:srgbClr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2pPr>
            <a:lvl3pPr marL="11113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  <a:tabLst/>
              <a:defRPr lang="en-US" sz="1800" b="0" i="0" kern="1200" spc="-50" dirty="0" smtClean="0">
                <a:solidFill>
                  <a:srgbClr val="E5E5E5">
                    <a:lumMod val="25000"/>
                  </a:srgbClr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3pPr>
            <a:lvl4pPr marL="236538" indent="-225425">
              <a:spcBef>
                <a:spcPts val="900"/>
              </a:spcBef>
              <a:spcAft>
                <a:spcPts val="0"/>
              </a:spcAft>
              <a:buClr>
                <a:srgbClr val="D3091C"/>
              </a:buClr>
              <a:buFont typeface="Wingdings" pitchFamily="2" charset="2"/>
              <a:buChar char="§"/>
              <a:defRPr sz="1800">
                <a:solidFill>
                  <a:srgbClr val="4B5254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/>
              <a:t>&lt; INSERT HEADLINE OR PRODUCT STATEMENT 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679" y="1115878"/>
            <a:ext cx="7402781" cy="723902"/>
          </a:xfrm>
        </p:spPr>
        <p:txBody>
          <a:bodyPr/>
          <a:lstStyle>
            <a:lvl1pPr>
              <a:defRPr sz="50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95D4EEBE-CEBD-3F47-AC54-19D578885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6840" y="659644"/>
            <a:ext cx="7035620" cy="424150"/>
          </a:xfrm>
        </p:spPr>
        <p:txBody>
          <a:bodyPr tIns="73152" bIns="73152" anchor="ctr" anchorCtr="0">
            <a:noAutofit/>
          </a:bodyPr>
          <a:lstStyle>
            <a:lvl1pPr marL="0" indent="0">
              <a:buNone/>
              <a:defRPr sz="1800" b="0" spc="300" baseline="0">
                <a:solidFill>
                  <a:srgbClr val="5C5C5C"/>
                </a:solidFill>
              </a:defRPr>
            </a:lvl1pPr>
          </a:lstStyle>
          <a:p>
            <a:pPr lvl="0"/>
            <a:r>
              <a:rPr lang="en-US" sz="1800" dirty="0"/>
              <a:t>&lt; INSERT EYEBROW SUBTITLE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F191-3C18-C748-93E2-A55F6239B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762000"/>
            <a:ext cx="168740" cy="20530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18EC858-89C7-F843-BE4F-BDCDBBB972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35457" y="1443789"/>
            <a:ext cx="4672584" cy="6227064"/>
          </a:xfrm>
          <a:prstGeom prst="roundRect">
            <a:avLst>
              <a:gd name="adj" fmla="val 374"/>
            </a:avLst>
          </a:prstGeom>
          <a:solidFill>
            <a:srgbClr val="EBEBEB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&lt; insert product screen &gt;</a:t>
            </a:r>
          </a:p>
        </p:txBody>
      </p:sp>
    </p:spTree>
    <p:extLst>
      <p:ext uri="{BB962C8B-B14F-4D97-AF65-F5344CB8AC3E}">
        <p14:creationId xmlns:p14="http://schemas.microsoft.com/office/powerpoint/2010/main" val="211138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Eyebrow-Laptop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D473D9-0045-DE42-8FA4-69486AB112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4139" y="2319431"/>
            <a:ext cx="9014073" cy="527323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C7BC2B-82F2-A24B-8D20-8E8AEA4894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2538" y="2788920"/>
            <a:ext cx="5087937" cy="2810000"/>
          </a:xfrm>
        </p:spPr>
        <p:txBody>
          <a:bodyPr tIns="0" bIns="0">
            <a:spAutoFit/>
          </a:bodyPr>
          <a:lstStyle>
            <a:lvl1pPr marL="0" indent="0">
              <a:lnSpc>
                <a:spcPct val="95000"/>
              </a:lnSpc>
              <a:spcBef>
                <a:spcPts val="1200"/>
              </a:spcBef>
              <a:spcAft>
                <a:spcPts val="2400"/>
              </a:spcAft>
              <a:buNone/>
              <a:defRPr lang="en-US" sz="2600" b="1" i="0" kern="1200" spc="300" smtClean="0">
                <a:solidFill>
                  <a:srgbClr val="D5000E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 marL="11113" indent="0">
              <a:lnSpc>
                <a:spcPct val="95000"/>
              </a:lnSpc>
              <a:spcBef>
                <a:spcPts val="1200"/>
              </a:spcBef>
              <a:spcAft>
                <a:spcPts val="1800"/>
              </a:spcAft>
              <a:buNone/>
              <a:tabLst/>
              <a:defRPr lang="en-US" sz="2600" b="0" i="0" kern="1200" dirty="0" smtClean="0">
                <a:solidFill>
                  <a:srgbClr val="E5E5E5">
                    <a:lumMod val="25000"/>
                  </a:srgbClr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2pPr>
            <a:lvl3pPr marL="11113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  <a:tabLst/>
              <a:defRPr lang="en-US" sz="1800" b="0" i="0" kern="1200" spc="-50" dirty="0" smtClean="0">
                <a:solidFill>
                  <a:srgbClr val="E5E5E5">
                    <a:lumMod val="25000"/>
                  </a:srgbClr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3pPr>
            <a:lvl4pPr marL="236538" indent="-225425">
              <a:spcBef>
                <a:spcPts val="900"/>
              </a:spcBef>
              <a:spcAft>
                <a:spcPts val="0"/>
              </a:spcAft>
              <a:buClr>
                <a:srgbClr val="D3091C"/>
              </a:buClr>
              <a:buFont typeface="Wingdings" pitchFamily="2" charset="2"/>
              <a:buChar char="§"/>
              <a:defRPr sz="1800">
                <a:solidFill>
                  <a:srgbClr val="4B5254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/>
              <a:t>&lt; INSERT HEADLINE OR PRODUCT STATEMENT 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679" y="1115878"/>
            <a:ext cx="7402781" cy="723902"/>
          </a:xfrm>
        </p:spPr>
        <p:txBody>
          <a:bodyPr/>
          <a:lstStyle>
            <a:lvl1pPr>
              <a:defRPr sz="50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95D4EEBE-CEBD-3F47-AC54-19D578885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6840" y="659644"/>
            <a:ext cx="7035620" cy="424150"/>
          </a:xfrm>
        </p:spPr>
        <p:txBody>
          <a:bodyPr tIns="73152" bIns="73152" anchor="ctr" anchorCtr="0">
            <a:noAutofit/>
          </a:bodyPr>
          <a:lstStyle>
            <a:lvl1pPr marL="0" indent="0">
              <a:buNone/>
              <a:defRPr sz="1800" b="0" spc="300" baseline="0">
                <a:solidFill>
                  <a:srgbClr val="5C5C5C"/>
                </a:solidFill>
              </a:defRPr>
            </a:lvl1pPr>
          </a:lstStyle>
          <a:p>
            <a:pPr lvl="0"/>
            <a:r>
              <a:rPr lang="en-US" sz="1800" dirty="0"/>
              <a:t>&lt; INSERT EYEBROW SUBTITLE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F191-3C18-C748-93E2-A55F6239B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762000"/>
            <a:ext cx="168740" cy="20530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18EC858-89C7-F843-BE4F-BDCDBBB972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96432" y="2644346"/>
            <a:ext cx="6854898" cy="4300150"/>
          </a:xfrm>
          <a:prstGeom prst="rect">
            <a:avLst/>
          </a:prstGeom>
          <a:solidFill>
            <a:srgbClr val="EBEBEB"/>
          </a:solidFill>
          <a:effectLst>
            <a:innerShdw blurRad="38100">
              <a:prstClr val="black"/>
            </a:innerShdw>
          </a:effectLst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&lt; insert product screen &gt;</a:t>
            </a:r>
          </a:p>
        </p:txBody>
      </p:sp>
    </p:spTree>
    <p:extLst>
      <p:ext uri="{BB962C8B-B14F-4D97-AF65-F5344CB8AC3E}">
        <p14:creationId xmlns:p14="http://schemas.microsoft.com/office/powerpoint/2010/main" val="35233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tSchema_Eyebrow-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6A4C95D-1977-ED49-96C3-2AE16181A2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170220" y="0"/>
            <a:ext cx="4087368" cy="9144000"/>
          </a:xfrm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&lt; Insert relevant</a:t>
            </a:r>
            <a:br>
              <a:rPr lang="en-US" dirty="0"/>
            </a:br>
            <a:r>
              <a:rPr lang="en-US" dirty="0"/>
              <a:t>image here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678" y="1115878"/>
            <a:ext cx="10566259" cy="723902"/>
          </a:xfrm>
        </p:spPr>
        <p:txBody>
          <a:bodyPr/>
          <a:lstStyle>
            <a:lvl1pPr>
              <a:defRPr sz="50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95D4EEBE-CEBD-3F47-AC54-19D578885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26828" y="659644"/>
            <a:ext cx="10279109" cy="424150"/>
          </a:xfrm>
        </p:spPr>
        <p:txBody>
          <a:bodyPr tIns="73152" bIns="73152" anchor="ctr" anchorCtr="0">
            <a:noAutofit/>
          </a:bodyPr>
          <a:lstStyle>
            <a:lvl1pPr marL="0" indent="0">
              <a:buNone/>
              <a:defRPr sz="1800" b="0" spc="300" baseline="0">
                <a:solidFill>
                  <a:srgbClr val="5C5C5C"/>
                </a:solidFill>
              </a:defRPr>
            </a:lvl1pPr>
          </a:lstStyle>
          <a:p>
            <a:pPr lvl="0"/>
            <a:r>
              <a:rPr lang="en-US" sz="1800" dirty="0"/>
              <a:t>&lt; INSERT EYEBROW SUBTITLE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F191-3C18-C748-93E2-A55F6239B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762000"/>
            <a:ext cx="168740" cy="20530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AE4FFEA-0C4A-1A47-BB1C-B8A9D733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679" y="2549514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55C5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7DFE8E9-20A1-DC42-B139-64EB7B4C57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679" y="4637806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55C5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42BFD19-9991-0949-81D6-B4EA751F69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679" y="6726098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55C5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FFC93D8C-CE87-1840-9DE9-98929F451A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7009" y="2549514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55C5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8D35DFD-3C53-A447-912B-03B7BCEC31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009" y="4637806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55C5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B09EAAA0-7939-5049-B500-03EDF48632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57009" y="6726098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55C5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D4B1FE03-7D8A-3947-B107-0DB7C0612B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74339" y="2549514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55C5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652FC08B-F4BE-EA4D-ACD7-5AA1878A10C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4339" y="4637806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55C5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2C15B91-C0D7-4A4E-8E50-A1C6C4B6A9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74339" y="6726098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55C5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391DBB67-0001-094D-918E-C89A302CD8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91669" y="2549514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55C5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576AD88C-1C67-B842-9048-0E95372CB3C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1669" y="4637806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55C5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F82CD825-64F8-3941-98A0-89E7580E09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91669" y="6726098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55C5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3B8EA0B-3CED-0A4B-8036-26E984E59F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4" y="8466718"/>
            <a:ext cx="433105" cy="4331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C56C6BB-E28C-B94A-A3EB-D3EA57AC23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88257" y="8621715"/>
            <a:ext cx="228107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2018. </a:t>
            </a:r>
            <a:r>
              <a:rPr lang="en-US" sz="800" b="0" i="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</a:t>
            </a:r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. All Rights Reserved. (</a:t>
            </a:r>
            <a:fld id="{CFD2668A-9C48-5C4E-A770-E099B9875D0C}" type="slidenum">
              <a:rPr lang="en-US" sz="800" b="0" i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pPr algn="r" eaLnBrk="1" hangingPunct="1">
                <a:defRPr/>
              </a:pPr>
              <a:t>‹#›</a:t>
            </a:fld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C3AF403-98EE-6D46-83CF-BDFB7DA6D7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08" y="8570144"/>
            <a:ext cx="2098842" cy="22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9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tSchema_Eyebrow-CustomStatem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BE49737-8810-3843-B4F5-79CCC292AE7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8572" y="0"/>
            <a:ext cx="8129016" cy="9144000"/>
          </a:xfrm>
        </p:spPr>
        <p:txBody>
          <a:bodyPr tIns="274320" rIns="0" bIns="0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Insert background image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54547-1525-F045-9C9E-204925EC5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7133" y="2657475"/>
            <a:ext cx="5452997" cy="2714589"/>
          </a:xfrm>
        </p:spPr>
        <p:txBody>
          <a:bodyPr tIns="0" bIns="0">
            <a:spAutoFit/>
          </a:bodyPr>
          <a:lstStyle>
            <a:lvl1pPr marL="0" indent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  <a:defRPr lang="en-US" sz="7200" b="1" i="0" kern="1200" spc="-150" dirty="0" smtClean="0">
                <a:solidFill>
                  <a:srgbClr val="555C5F"/>
                </a:solidFill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None/>
              <a:defRPr lang="en-US" sz="2200" b="0" i="0" kern="1200" spc="300" baseline="0" dirty="0" smtClean="0">
                <a:solidFill>
                  <a:srgbClr val="555C5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1B10B-0F39-0E49-991D-B9AD1FB82E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02047" y="1183314"/>
            <a:ext cx="6328441" cy="6777373"/>
          </a:xfrm>
        </p:spPr>
        <p:txBody>
          <a:bodyPr anchor="ctr">
            <a:normAutofit/>
          </a:bodyPr>
          <a:lstStyle>
            <a:lvl1pPr marL="365760" indent="-365760">
              <a:spcBef>
                <a:spcPts val="2800"/>
              </a:spcBef>
              <a:spcAft>
                <a:spcPts val="0"/>
              </a:spcAft>
              <a:buSzPct val="90000"/>
              <a:buFontTx/>
              <a:buBlip>
                <a:blip r:embed="rId2"/>
              </a:buBlip>
              <a:defRPr lang="en-US" sz="3200" b="1" i="0" kern="1200" smtClean="0">
                <a:solidFill>
                  <a:schemeClr val="bg1"/>
                </a:solidFill>
                <a:effectLst>
                  <a:outerShdw blurRad="266700" algn="ctr" rotWithShape="0">
                    <a:prstClr val="black">
                      <a:alpha val="72000"/>
                    </a:prst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 Supporting bullet list item – top level only &gt;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3E7EB3-D29E-BE41-856C-56D7F1606A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443" y="8584122"/>
            <a:ext cx="3805611" cy="1982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BE1270-C0A9-224C-8B73-F6D050531E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4" y="8466718"/>
            <a:ext cx="433105" cy="4331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10D785-0735-814E-9104-94CAA1B8F73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08" y="8570144"/>
            <a:ext cx="2098842" cy="22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2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961">
          <p15:clr>
            <a:srgbClr val="FBAE40"/>
          </p15:clr>
        </p15:guide>
        <p15:guide id="2" pos="884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tSchema_Eyebrow-CustomStatem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>
            <a:extLst>
              <a:ext uri="{FF2B5EF4-FFF2-40B4-BE49-F238E27FC236}">
                <a16:creationId xmlns:a16="http://schemas.microsoft.com/office/drawing/2014/main" id="{29FE7967-629C-284E-8AD4-FD3B46548C64}"/>
              </a:ext>
            </a:extLst>
          </p:cNvPr>
          <p:cNvSpPr/>
          <p:nvPr userDrawn="1"/>
        </p:nvSpPr>
        <p:spPr>
          <a:xfrm>
            <a:off x="0" y="0"/>
            <a:ext cx="8458200" cy="9144000"/>
          </a:xfrm>
          <a:prstGeom prst="homePlate">
            <a:avLst>
              <a:gd name="adj" fmla="val 5360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B554F6-1563-6E4E-BD89-76424404BC6D}"/>
              </a:ext>
            </a:extLst>
          </p:cNvPr>
          <p:cNvSpPr/>
          <p:nvPr userDrawn="1"/>
        </p:nvSpPr>
        <p:spPr>
          <a:xfrm rot="2700000">
            <a:off x="7065634" y="762000"/>
            <a:ext cx="3017341" cy="3017341"/>
          </a:xfrm>
          <a:prstGeom prst="rect">
            <a:avLst/>
          </a:prstGeom>
          <a:noFill/>
          <a:ln w="38100">
            <a:solidFill>
              <a:srgbClr val="D50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40EC22-CDEF-3F4D-BA6E-8A2C7A805FF5}"/>
              </a:ext>
            </a:extLst>
          </p:cNvPr>
          <p:cNvSpPr/>
          <p:nvPr userDrawn="1"/>
        </p:nvSpPr>
        <p:spPr>
          <a:xfrm rot="2700000">
            <a:off x="9356825" y="3063329"/>
            <a:ext cx="3017341" cy="3017341"/>
          </a:xfrm>
          <a:prstGeom prst="rect">
            <a:avLst/>
          </a:prstGeom>
          <a:noFill/>
          <a:ln w="38100">
            <a:solidFill>
              <a:srgbClr val="D50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29786A-6FC6-B245-A72B-72324EAC631A}"/>
              </a:ext>
            </a:extLst>
          </p:cNvPr>
          <p:cNvSpPr/>
          <p:nvPr userDrawn="1"/>
        </p:nvSpPr>
        <p:spPr>
          <a:xfrm rot="2700000">
            <a:off x="7060565" y="5364659"/>
            <a:ext cx="3017341" cy="3017341"/>
          </a:xfrm>
          <a:prstGeom prst="rect">
            <a:avLst/>
          </a:prstGeom>
          <a:noFill/>
          <a:ln w="38100">
            <a:solidFill>
              <a:srgbClr val="D50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54547-1525-F045-9C9E-204925EC5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0704" y="2915889"/>
            <a:ext cx="5452997" cy="2714589"/>
          </a:xfrm>
        </p:spPr>
        <p:txBody>
          <a:bodyPr tIns="0" bIns="0">
            <a:spAutoFit/>
          </a:bodyPr>
          <a:lstStyle>
            <a:lvl1pPr marL="0" indent="0">
              <a:lnSpc>
                <a:spcPct val="82000"/>
              </a:lnSpc>
              <a:spcBef>
                <a:spcPts val="1200"/>
              </a:spcBef>
              <a:spcAft>
                <a:spcPts val="0"/>
              </a:spcAft>
              <a:buNone/>
              <a:defRPr lang="en-US" sz="7200" b="1" i="0" kern="1200" spc="-150" dirty="0" smtClean="0">
                <a:solidFill>
                  <a:srgbClr val="555C5F"/>
                </a:solidFill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None/>
              <a:defRPr lang="en-US" sz="2200" b="0" i="0" kern="1200" spc="300" baseline="0" dirty="0" smtClean="0">
                <a:solidFill>
                  <a:srgbClr val="555C5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4330C-A962-C64D-A866-96B0517E05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47154" y="1925634"/>
            <a:ext cx="3291840" cy="1031054"/>
          </a:xfrm>
        </p:spPr>
        <p:txBody>
          <a:bodyPr tIns="0" bIns="0">
            <a:noAutofit/>
          </a:bodyPr>
          <a:lstStyle>
            <a:lvl1pPr marL="0" indent="0" algn="ctr">
              <a:buNone/>
              <a:defRPr lang="en-US" sz="2200" b="1" i="0" kern="1200" spc="200" dirty="0" smtClean="0">
                <a:solidFill>
                  <a:srgbClr val="555C5F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1pPr>
            <a:lvl2pPr marL="0" indent="0" algn="ctr">
              <a:buNone/>
              <a:defRPr lang="en-US" sz="1800" b="0" i="0" kern="1200" dirty="0" smtClean="0">
                <a:solidFill>
                  <a:srgbClr val="555C5F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2pPr>
          </a:lstStyle>
          <a:p>
            <a:pPr lvl="0"/>
            <a:r>
              <a:rPr lang="en-US" dirty="0"/>
              <a:t>&lt; INSERT HEADLINE&gt;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5FD2368-F467-6B4A-ADC9-276A61AE32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47154" y="6544645"/>
            <a:ext cx="3291840" cy="1031054"/>
          </a:xfrm>
        </p:spPr>
        <p:txBody>
          <a:bodyPr tIns="0" bIns="0">
            <a:noAutofit/>
          </a:bodyPr>
          <a:lstStyle>
            <a:lvl1pPr marL="0" indent="0" algn="ctr">
              <a:buNone/>
              <a:defRPr lang="en-US" sz="2200" b="1" i="0" kern="1200" spc="200" dirty="0" smtClean="0">
                <a:solidFill>
                  <a:srgbClr val="555C5F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1pPr>
            <a:lvl2pPr marL="0" indent="0" algn="ctr">
              <a:buNone/>
              <a:defRPr lang="en-US" sz="1800" b="0" i="0" kern="1200" dirty="0" smtClean="0">
                <a:solidFill>
                  <a:srgbClr val="555C5F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2pPr>
          </a:lstStyle>
          <a:p>
            <a:pPr lvl="0"/>
            <a:r>
              <a:rPr lang="en-US" dirty="0"/>
              <a:t>&lt; INSERT HEADLINE&gt;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B5CE95E-030E-CB48-8238-BEE02F049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19574" y="4303012"/>
            <a:ext cx="3291840" cy="1031054"/>
          </a:xfrm>
        </p:spPr>
        <p:txBody>
          <a:bodyPr tIns="0" bIns="0">
            <a:noAutofit/>
          </a:bodyPr>
          <a:lstStyle>
            <a:lvl1pPr marL="0" indent="0" algn="ctr">
              <a:buNone/>
              <a:defRPr lang="en-US" sz="2200" b="1" i="0" kern="1200" spc="200" dirty="0" smtClean="0">
                <a:solidFill>
                  <a:srgbClr val="555C5F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1pPr>
            <a:lvl2pPr marL="0" indent="0" algn="ctr">
              <a:buNone/>
              <a:defRPr lang="en-US" sz="1800" b="0" i="0" kern="1200" dirty="0" smtClean="0">
                <a:solidFill>
                  <a:srgbClr val="555C5F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2pPr>
          </a:lstStyle>
          <a:p>
            <a:pPr lvl="0"/>
            <a:r>
              <a:rPr lang="en-US" dirty="0"/>
              <a:t>&lt; INSERT HEADLINE&gt;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B94CCF4-5359-D444-9853-23381A9EC5C6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346422" y="1127615"/>
            <a:ext cx="493305" cy="493305"/>
          </a:xfrm>
        </p:spPr>
        <p:txBody>
          <a:bodyPr wrap="none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&lt; Insert icon &gt;</a:t>
            </a:r>
          </a:p>
        </p:txBody>
      </p:sp>
      <p:sp>
        <p:nvSpPr>
          <p:cNvPr id="23" name="Picture Placeholder 21">
            <a:extLst>
              <a:ext uri="{FF2B5EF4-FFF2-40B4-BE49-F238E27FC236}">
                <a16:creationId xmlns:a16="http://schemas.microsoft.com/office/drawing/2014/main" id="{46A63E98-7C2E-D745-8082-28C19273C125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8346422" y="5736191"/>
            <a:ext cx="493305" cy="493305"/>
          </a:xfrm>
        </p:spPr>
        <p:txBody>
          <a:bodyPr wrap="none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&lt; Insert icon &gt;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A558A931-0EFF-5342-BC49-4F905865BA35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0618842" y="3477623"/>
            <a:ext cx="493305" cy="493305"/>
          </a:xfrm>
        </p:spPr>
        <p:txBody>
          <a:bodyPr wrap="none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&lt; Insert icon &gt;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C3D6B-EF6C-C54F-ADC9-284DD9DED8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4" y="8466718"/>
            <a:ext cx="433105" cy="43310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CE14820-AF83-5945-AF61-CD161D2260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08" y="8570144"/>
            <a:ext cx="2098842" cy="22625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2076E8-6882-5A40-A99D-A6E98CEC44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443" y="8584122"/>
            <a:ext cx="3805611" cy="19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0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961">
          <p15:clr>
            <a:srgbClr val="FBAE40"/>
          </p15:clr>
        </p15:guide>
        <p15:guide id="2" pos="764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tSchema_Eyebrow-Divider_Bk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7D705A2-3A05-E045-BED9-811FED9601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" y="0"/>
            <a:ext cx="16166148" cy="9144000"/>
          </a:xfr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&lt; INSERT RELEVANT BACKGROUND IMAGE &gt; 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017999-7056-6C46-835F-BB239B5A98CD}"/>
              </a:ext>
            </a:extLst>
          </p:cNvPr>
          <p:cNvSpPr/>
          <p:nvPr userDrawn="1"/>
        </p:nvSpPr>
        <p:spPr>
          <a:xfrm>
            <a:off x="0" y="0"/>
            <a:ext cx="91440" cy="9144000"/>
          </a:xfrm>
          <a:prstGeom prst="rect">
            <a:avLst/>
          </a:prstGeom>
          <a:solidFill>
            <a:srgbClr val="D5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4E19E45-A296-DB40-94AC-99CF9B820C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8879" y="1807699"/>
            <a:ext cx="12448161" cy="733044"/>
          </a:xfrm>
        </p:spPr>
        <p:txBody>
          <a:bodyPr anchor="t" anchorCtr="0"/>
          <a:lstStyle>
            <a:lvl1pPr algn="l">
              <a:defRPr sz="6000" b="1" i="0">
                <a:solidFill>
                  <a:schemeClr val="bg1"/>
                </a:solidFill>
                <a:effectLst>
                  <a:outerShdw blurRad="101600" algn="ctr" rotWithShape="0">
                    <a:prstClr val="black">
                      <a:alpha val="60000"/>
                    </a:prstClr>
                  </a:outerShdw>
                </a:effectLst>
                <a:latin typeface="Arial" panose="020B0604020202020204" pitchFamily="34" charset="0"/>
              </a:defRPr>
            </a:lvl1pPr>
          </a:lstStyle>
          <a:p>
            <a:r>
              <a:rPr lang="en-US" dirty="0"/>
              <a:t>&lt; Insert section title &gt;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0185A29-C95E-FD4F-82A9-318005BF2B9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08879" y="1368469"/>
            <a:ext cx="12448161" cy="326136"/>
          </a:xfrm>
        </p:spPr>
        <p:txBody>
          <a:bodyPr tIns="0" bIns="0" anchor="b"/>
          <a:lstStyle>
            <a:lvl1pPr marL="0" indent="0" algn="l">
              <a:buNone/>
              <a:defRPr sz="2500" b="0" i="0" spc="300" baseline="0">
                <a:solidFill>
                  <a:schemeClr val="bg1"/>
                </a:solidFill>
                <a:effectLst>
                  <a:outerShdw blurRad="203200" algn="ctr" rotWithShape="0">
                    <a:prstClr val="black">
                      <a:alpha val="60000"/>
                    </a:prst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1pPr>
            <a:lvl2pPr marL="725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6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 INSERT SECTION NUMBER OR EYEBROW 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0C2615-39E6-AA48-93B0-D7DD67EAA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4" y="8466718"/>
            <a:ext cx="433105" cy="4331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E2EBF6-6521-6A48-8B6C-BE3919C913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88257" y="8621715"/>
            <a:ext cx="228107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2018. </a:t>
            </a:r>
            <a:r>
              <a:rPr lang="en-US" sz="800" b="0" i="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</a:t>
            </a:r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. All Rights Reserved. (</a:t>
            </a:r>
            <a:fld id="{CFD2668A-9C48-5C4E-A770-E099B9875D0C}" type="slidenum">
              <a:rPr lang="en-US" sz="800" b="0" i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pPr algn="r" eaLnBrk="1" hangingPunct="1">
                <a:defRPr/>
              </a:pPr>
              <a:t>‹#›</a:t>
            </a:fld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B3FB14-1A2F-2C49-AAC2-693707FC83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08" y="8570144"/>
            <a:ext cx="2098842" cy="2262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77D437-6704-BD44-9D7C-B0DF6C88120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443" y="8584122"/>
            <a:ext cx="3805611" cy="19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2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tSchema_Eyebrow-Divider_Bkg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3BE8805-D74D-5644-B02D-EE3CFB184E7F}"/>
              </a:ext>
            </a:extLst>
          </p:cNvPr>
          <p:cNvSpPr>
            <a:spLocks noGrp="1" noChangeAspect="1"/>
          </p:cNvSpPr>
          <p:nvPr>
            <p:ph type="title" hasCustomPrompt="1"/>
          </p:nvPr>
        </p:nvSpPr>
        <p:spPr>
          <a:xfrm>
            <a:off x="1166676" y="3775959"/>
            <a:ext cx="7765964" cy="1592081"/>
          </a:xfrm>
        </p:spPr>
        <p:txBody>
          <a:bodyPr anchor="t" anchorCtr="0"/>
          <a:lstStyle>
            <a:lvl1pPr algn="l">
              <a:defRPr sz="6000" b="1" i="0">
                <a:solidFill>
                  <a:srgbClr val="595959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6433773-2FB6-A447-BB71-4A60B824E886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208879" y="3294392"/>
            <a:ext cx="7765965" cy="481567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b="0" i="0" spc="300" baseline="0">
                <a:solidFill>
                  <a:srgbClr val="555C5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1pPr>
            <a:lvl2pPr marL="725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6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SECTION NUMBER OR EYEBROW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BB2479-673A-B044-828E-F7B21EAB8AA8}"/>
              </a:ext>
            </a:extLst>
          </p:cNvPr>
          <p:cNvSpPr/>
          <p:nvPr userDrawn="1"/>
        </p:nvSpPr>
        <p:spPr>
          <a:xfrm>
            <a:off x="0" y="0"/>
            <a:ext cx="91440" cy="9144000"/>
          </a:xfrm>
          <a:prstGeom prst="rect">
            <a:avLst/>
          </a:prstGeom>
          <a:solidFill>
            <a:srgbClr val="D5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B848016-FE72-8240-9884-D5FDA244F69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511882" y="-45718"/>
            <a:ext cx="6858000" cy="9235436"/>
          </a:xfrm>
          <a:custGeom>
            <a:avLst/>
            <a:gdLst>
              <a:gd name="connsiteX0" fmla="*/ 0 w 6858000"/>
              <a:gd name="connsiteY0" fmla="*/ 4617720 h 9235440"/>
              <a:gd name="connsiteX1" fmla="*/ 1714500 w 6858000"/>
              <a:gd name="connsiteY1" fmla="*/ 2 h 9235440"/>
              <a:gd name="connsiteX2" fmla="*/ 5143500 w 6858000"/>
              <a:gd name="connsiteY2" fmla="*/ 2 h 9235440"/>
              <a:gd name="connsiteX3" fmla="*/ 6858000 w 6858000"/>
              <a:gd name="connsiteY3" fmla="*/ 4617720 h 9235440"/>
              <a:gd name="connsiteX4" fmla="*/ 5143500 w 6858000"/>
              <a:gd name="connsiteY4" fmla="*/ 9235438 h 9235440"/>
              <a:gd name="connsiteX5" fmla="*/ 1714500 w 6858000"/>
              <a:gd name="connsiteY5" fmla="*/ 9235438 h 9235440"/>
              <a:gd name="connsiteX6" fmla="*/ 0 w 6858000"/>
              <a:gd name="connsiteY6" fmla="*/ 4617720 h 9235440"/>
              <a:gd name="connsiteX0" fmla="*/ 0 w 5143500"/>
              <a:gd name="connsiteY0" fmla="*/ 4617718 h 9235436"/>
              <a:gd name="connsiteX1" fmla="*/ 1714500 w 5143500"/>
              <a:gd name="connsiteY1" fmla="*/ 0 h 9235436"/>
              <a:gd name="connsiteX2" fmla="*/ 5143500 w 5143500"/>
              <a:gd name="connsiteY2" fmla="*/ 0 h 9235436"/>
              <a:gd name="connsiteX3" fmla="*/ 5143500 w 5143500"/>
              <a:gd name="connsiteY3" fmla="*/ 9235436 h 9235436"/>
              <a:gd name="connsiteX4" fmla="*/ 1714500 w 5143500"/>
              <a:gd name="connsiteY4" fmla="*/ 9235436 h 9235436"/>
              <a:gd name="connsiteX5" fmla="*/ 0 w 5143500"/>
              <a:gd name="connsiteY5" fmla="*/ 4617718 h 9235436"/>
              <a:gd name="connsiteX0" fmla="*/ 0 w 5143500"/>
              <a:gd name="connsiteY0" fmla="*/ 4617718 h 9235436"/>
              <a:gd name="connsiteX1" fmla="*/ 3400425 w 5143500"/>
              <a:gd name="connsiteY1" fmla="*/ 0 h 9235436"/>
              <a:gd name="connsiteX2" fmla="*/ 5143500 w 5143500"/>
              <a:gd name="connsiteY2" fmla="*/ 0 h 9235436"/>
              <a:gd name="connsiteX3" fmla="*/ 5143500 w 5143500"/>
              <a:gd name="connsiteY3" fmla="*/ 9235436 h 9235436"/>
              <a:gd name="connsiteX4" fmla="*/ 1714500 w 5143500"/>
              <a:gd name="connsiteY4" fmla="*/ 9235436 h 9235436"/>
              <a:gd name="connsiteX5" fmla="*/ 0 w 5143500"/>
              <a:gd name="connsiteY5" fmla="*/ 4617718 h 9235436"/>
              <a:gd name="connsiteX0" fmla="*/ 0 w 5143500"/>
              <a:gd name="connsiteY0" fmla="*/ 4617718 h 9248136"/>
              <a:gd name="connsiteX1" fmla="*/ 3400425 w 5143500"/>
              <a:gd name="connsiteY1" fmla="*/ 0 h 9248136"/>
              <a:gd name="connsiteX2" fmla="*/ 5143500 w 5143500"/>
              <a:gd name="connsiteY2" fmla="*/ 0 h 9248136"/>
              <a:gd name="connsiteX3" fmla="*/ 5143500 w 5143500"/>
              <a:gd name="connsiteY3" fmla="*/ 9235436 h 9248136"/>
              <a:gd name="connsiteX4" fmla="*/ 3409950 w 5143500"/>
              <a:gd name="connsiteY4" fmla="*/ 9248136 h 9248136"/>
              <a:gd name="connsiteX5" fmla="*/ 0 w 5143500"/>
              <a:gd name="connsiteY5" fmla="*/ 4617718 h 9248136"/>
              <a:gd name="connsiteX0" fmla="*/ 0 w 5143500"/>
              <a:gd name="connsiteY0" fmla="*/ 4617718 h 9248136"/>
              <a:gd name="connsiteX1" fmla="*/ 3400425 w 5143500"/>
              <a:gd name="connsiteY1" fmla="*/ 0 h 9248136"/>
              <a:gd name="connsiteX2" fmla="*/ 5143500 w 5143500"/>
              <a:gd name="connsiteY2" fmla="*/ 0 h 9248136"/>
              <a:gd name="connsiteX3" fmla="*/ 5143500 w 5143500"/>
              <a:gd name="connsiteY3" fmla="*/ 9235436 h 9248136"/>
              <a:gd name="connsiteX4" fmla="*/ 3409950 w 5143500"/>
              <a:gd name="connsiteY4" fmla="*/ 9248136 h 9248136"/>
              <a:gd name="connsiteX5" fmla="*/ 0 w 5143500"/>
              <a:gd name="connsiteY5" fmla="*/ 4617718 h 9248136"/>
              <a:gd name="connsiteX0" fmla="*/ 0 w 5143500"/>
              <a:gd name="connsiteY0" fmla="*/ 4617718 h 9260836"/>
              <a:gd name="connsiteX1" fmla="*/ 3400425 w 5143500"/>
              <a:gd name="connsiteY1" fmla="*/ 0 h 9260836"/>
              <a:gd name="connsiteX2" fmla="*/ 5143500 w 5143500"/>
              <a:gd name="connsiteY2" fmla="*/ 0 h 9260836"/>
              <a:gd name="connsiteX3" fmla="*/ 5143500 w 5143500"/>
              <a:gd name="connsiteY3" fmla="*/ 9235436 h 9260836"/>
              <a:gd name="connsiteX4" fmla="*/ 3400425 w 5143500"/>
              <a:gd name="connsiteY4" fmla="*/ 9260836 h 9260836"/>
              <a:gd name="connsiteX5" fmla="*/ 0 w 5143500"/>
              <a:gd name="connsiteY5" fmla="*/ 4617718 h 9260836"/>
              <a:gd name="connsiteX0" fmla="*/ 0 w 5143500"/>
              <a:gd name="connsiteY0" fmla="*/ 4617718 h 9235436"/>
              <a:gd name="connsiteX1" fmla="*/ 3400425 w 5143500"/>
              <a:gd name="connsiteY1" fmla="*/ 0 h 9235436"/>
              <a:gd name="connsiteX2" fmla="*/ 5143500 w 5143500"/>
              <a:gd name="connsiteY2" fmla="*/ 0 h 9235436"/>
              <a:gd name="connsiteX3" fmla="*/ 5143500 w 5143500"/>
              <a:gd name="connsiteY3" fmla="*/ 9235436 h 9235436"/>
              <a:gd name="connsiteX4" fmla="*/ 3371850 w 5143500"/>
              <a:gd name="connsiteY4" fmla="*/ 9235436 h 9235436"/>
              <a:gd name="connsiteX5" fmla="*/ 0 w 5143500"/>
              <a:gd name="connsiteY5" fmla="*/ 4617718 h 923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3500" h="9235436">
                <a:moveTo>
                  <a:pt x="0" y="4617718"/>
                </a:moveTo>
                <a:lnTo>
                  <a:pt x="3400425" y="0"/>
                </a:lnTo>
                <a:lnTo>
                  <a:pt x="5143500" y="0"/>
                </a:lnTo>
                <a:lnTo>
                  <a:pt x="5143500" y="9235436"/>
                </a:lnTo>
                <a:lnTo>
                  <a:pt x="3371850" y="9235436"/>
                </a:lnTo>
                <a:lnTo>
                  <a:pt x="0" y="4617718"/>
                </a:lnTo>
                <a:close/>
              </a:path>
            </a:pathLst>
          </a:custGeom>
          <a:noFill/>
        </p:spPr>
        <p:txBody>
          <a:bodyPr anchor="ctr"/>
          <a:lstStyle>
            <a:lvl1pPr marL="15875" indent="0" algn="ctr">
              <a:buNone/>
              <a:tabLst/>
              <a:defRPr sz="2000" spc="300"/>
            </a:lvl1pPr>
          </a:lstStyle>
          <a:p>
            <a:r>
              <a:rPr lang="en-US" dirty="0"/>
              <a:t>&lt; INSERT IMAGE&gt;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E3E99-A1D3-384F-83B9-9C1148C2ECB6}"/>
              </a:ext>
            </a:extLst>
          </p:cNvPr>
          <p:cNvSpPr txBox="1"/>
          <p:nvPr userDrawn="1"/>
        </p:nvSpPr>
        <p:spPr>
          <a:xfrm>
            <a:off x="7468357" y="9394581"/>
            <a:ext cx="1320874" cy="1384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900" spc="3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OCTOBER 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BFE7EC-4CC8-D24F-96EF-1F7647A1F5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4" y="8466718"/>
            <a:ext cx="433105" cy="4331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FA6D97-3B0D-6C47-B6F9-B340BAF4B8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88257" y="8621715"/>
            <a:ext cx="228107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2018. </a:t>
            </a:r>
            <a:r>
              <a:rPr lang="en-US" sz="800" b="0" i="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</a:t>
            </a:r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. All Rights Reserved. (</a:t>
            </a:r>
            <a:fld id="{CFD2668A-9C48-5C4E-A770-E099B9875D0C}" type="slidenum">
              <a:rPr lang="en-US" sz="800" b="0" i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pPr algn="r" eaLnBrk="1" hangingPunct="1">
                <a:defRPr/>
              </a:pPr>
              <a:t>‹#›</a:t>
            </a:fld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0D6FF0-EF31-4C4D-A1AA-9A1A1559D6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08" y="8570144"/>
            <a:ext cx="2098842" cy="22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3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961" userDrawn="1">
          <p15:clr>
            <a:srgbClr val="FBAE40"/>
          </p15:clr>
        </p15:guide>
        <p15:guide id="2" pos="884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Eyebrow-KEYv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D190C1-AB90-F843-9A54-8CFEEAAA76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6256794" cy="914400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3D1F2C-B218-F045-9195-4C268AD5387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81863" y="1701383"/>
            <a:ext cx="6655632" cy="420003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952 w 10000"/>
              <a:gd name="connsiteY2" fmla="*/ 9966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6 w 10006"/>
              <a:gd name="connsiteY0" fmla="*/ 0 h 9966"/>
              <a:gd name="connsiteX1" fmla="*/ 10006 w 10006"/>
              <a:gd name="connsiteY1" fmla="*/ 0 h 9966"/>
              <a:gd name="connsiteX2" fmla="*/ 9958 w 10006"/>
              <a:gd name="connsiteY2" fmla="*/ 9966 h 9966"/>
              <a:gd name="connsiteX3" fmla="*/ 0 w 10006"/>
              <a:gd name="connsiteY3" fmla="*/ 9915 h 9966"/>
              <a:gd name="connsiteX4" fmla="*/ 6 w 10006"/>
              <a:gd name="connsiteY4" fmla="*/ 0 h 9966"/>
              <a:gd name="connsiteX0" fmla="*/ 0 w 9994"/>
              <a:gd name="connsiteY0" fmla="*/ 0 h 10000"/>
              <a:gd name="connsiteX1" fmla="*/ 9994 w 9994"/>
              <a:gd name="connsiteY1" fmla="*/ 0 h 10000"/>
              <a:gd name="connsiteX2" fmla="*/ 9946 w 9994"/>
              <a:gd name="connsiteY2" fmla="*/ 10000 h 10000"/>
              <a:gd name="connsiteX3" fmla="*/ 36 w 9994"/>
              <a:gd name="connsiteY3" fmla="*/ 9936 h 10000"/>
              <a:gd name="connsiteX4" fmla="*/ 0 w 999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952 w 10000"/>
              <a:gd name="connsiteY2" fmla="*/ 10000 h 10000"/>
              <a:gd name="connsiteX3" fmla="*/ 3 w 10000"/>
              <a:gd name="connsiteY3" fmla="*/ 9976 h 10000"/>
              <a:gd name="connsiteX4" fmla="*/ 0 w 10000"/>
              <a:gd name="connsiteY4" fmla="*/ 0 h 10000"/>
              <a:gd name="connsiteX0" fmla="*/ 0 w 9952"/>
              <a:gd name="connsiteY0" fmla="*/ 0 h 10000"/>
              <a:gd name="connsiteX1" fmla="*/ 9575 w 9952"/>
              <a:gd name="connsiteY1" fmla="*/ 674 h 10000"/>
              <a:gd name="connsiteX2" fmla="*/ 9952 w 9952"/>
              <a:gd name="connsiteY2" fmla="*/ 10000 h 10000"/>
              <a:gd name="connsiteX3" fmla="*/ 3 w 9952"/>
              <a:gd name="connsiteY3" fmla="*/ 9976 h 10000"/>
              <a:gd name="connsiteX4" fmla="*/ 0 w 9952"/>
              <a:gd name="connsiteY4" fmla="*/ 0 h 10000"/>
              <a:gd name="connsiteX0" fmla="*/ 0 w 10048"/>
              <a:gd name="connsiteY0" fmla="*/ 26 h 10026"/>
              <a:gd name="connsiteX1" fmla="*/ 10048 w 10048"/>
              <a:gd name="connsiteY1" fmla="*/ 0 h 10026"/>
              <a:gd name="connsiteX2" fmla="*/ 10000 w 10048"/>
              <a:gd name="connsiteY2" fmla="*/ 10026 h 10026"/>
              <a:gd name="connsiteX3" fmla="*/ 3 w 10048"/>
              <a:gd name="connsiteY3" fmla="*/ 10002 h 10026"/>
              <a:gd name="connsiteX4" fmla="*/ 0 w 10048"/>
              <a:gd name="connsiteY4" fmla="*/ 26 h 10026"/>
              <a:gd name="connsiteX0" fmla="*/ 0 w 10048"/>
              <a:gd name="connsiteY0" fmla="*/ 26 h 10002"/>
              <a:gd name="connsiteX1" fmla="*/ 10048 w 10048"/>
              <a:gd name="connsiteY1" fmla="*/ 0 h 10002"/>
              <a:gd name="connsiteX2" fmla="*/ 9606 w 10048"/>
              <a:gd name="connsiteY2" fmla="*/ 9352 h 10002"/>
              <a:gd name="connsiteX3" fmla="*/ 3 w 10048"/>
              <a:gd name="connsiteY3" fmla="*/ 10002 h 10002"/>
              <a:gd name="connsiteX4" fmla="*/ 0 w 10048"/>
              <a:gd name="connsiteY4" fmla="*/ 26 h 10002"/>
              <a:gd name="connsiteX0" fmla="*/ 0 w 10048"/>
              <a:gd name="connsiteY0" fmla="*/ 26 h 10002"/>
              <a:gd name="connsiteX1" fmla="*/ 10048 w 10048"/>
              <a:gd name="connsiteY1" fmla="*/ 0 h 10002"/>
              <a:gd name="connsiteX2" fmla="*/ 10017 w 10048"/>
              <a:gd name="connsiteY2" fmla="*/ 9999 h 10002"/>
              <a:gd name="connsiteX3" fmla="*/ 3 w 10048"/>
              <a:gd name="connsiteY3" fmla="*/ 10002 h 10002"/>
              <a:gd name="connsiteX4" fmla="*/ 0 w 10048"/>
              <a:gd name="connsiteY4" fmla="*/ 26 h 10002"/>
              <a:gd name="connsiteX0" fmla="*/ 0 w 10048"/>
              <a:gd name="connsiteY0" fmla="*/ 26 h 10002"/>
              <a:gd name="connsiteX1" fmla="*/ 10048 w 10048"/>
              <a:gd name="connsiteY1" fmla="*/ 0 h 10002"/>
              <a:gd name="connsiteX2" fmla="*/ 10017 w 10048"/>
              <a:gd name="connsiteY2" fmla="*/ 9999 h 10002"/>
              <a:gd name="connsiteX3" fmla="*/ 3 w 10048"/>
              <a:gd name="connsiteY3" fmla="*/ 10002 h 10002"/>
              <a:gd name="connsiteX4" fmla="*/ 0 w 10048"/>
              <a:gd name="connsiteY4" fmla="*/ 26 h 10002"/>
              <a:gd name="connsiteX0" fmla="*/ 0 w 10048"/>
              <a:gd name="connsiteY0" fmla="*/ 26 h 10002"/>
              <a:gd name="connsiteX1" fmla="*/ 10048 w 10048"/>
              <a:gd name="connsiteY1" fmla="*/ 0 h 10002"/>
              <a:gd name="connsiteX2" fmla="*/ 10017 w 10048"/>
              <a:gd name="connsiteY2" fmla="*/ 9999 h 10002"/>
              <a:gd name="connsiteX3" fmla="*/ 3 w 10048"/>
              <a:gd name="connsiteY3" fmla="*/ 10002 h 10002"/>
              <a:gd name="connsiteX4" fmla="*/ 0 w 10048"/>
              <a:gd name="connsiteY4" fmla="*/ 26 h 10002"/>
              <a:gd name="connsiteX0" fmla="*/ 0 w 10048"/>
              <a:gd name="connsiteY0" fmla="*/ 26 h 10002"/>
              <a:gd name="connsiteX1" fmla="*/ 10048 w 10048"/>
              <a:gd name="connsiteY1" fmla="*/ 0 h 10002"/>
              <a:gd name="connsiteX2" fmla="*/ 10017 w 10048"/>
              <a:gd name="connsiteY2" fmla="*/ 9999 h 10002"/>
              <a:gd name="connsiteX3" fmla="*/ 3 w 10048"/>
              <a:gd name="connsiteY3" fmla="*/ 10002 h 10002"/>
              <a:gd name="connsiteX4" fmla="*/ 0 w 10048"/>
              <a:gd name="connsiteY4" fmla="*/ 26 h 1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8" h="10002">
                <a:moveTo>
                  <a:pt x="0" y="26"/>
                </a:moveTo>
                <a:lnTo>
                  <a:pt x="10048" y="0"/>
                </a:lnTo>
                <a:cubicBezTo>
                  <a:pt x="10032" y="4999"/>
                  <a:pt x="10032" y="4999"/>
                  <a:pt x="10017" y="9999"/>
                </a:cubicBezTo>
                <a:lnTo>
                  <a:pt x="3" y="10002"/>
                </a:lnTo>
                <a:cubicBezTo>
                  <a:pt x="2" y="6677"/>
                  <a:pt x="1" y="3351"/>
                  <a:pt x="0" y="26"/>
                </a:cubicBezTo>
                <a:close/>
              </a:path>
            </a:pathLst>
          </a:custGeom>
          <a:effectLst>
            <a:innerShdw blurRad="12700" dist="25400">
              <a:prstClr val="black"/>
            </a:innerShdw>
          </a:effectLst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 Insert product key art&gt;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4D73EC-C406-3B48-8860-472C535402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4" y="8466718"/>
            <a:ext cx="433105" cy="4331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DAD69D-2D43-4E4C-AADB-D0C19A6766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88257" y="8621715"/>
            <a:ext cx="228107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2018. </a:t>
            </a:r>
            <a:r>
              <a:rPr lang="en-US" sz="800" b="0" i="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</a:t>
            </a:r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. All Rights Reserved. (</a:t>
            </a:r>
            <a:fld id="{CFD2668A-9C48-5C4E-A770-E099B9875D0C}" type="slidenum">
              <a:rPr lang="en-US" sz="800" b="0" i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pPr algn="r" eaLnBrk="1" hangingPunct="1">
                <a:defRPr/>
              </a:pPr>
              <a:t>‹#›</a:t>
            </a:fld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2CAFE6-D079-0945-8732-48B65E7D910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08" y="8570144"/>
            <a:ext cx="2098842" cy="2262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F926DB-C714-6F46-A32E-3A407ABCBEB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5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443" y="8584122"/>
            <a:ext cx="3805611" cy="19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6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tSchema_Eyebrow-En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2EA48-37DF-B940-B5B0-A8E41E4FC0C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22" y="0"/>
            <a:ext cx="16258032" cy="9144000"/>
          </a:xfrm>
        </p:spPr>
        <p:txBody>
          <a:bodyPr tIns="6400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&lt; Insert closing image here &gt;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3811818-9631-A442-9F71-B24B3F48AB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73146" y="2971800"/>
            <a:ext cx="3511296" cy="3200400"/>
          </a:xfrm>
        </p:spPr>
        <p:txBody>
          <a:bodyPr tIns="6400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&lt;Infor Logo here &gt;</a:t>
            </a:r>
          </a:p>
        </p:txBody>
      </p:sp>
    </p:spTree>
    <p:extLst>
      <p:ext uri="{BB962C8B-B14F-4D97-AF65-F5344CB8AC3E}">
        <p14:creationId xmlns:p14="http://schemas.microsoft.com/office/powerpoint/2010/main" val="14458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Eyebrow-En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3D1F2C-B218-F045-9195-4C268AD5387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6258032" cy="9144000"/>
          </a:xfrm>
        </p:spPr>
        <p:txBody>
          <a:bodyPr tIns="192024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&lt; insert background image &gt;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9551A-46CC-8D4E-9150-B82AE7F1F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2488" y="5610981"/>
            <a:ext cx="8366073" cy="923330"/>
          </a:xfrm>
        </p:spPr>
        <p:txBody>
          <a:bodyPr wrap="none" tIns="0" bIns="0">
            <a:spAutoFit/>
          </a:bodyPr>
          <a:lstStyle>
            <a:lvl1pPr marL="0" indent="0">
              <a:buNone/>
              <a:defRPr lang="en-US" sz="6000" b="1" i="0" kern="1200" dirty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1pPr>
          </a:lstStyle>
          <a:p>
            <a:pPr lvl="0"/>
            <a:r>
              <a:rPr lang="en-US" dirty="0"/>
              <a:t>&lt; Insert end message &gt;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6830E85-A567-B143-828E-7E23D0078C7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52488" y="7160166"/>
            <a:ext cx="3081528" cy="969264"/>
          </a:xfrm>
        </p:spPr>
        <p:txBody>
          <a:bodyPr tIns="0" bIns="0"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&lt; insert logo &gt;</a:t>
            </a:r>
          </a:p>
        </p:txBody>
      </p:sp>
    </p:spTree>
    <p:extLst>
      <p:ext uri="{BB962C8B-B14F-4D97-AF65-F5344CB8AC3E}">
        <p14:creationId xmlns:p14="http://schemas.microsoft.com/office/powerpoint/2010/main" val="22249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tSchema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3993" y="5844152"/>
            <a:ext cx="9794795" cy="1345932"/>
          </a:xfrm>
        </p:spPr>
        <p:txBody>
          <a:bodyPr/>
          <a:lstStyle>
            <a:lvl1pPr algn="l">
              <a:defRPr b="1" i="0">
                <a:solidFill>
                  <a:srgbClr val="59595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&lt; Insert Presentation Title&gt;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33992" y="7440960"/>
            <a:ext cx="9794796" cy="861774"/>
          </a:xfrm>
        </p:spPr>
        <p:txBody>
          <a:bodyPr tIns="0" bIns="0" anchor="t">
            <a:spAutoFit/>
          </a:bodyPr>
          <a:lstStyle>
            <a:lvl1pPr marL="0" indent="0" algn="l">
              <a:buNone/>
              <a:defRPr sz="2800" b="0" i="0" spc="300" baseline="0">
                <a:solidFill>
                  <a:srgbClr val="737373"/>
                </a:solidFill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1pPr>
            <a:lvl2pPr marL="725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6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 INSERT SUB-TITLE, DATE OR PRESENTER NAME &gt;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1F8EE8-722D-1C45-A533-4428D380730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87" y="0"/>
            <a:ext cx="16256001" cy="4572000"/>
          </a:xfr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&lt; INSERT PRESENTATION RELEVANT IMAGE HERE 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2039F4-295B-AF4A-BA60-320191345D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800" y="5844152"/>
            <a:ext cx="2223350" cy="2027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03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BlankBkg-15%_Eyebrow-Title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678" y="1115878"/>
            <a:ext cx="14503723" cy="723902"/>
          </a:xfrm>
        </p:spPr>
        <p:txBody>
          <a:bodyPr/>
          <a:lstStyle>
            <a:lvl1pPr>
              <a:defRPr sz="50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95D4EEBE-CEBD-3F47-AC54-19D578885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6839" y="659644"/>
            <a:ext cx="14123650" cy="424150"/>
          </a:xfrm>
        </p:spPr>
        <p:txBody>
          <a:bodyPr tIns="73152" bIns="73152" anchor="ctr" anchorCtr="0">
            <a:noAutofit/>
          </a:bodyPr>
          <a:lstStyle>
            <a:lvl1pPr marL="0" indent="0">
              <a:buNone/>
              <a:defRPr sz="1800" b="0" spc="300" baseline="0">
                <a:solidFill>
                  <a:srgbClr val="5C5C5C"/>
                </a:solidFill>
              </a:defRPr>
            </a:lvl1pPr>
          </a:lstStyle>
          <a:p>
            <a:pPr lvl="0"/>
            <a:r>
              <a:rPr lang="en-US" sz="1800" dirty="0"/>
              <a:t>&lt; INSERT EYEBROW SUBTITLE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F191-3C18-C748-93E2-A55F6239B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762000"/>
            <a:ext cx="168740" cy="2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7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Schema_BlankBkg">
    <p:bg>
      <p:bgPr>
        <a:solidFill>
          <a:srgbClr val="363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A73A8C-DAD5-6040-B628-5D9B928E9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4" y="8466718"/>
            <a:ext cx="433105" cy="433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2CFA30-F461-B94E-B4EE-A3F1586ADD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88257" y="8621715"/>
            <a:ext cx="228107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2018. </a:t>
            </a:r>
            <a:r>
              <a:rPr lang="en-US" sz="800" b="0" i="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</a:t>
            </a:r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. All Rights Reserved. (</a:t>
            </a:r>
            <a:fld id="{CFD2668A-9C48-5C4E-A770-E099B9875D0C}" type="slidenum">
              <a:rPr lang="en-US" sz="800" b="0" i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pPr algn="r" eaLnBrk="1" hangingPunct="1">
                <a:defRPr/>
              </a:pPr>
              <a:t>‹#›</a:t>
            </a:fld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ACE064-9217-DA40-8830-74247C15CC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08" y="8570144"/>
            <a:ext cx="2098842" cy="226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0D5454-158A-834D-8CBA-EE72797AD25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443" y="8584122"/>
            <a:ext cx="3805611" cy="19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L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9A770AD6-7EBC-2E4D-B362-AA688F7AEE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83072" y="4389120"/>
            <a:ext cx="1406154" cy="1538883"/>
          </a:xfrm>
        </p:spPr>
        <p:txBody>
          <a:bodyPr wrap="none" tIns="0" bIns="0">
            <a:spAutoFit/>
          </a:bodyPr>
          <a:lstStyle>
            <a:lvl1pPr marL="0" indent="0" algn="l">
              <a:buNone/>
              <a:defRPr lang="en-US" sz="10000" b="1" i="0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2pPr>
            <a:lvl3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3pPr>
            <a:lvl4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4pPr>
            <a:lvl5pPr>
              <a:defRPr lang="en-US" sz="10000" b="1" kern="1200" spc="-8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F6208628-B391-614C-BAE4-BB50805E54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60708" y="4550104"/>
            <a:ext cx="4131909" cy="1161287"/>
          </a:xfrm>
          <a:solidFill>
            <a:schemeClr val="bg1"/>
          </a:solidFill>
          <a:effectLst>
            <a:outerShdw dist="25400" dir="10800000" algn="r" rotWithShape="0">
              <a:srgbClr val="D3091C"/>
            </a:outerShdw>
          </a:effectLst>
        </p:spPr>
        <p:txBody>
          <a:bodyPr lIns="457200" tIns="0" bIns="0" anchor="ctr">
            <a:noAutofit/>
          </a:bodyPr>
          <a:lstStyle>
            <a:lvl1pPr marL="0" indent="0" algn="l" defTabSz="145097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00" b="1" i="0" kern="1200" spc="300" dirty="0">
                <a:solidFill>
                  <a:srgbClr val="595959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</a:lstStyle>
          <a:p>
            <a:pPr lvl="0"/>
            <a:r>
              <a:rPr lang="en-US" dirty="0"/>
              <a:t>&lt; EDIT SECTION TITLE &gt;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833944AC-5ED7-1140-ABE8-8C244D74D1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83072" y="6512781"/>
            <a:ext cx="1406154" cy="1538883"/>
          </a:xfrm>
        </p:spPr>
        <p:txBody>
          <a:bodyPr wrap="none" tIns="0" bIns="0">
            <a:spAutoFit/>
          </a:bodyPr>
          <a:lstStyle>
            <a:lvl1pPr marL="0" indent="0" algn="l">
              <a:buNone/>
              <a:defRPr lang="en-US" sz="10000" b="1" i="0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2pPr>
            <a:lvl3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3pPr>
            <a:lvl4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4pPr>
            <a:lvl5pPr>
              <a:defRPr lang="en-US" sz="10000" b="1" kern="1200" spc="-8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F8E6CCBD-1312-154E-9030-7454A4A0DE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60708" y="6653453"/>
            <a:ext cx="4131909" cy="1161287"/>
          </a:xfrm>
          <a:solidFill>
            <a:schemeClr val="bg1"/>
          </a:solidFill>
          <a:effectLst>
            <a:outerShdw dist="25400" dir="10800000" algn="r" rotWithShape="0">
              <a:srgbClr val="D3091C"/>
            </a:outerShdw>
          </a:effectLst>
        </p:spPr>
        <p:txBody>
          <a:bodyPr lIns="457200" tIns="0" bIns="0" anchor="ctr">
            <a:noAutofit/>
          </a:bodyPr>
          <a:lstStyle>
            <a:lvl1pPr marL="0" indent="0" algn="l" defTabSz="145097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00" b="1" i="0" kern="1200" spc="300" dirty="0">
                <a:solidFill>
                  <a:srgbClr val="595959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</a:lstStyle>
          <a:p>
            <a:pPr lvl="0"/>
            <a:r>
              <a:rPr lang="en-US" dirty="0"/>
              <a:t>&lt; EDIT SECTION TITLE &gt;</a:t>
            </a:r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1FE8262B-D015-0B42-844E-F450877E34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83072" y="2273999"/>
            <a:ext cx="1406154" cy="1538883"/>
          </a:xfrm>
        </p:spPr>
        <p:txBody>
          <a:bodyPr wrap="none" tIns="0" bIns="0">
            <a:spAutoFit/>
          </a:bodyPr>
          <a:lstStyle>
            <a:lvl1pPr marL="0" indent="0" algn="l">
              <a:buNone/>
              <a:defRPr lang="en-US" sz="10000" b="1" i="0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2pPr>
            <a:lvl3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3pPr>
            <a:lvl4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4pPr>
            <a:lvl5pPr>
              <a:defRPr lang="en-US" sz="10000" b="1" kern="1200" spc="-8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99851501-F95A-B54C-9005-BA9CEB95B4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60708" y="2430713"/>
            <a:ext cx="4131909" cy="1161287"/>
          </a:xfrm>
          <a:solidFill>
            <a:schemeClr val="bg1"/>
          </a:solidFill>
          <a:effectLst>
            <a:outerShdw dist="25400" dir="10800000" algn="r" rotWithShape="0">
              <a:srgbClr val="D3091C"/>
            </a:outerShdw>
          </a:effectLst>
        </p:spPr>
        <p:txBody>
          <a:bodyPr lIns="457200" tIns="0" bIns="0" anchor="ctr">
            <a:noAutofit/>
          </a:bodyPr>
          <a:lstStyle>
            <a:lvl1pPr marL="0" indent="0" algn="l" defTabSz="145097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00" b="1" i="0" kern="1200" spc="300" dirty="0">
                <a:solidFill>
                  <a:srgbClr val="595959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</a:lstStyle>
          <a:p>
            <a:pPr lvl="0"/>
            <a:r>
              <a:rPr lang="en-US" dirty="0"/>
              <a:t>&lt; EDIT SECTION TITLE &gt;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EC3AE1FF-7E86-0B46-873D-98F9D316F9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2488" y="4393390"/>
            <a:ext cx="1406154" cy="1538883"/>
          </a:xfrm>
        </p:spPr>
        <p:txBody>
          <a:bodyPr wrap="none" tIns="0" bIns="0">
            <a:spAutoFit/>
          </a:bodyPr>
          <a:lstStyle>
            <a:lvl1pPr marL="0" indent="0" algn="l">
              <a:buNone/>
              <a:defRPr lang="en-US" sz="10000" b="1" i="0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2pPr>
            <a:lvl3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3pPr>
            <a:lvl4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4pPr>
            <a:lvl5pPr>
              <a:defRPr lang="en-US" sz="10000" b="1" kern="1200" spc="-8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0971EF9A-0461-D54E-817D-E7085F62D7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0124" y="4550104"/>
            <a:ext cx="4131909" cy="1161287"/>
          </a:xfrm>
          <a:solidFill>
            <a:schemeClr val="bg1"/>
          </a:solidFill>
          <a:effectLst>
            <a:outerShdw dist="25400" dir="10800000" algn="r" rotWithShape="0">
              <a:srgbClr val="D3091C"/>
            </a:outerShdw>
          </a:effectLst>
        </p:spPr>
        <p:txBody>
          <a:bodyPr lIns="457200" tIns="0" bIns="0" anchor="ctr">
            <a:noAutofit/>
          </a:bodyPr>
          <a:lstStyle>
            <a:lvl1pPr marL="0" indent="0" algn="l" defTabSz="145097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00" b="1" i="0" kern="1200" spc="300" dirty="0">
                <a:solidFill>
                  <a:srgbClr val="595959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</a:lstStyle>
          <a:p>
            <a:pPr lvl="0"/>
            <a:r>
              <a:rPr lang="en-US" dirty="0"/>
              <a:t>&lt; EDIT SECTION TITLE &gt;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DF535502-70BC-044B-B4C0-05208980B9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2488" y="6512781"/>
            <a:ext cx="1406154" cy="1538883"/>
          </a:xfrm>
        </p:spPr>
        <p:txBody>
          <a:bodyPr wrap="none" tIns="0" bIns="0">
            <a:spAutoFit/>
          </a:bodyPr>
          <a:lstStyle>
            <a:lvl1pPr marL="0" indent="0" algn="l">
              <a:buNone/>
              <a:defRPr lang="en-US" sz="10000" b="1" i="0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2pPr>
            <a:lvl3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3pPr>
            <a:lvl4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4pPr>
            <a:lvl5pPr>
              <a:defRPr lang="en-US" sz="10000" b="1" kern="1200" spc="-8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E89F481E-69F3-914A-AFA9-D773FCC1CD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30124" y="6653453"/>
            <a:ext cx="4131909" cy="1161287"/>
          </a:xfrm>
          <a:solidFill>
            <a:schemeClr val="bg1"/>
          </a:solidFill>
          <a:effectLst>
            <a:outerShdw dist="25400" dir="10800000" algn="r" rotWithShape="0">
              <a:srgbClr val="D3091C"/>
            </a:outerShdw>
          </a:effectLst>
        </p:spPr>
        <p:txBody>
          <a:bodyPr lIns="457200" tIns="0" bIns="0" anchor="ctr">
            <a:noAutofit/>
          </a:bodyPr>
          <a:lstStyle>
            <a:lvl1pPr marL="0" indent="0" algn="l" defTabSz="145097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00" b="1" i="0" kern="1200" spc="300" dirty="0">
                <a:solidFill>
                  <a:srgbClr val="595959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</a:lstStyle>
          <a:p>
            <a:pPr lvl="0"/>
            <a:r>
              <a:rPr lang="en-US" dirty="0"/>
              <a:t>&lt; EDIT SECTION TITLE &gt;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1995018-B2C1-B14D-A811-7B924D9F0D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2488" y="2273999"/>
            <a:ext cx="1406154" cy="1538883"/>
          </a:xfrm>
        </p:spPr>
        <p:txBody>
          <a:bodyPr wrap="none" tIns="0" bIns="0">
            <a:spAutoFit/>
          </a:bodyPr>
          <a:lstStyle>
            <a:lvl1pPr marL="0" indent="0" algn="l">
              <a:buNone/>
              <a:defRPr lang="en-US" sz="10000" b="1" i="0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2pPr>
            <a:lvl3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3pPr>
            <a:lvl4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4pPr>
            <a:lvl5pPr>
              <a:defRPr lang="en-US" sz="10000" b="1" kern="1200" spc="-8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457200"/>
            <a:ext cx="14444286" cy="1382580"/>
          </a:xfrm>
        </p:spPr>
        <p:txBody>
          <a:bodyPr/>
          <a:lstStyle>
            <a:lvl1pPr>
              <a:defRPr sz="50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&lt; Insert agenda title &gt;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5C6813B-6FAD-F14D-809F-70996BCCD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0124" y="2430713"/>
            <a:ext cx="4131909" cy="1161287"/>
          </a:xfrm>
          <a:solidFill>
            <a:schemeClr val="bg1"/>
          </a:solidFill>
          <a:effectLst>
            <a:outerShdw dist="25400" dir="10800000" algn="r" rotWithShape="0">
              <a:srgbClr val="D3091C"/>
            </a:outerShdw>
          </a:effectLst>
        </p:spPr>
        <p:txBody>
          <a:bodyPr lIns="457200" tIns="0" bIns="0" anchor="ctr">
            <a:noAutofit/>
          </a:bodyPr>
          <a:lstStyle>
            <a:lvl1pPr marL="0" indent="0" algn="l" defTabSz="145097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00" b="1" i="0" kern="1200" spc="300" dirty="0">
                <a:solidFill>
                  <a:srgbClr val="595959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</a:lstStyle>
          <a:p>
            <a:pPr lvl="0"/>
            <a:r>
              <a:rPr lang="en-US" dirty="0"/>
              <a:t>&lt; EDIT SECTION TITLE &gt;</a:t>
            </a:r>
          </a:p>
        </p:txBody>
      </p:sp>
    </p:spTree>
    <p:extLst>
      <p:ext uri="{BB962C8B-B14F-4D97-AF65-F5344CB8AC3E}">
        <p14:creationId xmlns:p14="http://schemas.microsoft.com/office/powerpoint/2010/main" val="55330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Eyebrow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678" y="1115878"/>
            <a:ext cx="14503723" cy="723902"/>
          </a:xfrm>
        </p:spPr>
        <p:txBody>
          <a:bodyPr/>
          <a:lstStyle>
            <a:lvl1pPr>
              <a:defRPr sz="50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852488" y="2295150"/>
            <a:ext cx="14478000" cy="5768020"/>
          </a:xfrm>
        </p:spPr>
        <p:txBody>
          <a:bodyPr>
            <a:normAutofit/>
          </a:bodyPr>
          <a:lstStyle>
            <a:lvl1pPr marL="287338" indent="-287338">
              <a:lnSpc>
                <a:spcPct val="100000"/>
              </a:lnSpc>
              <a:spcBef>
                <a:spcPts val="600"/>
              </a:spcBef>
              <a:buClr>
                <a:srgbClr val="D2091C"/>
              </a:buClr>
              <a:buFont typeface="Wingdings" pitchFamily="2" charset="2"/>
              <a:buChar char="§"/>
              <a:defRPr sz="3000" b="0" i="0" spc="-60" baseline="0">
                <a:solidFill>
                  <a:srgbClr val="555C5F"/>
                </a:solidFill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defRPr sz="2600" b="0" i="0" spc="-60" baseline="0">
                <a:solidFill>
                  <a:srgbClr val="555C5F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defRPr sz="2200" b="0" i="0" spc="-60" baseline="0">
                <a:solidFill>
                  <a:srgbClr val="555C5F"/>
                </a:solidFill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defRPr sz="1800" b="0" i="0" spc="-60" baseline="0">
                <a:solidFill>
                  <a:srgbClr val="555C5F"/>
                </a:solidFill>
                <a:latin typeface="Arial" panose="020B0604020202020204" pitchFamily="34" charset="0"/>
              </a:defRPr>
            </a:lvl4pPr>
            <a:lvl5pPr>
              <a:lnSpc>
                <a:spcPct val="100000"/>
              </a:lnSpc>
              <a:defRPr sz="1600" b="0" i="0" spc="-60" baseline="0">
                <a:solidFill>
                  <a:srgbClr val="555C5F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95D4EEBE-CEBD-3F47-AC54-19D578885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6839" y="659644"/>
            <a:ext cx="14123650" cy="424150"/>
          </a:xfrm>
        </p:spPr>
        <p:txBody>
          <a:bodyPr tIns="73152" bIns="73152" anchor="ctr" anchorCtr="0">
            <a:noAutofit/>
          </a:bodyPr>
          <a:lstStyle>
            <a:lvl1pPr marL="0" indent="0">
              <a:buNone/>
              <a:defRPr sz="1800" b="0" spc="300" baseline="0">
                <a:solidFill>
                  <a:srgbClr val="5C5C5C"/>
                </a:solidFill>
              </a:defRPr>
            </a:lvl1pPr>
          </a:lstStyle>
          <a:p>
            <a:pPr lvl="0"/>
            <a:r>
              <a:rPr lang="en-US" sz="1800" dirty="0"/>
              <a:t>&lt; INSERT EYEBROW SUBTITLE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F191-3C18-C748-93E2-A55F6239B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762000"/>
            <a:ext cx="168740" cy="20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Lt_Eyebrow-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678" y="1115878"/>
            <a:ext cx="14503723" cy="723902"/>
          </a:xfrm>
        </p:spPr>
        <p:txBody>
          <a:bodyPr/>
          <a:lstStyle>
            <a:lvl1pPr>
              <a:defRPr sz="50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95D4EEBE-CEBD-3F47-AC54-19D578885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6839" y="659644"/>
            <a:ext cx="14123650" cy="424150"/>
          </a:xfrm>
        </p:spPr>
        <p:txBody>
          <a:bodyPr tIns="73152" bIns="73152" anchor="ctr" anchorCtr="0">
            <a:noAutofit/>
          </a:bodyPr>
          <a:lstStyle>
            <a:lvl1pPr marL="0" indent="0">
              <a:buNone/>
              <a:defRPr sz="1800" b="0" spc="300" baseline="0">
                <a:solidFill>
                  <a:srgbClr val="5C5C5C"/>
                </a:solidFill>
              </a:defRPr>
            </a:lvl1pPr>
          </a:lstStyle>
          <a:p>
            <a:pPr lvl="0"/>
            <a:r>
              <a:rPr lang="en-US" sz="1800" dirty="0"/>
              <a:t>&lt; INSERT EYEBROW SUBTITLE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F191-3C18-C748-93E2-A55F6239B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762000"/>
            <a:ext cx="168740" cy="2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Lt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457200"/>
            <a:ext cx="14444286" cy="1382580"/>
          </a:xfrm>
        </p:spPr>
        <p:txBody>
          <a:bodyPr/>
          <a:lstStyle>
            <a:lvl1pPr>
              <a:defRPr sz="50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850392" y="2295150"/>
            <a:ext cx="14418668" cy="57680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3000" b="0" i="0">
                <a:solidFill>
                  <a:srgbClr val="555C5F"/>
                </a:solidFill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defRPr sz="2600" b="0" i="0">
                <a:solidFill>
                  <a:srgbClr val="555C5F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defRPr sz="2200" b="0" i="0">
                <a:solidFill>
                  <a:srgbClr val="555C5F"/>
                </a:solidFill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defRPr sz="1800" b="0" i="0">
                <a:solidFill>
                  <a:srgbClr val="555C5F"/>
                </a:solidFill>
                <a:latin typeface="Arial" panose="020B0604020202020204" pitchFamily="34" charset="0"/>
              </a:defRPr>
            </a:lvl4pPr>
            <a:lvl5pPr>
              <a:lnSpc>
                <a:spcPct val="100000"/>
              </a:lnSpc>
              <a:defRPr sz="1600" b="0" i="0">
                <a:solidFill>
                  <a:srgbClr val="555C5F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09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Lt-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457200"/>
            <a:ext cx="14444286" cy="1382580"/>
          </a:xfrm>
        </p:spPr>
        <p:txBody>
          <a:bodyPr/>
          <a:lstStyle>
            <a:lvl1pPr>
              <a:defRPr sz="50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</p:spTree>
    <p:extLst>
      <p:ext uri="{BB962C8B-B14F-4D97-AF65-F5344CB8AC3E}">
        <p14:creationId xmlns:p14="http://schemas.microsoft.com/office/powerpoint/2010/main" val="284840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Eyebrow-Feature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678" y="1115878"/>
            <a:ext cx="14503723" cy="723902"/>
          </a:xfrm>
        </p:spPr>
        <p:txBody>
          <a:bodyPr/>
          <a:lstStyle>
            <a:lvl1pPr>
              <a:defRPr sz="50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95D4EEBE-CEBD-3F47-AC54-19D578885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6839" y="659644"/>
            <a:ext cx="14123650" cy="424150"/>
          </a:xfrm>
        </p:spPr>
        <p:txBody>
          <a:bodyPr tIns="73152" bIns="73152" anchor="ctr" anchorCtr="0">
            <a:noAutofit/>
          </a:bodyPr>
          <a:lstStyle>
            <a:lvl1pPr marL="0" indent="0">
              <a:buNone/>
              <a:defRPr sz="1800" b="0" spc="300" baseline="0">
                <a:solidFill>
                  <a:srgbClr val="5C5C5C"/>
                </a:solidFill>
              </a:defRPr>
            </a:lvl1pPr>
          </a:lstStyle>
          <a:p>
            <a:pPr lvl="0"/>
            <a:r>
              <a:rPr lang="en-US" sz="1800" dirty="0"/>
              <a:t>&lt; INSERT EYEBROW SUBTITLE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F191-3C18-C748-93E2-A55F6239B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762000"/>
            <a:ext cx="168740" cy="2053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BF48EDD-5939-EC42-9DC0-D0E9D128DE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78" y="2596591"/>
            <a:ext cx="4208463" cy="4827587"/>
          </a:xfrm>
        </p:spPr>
        <p:txBody>
          <a:bodyPr tIns="0" bIns="0"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lang="en-US" sz="2400" b="1" i="0" kern="1200" spc="300" smtClean="0">
                <a:solidFill>
                  <a:srgbClr val="D5000E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1pPr>
            <a:lvl2pPr marL="350838" indent="-341313">
              <a:spcBef>
                <a:spcPts val="1800"/>
              </a:spcBef>
              <a:spcAft>
                <a:spcPts val="0"/>
              </a:spcAft>
              <a:buSzPct val="120000"/>
              <a:buFontTx/>
              <a:buBlip>
                <a:blip r:embed="rId3"/>
              </a:buBlip>
              <a:tabLst/>
              <a:defRPr lang="en-US" sz="2000" b="0" i="0" kern="1200" spc="-50" dirty="0" smtClean="0">
                <a:solidFill>
                  <a:srgbClr val="3A3A3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554038" indent="-211138">
              <a:spcBef>
                <a:spcPts val="600"/>
              </a:spcBef>
              <a:spcAft>
                <a:spcPts val="0"/>
              </a:spcAft>
              <a:tabLst/>
              <a:defRPr sz="1600" baseline="0">
                <a:solidFill>
                  <a:srgbClr val="3A3A38"/>
                </a:solidFill>
              </a:defRPr>
            </a:lvl3pPr>
            <a:lvl4pPr>
              <a:defRPr>
                <a:solidFill>
                  <a:srgbClr val="3A3A38"/>
                </a:solidFill>
              </a:defRPr>
            </a:lvl4pPr>
            <a:lvl5pPr>
              <a:defRPr>
                <a:solidFill>
                  <a:srgbClr val="3A3A38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F41A5D2-CFDC-CE4E-BD39-C9F592B19E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80851" y="2596591"/>
            <a:ext cx="4208463" cy="4827587"/>
          </a:xfrm>
        </p:spPr>
        <p:txBody>
          <a:bodyPr tIns="0" bIns="0"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lang="en-US" sz="2400" b="1" i="0" kern="1200" spc="300" smtClean="0">
                <a:solidFill>
                  <a:srgbClr val="D5000E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1pPr>
            <a:lvl2pPr marL="350838" indent="-341313">
              <a:spcBef>
                <a:spcPts val="1800"/>
              </a:spcBef>
              <a:spcAft>
                <a:spcPts val="0"/>
              </a:spcAft>
              <a:buSzPct val="120000"/>
              <a:buFontTx/>
              <a:buBlip>
                <a:blip r:embed="rId3"/>
              </a:buBlip>
              <a:tabLst/>
              <a:defRPr lang="en-US" sz="2000" b="0" i="0" kern="1200" spc="-50" dirty="0" smtClean="0">
                <a:solidFill>
                  <a:srgbClr val="3A3A3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554038" indent="-211138">
              <a:spcBef>
                <a:spcPts val="600"/>
              </a:spcBef>
              <a:spcAft>
                <a:spcPts val="0"/>
              </a:spcAft>
              <a:tabLst/>
              <a:defRPr sz="1600" baseline="0">
                <a:solidFill>
                  <a:srgbClr val="3A3A38"/>
                </a:solidFill>
              </a:defRPr>
            </a:lvl3pPr>
            <a:lvl4pPr>
              <a:defRPr>
                <a:solidFill>
                  <a:srgbClr val="3A3A38"/>
                </a:solidFill>
              </a:defRPr>
            </a:lvl4pPr>
            <a:lvl5pPr>
              <a:defRPr>
                <a:solidFill>
                  <a:srgbClr val="3A3A38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A939746-9A9F-8845-BDD3-A586D76D23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122025" y="2596591"/>
            <a:ext cx="4208463" cy="4827587"/>
          </a:xfrm>
        </p:spPr>
        <p:txBody>
          <a:bodyPr tIns="0" bIns="0"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lang="en-US" sz="2400" b="1" i="0" kern="1200" spc="300" smtClean="0">
                <a:solidFill>
                  <a:srgbClr val="D5000E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1pPr>
            <a:lvl2pPr marL="350838" indent="-341313">
              <a:spcBef>
                <a:spcPts val="1800"/>
              </a:spcBef>
              <a:spcAft>
                <a:spcPts val="0"/>
              </a:spcAft>
              <a:buSzPct val="120000"/>
              <a:buFontTx/>
              <a:buBlip>
                <a:blip r:embed="rId3"/>
              </a:buBlip>
              <a:tabLst/>
              <a:defRPr lang="en-US" sz="2000" b="0" i="0" kern="1200" spc="-50" dirty="0" smtClean="0">
                <a:solidFill>
                  <a:srgbClr val="3A3A3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554038" indent="-211138">
              <a:spcBef>
                <a:spcPts val="600"/>
              </a:spcBef>
              <a:spcAft>
                <a:spcPts val="0"/>
              </a:spcAft>
              <a:tabLst/>
              <a:defRPr sz="1600" baseline="0">
                <a:solidFill>
                  <a:srgbClr val="3A3A38"/>
                </a:solidFill>
              </a:defRPr>
            </a:lvl3pPr>
            <a:lvl4pPr>
              <a:defRPr>
                <a:solidFill>
                  <a:srgbClr val="3A3A38"/>
                </a:solidFill>
              </a:defRPr>
            </a:lvl4pPr>
            <a:lvl5pPr>
              <a:defRPr>
                <a:solidFill>
                  <a:srgbClr val="3A3A38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916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Eyebrow-iPhone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C7BC2B-82F2-A24B-8D20-8E8AEA4894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2538" y="2784348"/>
            <a:ext cx="5087937" cy="2810000"/>
          </a:xfrm>
        </p:spPr>
        <p:txBody>
          <a:bodyPr tIns="0" bIns="0">
            <a:spAutoFit/>
          </a:bodyPr>
          <a:lstStyle>
            <a:lvl1pPr marL="0" indent="0">
              <a:lnSpc>
                <a:spcPct val="95000"/>
              </a:lnSpc>
              <a:spcBef>
                <a:spcPts val="1200"/>
              </a:spcBef>
              <a:spcAft>
                <a:spcPts val="2400"/>
              </a:spcAft>
              <a:buNone/>
              <a:defRPr lang="en-US" sz="2600" b="1" i="0" kern="1200" spc="300" smtClean="0">
                <a:solidFill>
                  <a:srgbClr val="D5000E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 marL="11113" indent="0">
              <a:lnSpc>
                <a:spcPct val="95000"/>
              </a:lnSpc>
              <a:spcBef>
                <a:spcPts val="1200"/>
              </a:spcBef>
              <a:spcAft>
                <a:spcPts val="1800"/>
              </a:spcAft>
              <a:buNone/>
              <a:tabLst/>
              <a:defRPr lang="en-US" sz="2600" b="0" i="0" kern="1200" dirty="0" smtClean="0">
                <a:solidFill>
                  <a:srgbClr val="E5E5E5">
                    <a:lumMod val="25000"/>
                  </a:srgbClr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2pPr>
            <a:lvl3pPr marL="11113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  <a:tabLst/>
              <a:defRPr lang="en-US" sz="1800" b="0" i="0" kern="1200" spc="-50" dirty="0" smtClean="0">
                <a:solidFill>
                  <a:srgbClr val="E5E5E5">
                    <a:lumMod val="25000"/>
                  </a:srgbClr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3pPr>
            <a:lvl4pPr marL="236538" indent="-225425">
              <a:spcBef>
                <a:spcPts val="900"/>
              </a:spcBef>
              <a:spcAft>
                <a:spcPts val="0"/>
              </a:spcAft>
              <a:buClr>
                <a:srgbClr val="D3091C"/>
              </a:buClr>
              <a:buFont typeface="Wingdings" pitchFamily="2" charset="2"/>
              <a:buChar char="§"/>
              <a:defRPr sz="1800">
                <a:solidFill>
                  <a:srgbClr val="4B5254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/>
              <a:t>&lt; INSERT HEADLINE OR PRODUCT STATEMENT 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679" y="1115878"/>
            <a:ext cx="8270032" cy="723902"/>
          </a:xfrm>
        </p:spPr>
        <p:txBody>
          <a:bodyPr/>
          <a:lstStyle>
            <a:lvl1pPr>
              <a:defRPr sz="50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95D4EEBE-CEBD-3F47-AC54-19D578885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6839" y="659644"/>
            <a:ext cx="7902871" cy="424150"/>
          </a:xfrm>
        </p:spPr>
        <p:txBody>
          <a:bodyPr tIns="73152" bIns="73152" anchor="ctr" anchorCtr="0">
            <a:noAutofit/>
          </a:bodyPr>
          <a:lstStyle>
            <a:lvl1pPr marL="0" indent="0">
              <a:buNone/>
              <a:defRPr sz="1800" b="0" spc="300" baseline="0">
                <a:solidFill>
                  <a:srgbClr val="5C5C5C"/>
                </a:solidFill>
              </a:defRPr>
            </a:lvl1pPr>
          </a:lstStyle>
          <a:p>
            <a:pPr lvl="0"/>
            <a:r>
              <a:rPr lang="en-US" sz="1800" dirty="0"/>
              <a:t>&lt; INSERT EYEBROW SUBTITLE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F191-3C18-C748-93E2-A55F6239B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762000"/>
            <a:ext cx="168740" cy="20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A0491-53BE-0841-A863-4397D7675E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7623" y="489679"/>
            <a:ext cx="3896287" cy="805274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18EC858-89C7-F843-BE4F-BDCDBBB972BF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683496" y="1394216"/>
            <a:ext cx="3407099" cy="6042777"/>
          </a:xfrm>
          <a:prstGeom prst="roundRect">
            <a:avLst>
              <a:gd name="adj" fmla="val 1008"/>
            </a:avLst>
          </a:prstGeom>
          <a:solidFill>
            <a:srgbClr val="EBEBEB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&lt; insert product screen &gt;</a:t>
            </a:r>
          </a:p>
        </p:txBody>
      </p:sp>
    </p:spTree>
    <p:extLst>
      <p:ext uri="{BB962C8B-B14F-4D97-AF65-F5344CB8AC3E}">
        <p14:creationId xmlns:p14="http://schemas.microsoft.com/office/powerpoint/2010/main" val="153047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5813" y="473075"/>
            <a:ext cx="12472987" cy="1828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813" y="2446338"/>
            <a:ext cx="12460287" cy="5845175"/>
          </a:xfrm>
          <a:prstGeom prst="rect">
            <a:avLst/>
          </a:prstGeom>
        </p:spPr>
        <p:txBody>
          <a:bodyPr vert="horz" lIns="0" tIns="72576" rIns="0" bIns="72576" rtlCol="0">
            <a:noAutofit/>
          </a:bodyPr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8813D-88A2-7F43-9719-D825BE7857F3}"/>
              </a:ext>
            </a:extLst>
          </p:cNvPr>
          <p:cNvSpPr txBox="1"/>
          <p:nvPr userDrawn="1"/>
        </p:nvSpPr>
        <p:spPr>
          <a:xfrm>
            <a:off x="7468357" y="9394581"/>
            <a:ext cx="1320874" cy="1384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900" spc="3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OCTOBER 2018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D5DABA-3614-7240-B660-A27663C54D93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4" y="8466718"/>
            <a:ext cx="433105" cy="4331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FA6533-661C-A440-B5DC-A52B76DD9A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88257" y="8621715"/>
            <a:ext cx="228107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2018. </a:t>
            </a:r>
            <a:r>
              <a:rPr lang="en-US" sz="800" b="0" i="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</a:t>
            </a:r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. All Rights Reserved. (</a:t>
            </a:r>
            <a:fld id="{CFD2668A-9C48-5C4E-A770-E099B9875D0C}" type="slidenum">
              <a:rPr lang="en-US" sz="800" b="0" i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pPr algn="r" eaLnBrk="1" hangingPunct="1">
                <a:defRPr/>
              </a:pPr>
              <a:t>‹#›</a:t>
            </a:fld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B0622C-3517-A443-8898-986A190FB5C9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08" y="8570144"/>
            <a:ext cx="2098842" cy="2262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7470B8-7A8E-CD45-B34D-46B6399D59AF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443" y="8584122"/>
            <a:ext cx="3805611" cy="19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2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29" r:id="rId2"/>
    <p:sldLayoutId id="2147484057" r:id="rId3"/>
    <p:sldLayoutId id="2147484028" r:id="rId4"/>
    <p:sldLayoutId id="2147484093" r:id="rId5"/>
    <p:sldLayoutId id="2147484080" r:id="rId6"/>
    <p:sldLayoutId id="2147484092" r:id="rId7"/>
    <p:sldLayoutId id="2147484090" r:id="rId8"/>
    <p:sldLayoutId id="2147484086" r:id="rId9"/>
    <p:sldLayoutId id="2147484087" r:id="rId10"/>
    <p:sldLayoutId id="2147484088" r:id="rId11"/>
    <p:sldLayoutId id="2147484083" r:id="rId12"/>
    <p:sldLayoutId id="2147484089" r:id="rId13"/>
    <p:sldLayoutId id="2147484091" r:id="rId14"/>
    <p:sldLayoutId id="2147484063" r:id="rId15"/>
    <p:sldLayoutId id="2147484062" r:id="rId16"/>
    <p:sldLayoutId id="2147484085" r:id="rId17"/>
    <p:sldLayoutId id="2147484058" r:id="rId18"/>
    <p:sldLayoutId id="2147484059" r:id="rId19"/>
    <p:sldLayoutId id="2147484124" r:id="rId20"/>
    <p:sldLayoutId id="2147484095" r:id="rId21"/>
    <p:sldLayoutId id="2147484117" r:id="rId22"/>
  </p:sldLayoutIdLst>
  <p:hf hdr="0" ftr="0"/>
  <p:txStyles>
    <p:titleStyle>
      <a:lvl1pPr algn="l" defTabSz="14509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000" b="1" i="0" kern="1200" spc="-150">
          <a:solidFill>
            <a:srgbClr val="555C5F"/>
          </a:solidFill>
          <a:latin typeface="Arial" panose="020B0604020202020204" pitchFamily="34" charset="0"/>
          <a:ea typeface="Arial" panose="020B0604020202020204" pitchFamily="34" charset="0"/>
          <a:cs typeface="Arial" charset="0"/>
        </a:defRPr>
      </a:lvl1pPr>
      <a:lvl2pPr algn="l" defTabSz="14509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2pPr>
      <a:lvl3pPr algn="l" defTabSz="14509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3pPr>
      <a:lvl4pPr algn="l" defTabSz="14509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4pPr>
      <a:lvl5pPr algn="l" defTabSz="14509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5pPr>
      <a:lvl6pPr marL="457200" algn="l" defTabSz="1450975" rtl="0" eaLnBrk="1" fontAlgn="base" hangingPunct="1"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6pPr>
      <a:lvl7pPr marL="914400" algn="l" defTabSz="1450975" rtl="0" eaLnBrk="1" fontAlgn="base" hangingPunct="1"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7pPr>
      <a:lvl8pPr marL="1371600" algn="l" defTabSz="1450975" rtl="0" eaLnBrk="1" fontAlgn="base" hangingPunct="1"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8pPr>
      <a:lvl9pPr marL="1828800" algn="l" defTabSz="1450975" rtl="0" eaLnBrk="1" fontAlgn="base" hangingPunct="1"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9pPr>
    </p:titleStyle>
    <p:bodyStyle>
      <a:lvl1pPr marL="287338" indent="-287338" algn="l" defTabSz="1450975" rtl="0" eaLnBrk="1" fontAlgn="base" hangingPunct="1">
        <a:spcBef>
          <a:spcPts val="600"/>
        </a:spcBef>
        <a:spcAft>
          <a:spcPts val="900"/>
        </a:spcAft>
        <a:buFont typeface="Arial" charset="0"/>
        <a:buChar char="•"/>
        <a:defRPr sz="3000" b="0" i="0" kern="1200" spc="-50">
          <a:solidFill>
            <a:srgbClr val="737373"/>
          </a:solidFill>
          <a:latin typeface="Arial" panose="020B0604020202020204" pitchFamily="34" charset="0"/>
          <a:ea typeface="Arial" panose="020B0604020202020204" pitchFamily="34" charset="0"/>
          <a:cs typeface="Arial" charset="0"/>
        </a:defRPr>
      </a:lvl1pPr>
      <a:lvl2pPr marL="647700" indent="-280988" algn="l" defTabSz="1450975" rtl="0" eaLnBrk="1" fontAlgn="base" hangingPunct="1">
        <a:spcBef>
          <a:spcPct val="0"/>
        </a:spcBef>
        <a:spcAft>
          <a:spcPts val="900"/>
        </a:spcAft>
        <a:buFont typeface="Lucida Grande" charset="0"/>
        <a:buChar char="–"/>
        <a:defRPr sz="2600" b="0" i="0" kern="1200" spc="-50">
          <a:solidFill>
            <a:srgbClr val="737373"/>
          </a:solidFill>
          <a:latin typeface="Arial" panose="020B0604020202020204" pitchFamily="34" charset="0"/>
          <a:ea typeface="Arial" panose="020B0604020202020204" pitchFamily="34" charset="0"/>
          <a:cs typeface="Arial" charset="0"/>
        </a:defRPr>
      </a:lvl2pPr>
      <a:lvl3pPr marL="895350" indent="-239713" algn="l" defTabSz="1450975" rtl="0" eaLnBrk="1" fontAlgn="base" hangingPunct="1">
        <a:spcBef>
          <a:spcPct val="0"/>
        </a:spcBef>
        <a:spcAft>
          <a:spcPts val="900"/>
        </a:spcAft>
        <a:buFont typeface="Arial" charset="0"/>
        <a:buChar char="•"/>
        <a:defRPr sz="2200" b="0" i="0" kern="1200" spc="-50">
          <a:solidFill>
            <a:srgbClr val="737373"/>
          </a:solidFill>
          <a:latin typeface="Arial" panose="020B0604020202020204" pitchFamily="34" charset="0"/>
          <a:ea typeface="Arial" panose="020B0604020202020204" pitchFamily="34" charset="0"/>
          <a:cs typeface="Arial" charset="0"/>
        </a:defRPr>
      </a:lvl3pPr>
      <a:lvl4pPr marL="1077913" indent="-177800" algn="l" defTabSz="1450975" rtl="0" eaLnBrk="1" fontAlgn="base" hangingPunct="1">
        <a:spcBef>
          <a:spcPct val="0"/>
        </a:spcBef>
        <a:spcAft>
          <a:spcPts val="900"/>
        </a:spcAft>
        <a:buFont typeface="Lucida Grande" charset="0"/>
        <a:buChar char="–"/>
        <a:defRPr b="0" i="0" kern="1200" spc="-50">
          <a:solidFill>
            <a:srgbClr val="737373"/>
          </a:solidFill>
          <a:latin typeface="Arial" panose="020B0604020202020204" pitchFamily="34" charset="0"/>
          <a:ea typeface="Arial" panose="020B0604020202020204" pitchFamily="34" charset="0"/>
          <a:cs typeface="Arial" charset="0"/>
        </a:defRPr>
      </a:lvl4pPr>
      <a:lvl5pPr marL="1233488" indent="-171450" algn="l" defTabSz="1450975" rtl="0" eaLnBrk="1" fontAlgn="base" hangingPunct="1">
        <a:spcBef>
          <a:spcPct val="0"/>
        </a:spcBef>
        <a:spcAft>
          <a:spcPts val="900"/>
        </a:spcAft>
        <a:buFont typeface="Arial" charset="0"/>
        <a:buChar char="•"/>
        <a:defRPr sz="1600" b="0" i="0" kern="1200" spc="-50">
          <a:solidFill>
            <a:srgbClr val="737373"/>
          </a:solidFill>
          <a:latin typeface="Arial" panose="020B0604020202020204" pitchFamily="34" charset="0"/>
          <a:ea typeface="Arial" panose="020B0604020202020204" pitchFamily="34" charset="0"/>
          <a:cs typeface="Arial" charset="0"/>
        </a:defRPr>
      </a:lvl5pPr>
      <a:lvl6pPr marL="3991676" indent="-362880" algn="l" defTabSz="145151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17435" indent="-362880" algn="l" defTabSz="145151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43195" indent="-362880" algn="l" defTabSz="145151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68954" indent="-362880" algn="l" defTabSz="145151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759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519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7278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3037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8796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4556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80315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6074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5120">
          <p15:clr>
            <a:srgbClr val="F26B43"/>
          </p15:clr>
        </p15:guide>
        <p15:guide id="3" pos="537" userDrawn="1">
          <p15:clr>
            <a:srgbClr val="F26B43"/>
          </p15:clr>
        </p15:guide>
        <p15:guide id="4" pos="9657" userDrawn="1">
          <p15:clr>
            <a:srgbClr val="F26B43"/>
          </p15:clr>
        </p15:guide>
        <p15:guide id="5" orient="horz" pos="15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hyperlink" Target="https://www.oracle.com/in/java/technologies/download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hyperlink" Target="https://testng.org/testng-eclipse-update-site" TargetMode="External"/><Relationship Id="rId4" Type="http://schemas.openxmlformats.org/officeDocument/2006/relationships/hyperlink" Target="https://www.oracle.com/in/java/technologies/download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hyperlink" Target="https://maven.apache.org/download.cgi" TargetMode="External"/><Relationship Id="rId4" Type="http://schemas.openxmlformats.org/officeDocument/2006/relationships/hyperlink" Target="https://www.oracle.com/in/java/technologies/download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hyperlink" Target="https://maven.apache.org/download.cgi" TargetMode="External"/><Relationship Id="rId4" Type="http://schemas.openxmlformats.org/officeDocument/2006/relationships/hyperlink" Target="https://www.oracle.com/in/java/technologies/download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hyperlink" Target="https://maven.apache.org/download.cgi" TargetMode="External"/><Relationship Id="rId4" Type="http://schemas.openxmlformats.org/officeDocument/2006/relationships/hyperlink" Target="https://www.oracle.com/in/java/technologies/download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-scm.com/downloads" TargetMode="External"/><Relationship Id="rId5" Type="http://schemas.openxmlformats.org/officeDocument/2006/relationships/hyperlink" Target="https://maven.apache.org/download.cgi" TargetMode="External"/><Relationship Id="rId4" Type="http://schemas.openxmlformats.org/officeDocument/2006/relationships/hyperlink" Target="https://www.oracle.com/in/java/technologies/download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8E02-7043-1A42-829C-99C947BB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946" y="5512701"/>
            <a:ext cx="10985963" cy="1027279"/>
          </a:xfrm>
        </p:spPr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417E0-D9F2-9043-813E-FA02968AC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3992" y="7440960"/>
            <a:ext cx="11623596" cy="1677382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			Prepared By: Jaya Kumar Rayala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 		 	 Date: 07-June-2024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354CEB-0DBE-7B4D-9710-A2291DE9D82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0"/>
            <a:ext cx="16256001" cy="4572000"/>
          </a:xfrm>
        </p:spPr>
      </p:pic>
    </p:spTree>
    <p:extLst>
      <p:ext uri="{BB962C8B-B14F-4D97-AF65-F5344CB8AC3E}">
        <p14:creationId xmlns:p14="http://schemas.microsoft.com/office/powerpoint/2010/main" val="198078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65F580B-A501-DB49-BAD9-02339A1EDBC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6258032" cy="91440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758D96-5206-5342-99BA-CF4953A41A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24882684-8933-0048-8630-ED054827F74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" b="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875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6E2BB2D7-5C3C-5444-BB41-E5CC1D1C58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15954" y="3808579"/>
            <a:ext cx="1406154" cy="1161287"/>
          </a:xfrm>
        </p:spPr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ABF258A-217B-8C47-9B7C-726C1AD69C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978064" y="3958253"/>
            <a:ext cx="4131909" cy="1161287"/>
          </a:xfrm>
        </p:spPr>
        <p:txBody>
          <a:bodyPr/>
          <a:lstStyle/>
          <a:p>
            <a:r>
              <a:rPr lang="en-US" dirty="0"/>
              <a:t>Build a Selenium Maven Project using Jenkins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6A9D602-8C7F-B041-AE5B-37BED35007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63391" y="1824356"/>
            <a:ext cx="1406154" cy="1350084"/>
          </a:xfrm>
        </p:spPr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5919EF3-416F-794E-A7D2-E3939AD957F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978063" y="1957387"/>
            <a:ext cx="4131909" cy="1161287"/>
          </a:xfrm>
        </p:spPr>
        <p:txBody>
          <a:bodyPr/>
          <a:lstStyle/>
          <a:p>
            <a:r>
              <a:rPr lang="en-IN" dirty="0"/>
              <a:t>How to run a selenium bat file using Jenkins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50EA16-1F8F-1840-BD6C-F2FEAC35F7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3511" y="3698337"/>
            <a:ext cx="1406154" cy="1382581"/>
          </a:xfrm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9982988-2E13-ED48-A2E4-A97589D0B8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38997" y="3950837"/>
            <a:ext cx="4721000" cy="1161287"/>
          </a:xfrm>
        </p:spPr>
        <p:txBody>
          <a:bodyPr/>
          <a:lstStyle/>
          <a:p>
            <a:r>
              <a:rPr lang="en-US" dirty="0"/>
              <a:t>Build a Selenium Test</a:t>
            </a:r>
            <a:r>
              <a:rPr lang="en-IN" dirty="0"/>
              <a:t>NG test</a:t>
            </a:r>
            <a:r>
              <a:rPr lang="en-US" dirty="0"/>
              <a:t> using Jenkins</a:t>
            </a:r>
            <a:endParaRPr lang="en-IN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97D09D0-4C2D-054F-966B-CEEBBA8F98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3511" y="5669450"/>
            <a:ext cx="1406154" cy="1382582"/>
          </a:xfr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CD068AD-5AE0-2C40-9C58-BD8DDB832D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0056" y="5780097"/>
            <a:ext cx="4548006" cy="1161287"/>
          </a:xfrm>
        </p:spPr>
        <p:txBody>
          <a:bodyPr/>
          <a:lstStyle/>
          <a:p>
            <a:r>
              <a:rPr lang="en-IN" dirty="0"/>
              <a:t>How to run a selenium jar file using Jenkins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A6845C-6C5F-A746-9E4B-46DBA5F7FA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3511" y="1820510"/>
            <a:ext cx="1406154" cy="1382580"/>
          </a:xfr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2D1DA80-45AA-9F4E-B195-0F003E99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7200"/>
            <a:ext cx="14444286" cy="845597"/>
          </a:xfrm>
        </p:spPr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A8BEAE-6AFA-9D41-B65E-831A98DBEB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10056" y="1970770"/>
            <a:ext cx="4721000" cy="1161287"/>
          </a:xfrm>
        </p:spPr>
        <p:txBody>
          <a:bodyPr/>
          <a:lstStyle/>
          <a:p>
            <a:r>
              <a:rPr lang="en-US" dirty="0"/>
              <a:t>Build a Java application using Jenkins</a:t>
            </a:r>
          </a:p>
        </p:txBody>
      </p:sp>
      <p:sp>
        <p:nvSpPr>
          <p:cNvPr id="17" name="Text Placeholder 46">
            <a:extLst>
              <a:ext uri="{FF2B5EF4-FFF2-40B4-BE49-F238E27FC236}">
                <a16:creationId xmlns:a16="http://schemas.microsoft.com/office/drawing/2014/main" id="{E3D0FC13-D65E-8C8D-0CF4-A527A0CD050B}"/>
              </a:ext>
            </a:extLst>
          </p:cNvPr>
          <p:cNvSpPr txBox="1">
            <a:spLocks/>
          </p:cNvSpPr>
          <p:nvPr/>
        </p:nvSpPr>
        <p:spPr>
          <a:xfrm>
            <a:off x="8063391" y="5561499"/>
            <a:ext cx="1406154" cy="15388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1450975" rtl="0" eaLnBrk="1" fontAlgn="base" hangingPunct="1">
              <a:spcBef>
                <a:spcPts val="600"/>
              </a:spcBef>
              <a:spcAft>
                <a:spcPts val="900"/>
              </a:spcAft>
              <a:buFont typeface="Arial" charset="0"/>
              <a:buNone/>
              <a:defRPr lang="en-US" sz="10000" b="1" i="0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647700" indent="-280988" algn="l" defTabSz="1450975" rtl="0" eaLnBrk="1" fontAlgn="base" hangingPunct="1">
              <a:spcBef>
                <a:spcPct val="0"/>
              </a:spcBef>
              <a:spcAft>
                <a:spcPts val="900"/>
              </a:spcAft>
              <a:buFont typeface="Lucida Grande" charset="0"/>
              <a:buChar char="–"/>
              <a:defRPr lang="en-US" sz="10000" b="1" i="0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2pPr>
            <a:lvl3pPr marL="895350" indent="-239713" algn="l" defTabSz="1450975" rtl="0" eaLnBrk="1" fontAlgn="base" hangingPunct="1">
              <a:spcBef>
                <a:spcPct val="0"/>
              </a:spcBef>
              <a:spcAft>
                <a:spcPts val="900"/>
              </a:spcAft>
              <a:buFont typeface="Arial" charset="0"/>
              <a:buChar char="•"/>
              <a:defRPr lang="en-US" sz="10000" b="1" i="0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3pPr>
            <a:lvl4pPr marL="1077913" indent="-177800" algn="l" defTabSz="1450975" rtl="0" eaLnBrk="1" fontAlgn="base" hangingPunct="1">
              <a:spcBef>
                <a:spcPct val="0"/>
              </a:spcBef>
              <a:spcAft>
                <a:spcPts val="900"/>
              </a:spcAft>
              <a:buFont typeface="Lucida Grande" charset="0"/>
              <a:buChar char="–"/>
              <a:defRPr lang="en-US" sz="10000" b="1" i="0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4pPr>
            <a:lvl5pPr marL="1233488" indent="-171450" algn="l" defTabSz="1450975" rtl="0" eaLnBrk="1" fontAlgn="base" hangingPunct="1">
              <a:spcBef>
                <a:spcPct val="0"/>
              </a:spcBef>
              <a:spcAft>
                <a:spcPts val="900"/>
              </a:spcAft>
              <a:buFont typeface="Arial" charset="0"/>
              <a:buChar char="•"/>
              <a:defRPr lang="en-US" sz="10000" b="1" i="0" kern="1200" spc="-8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5pPr>
            <a:lvl6pPr marL="3991676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17435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43195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68954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06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96E43C54-F098-B1F5-4D24-A2E061236788}"/>
              </a:ext>
            </a:extLst>
          </p:cNvPr>
          <p:cNvSpPr txBox="1">
            <a:spLocks/>
          </p:cNvSpPr>
          <p:nvPr/>
        </p:nvSpPr>
        <p:spPr>
          <a:xfrm>
            <a:off x="9978064" y="5621784"/>
            <a:ext cx="5035395" cy="1161287"/>
          </a:xfrm>
          <a:prstGeom prst="rect">
            <a:avLst/>
          </a:prstGeom>
          <a:solidFill>
            <a:schemeClr val="bg1"/>
          </a:solidFill>
          <a:effectLst>
            <a:outerShdw dist="25400" dir="10800000" algn="r" rotWithShape="0">
              <a:srgbClr val="D3091C"/>
            </a:outerShdw>
          </a:effectLst>
        </p:spPr>
        <p:txBody>
          <a:bodyPr vert="horz" lIns="457200" tIns="0" rIns="0" bIns="0" rtlCol="0" anchor="ctr">
            <a:noAutofit/>
          </a:bodyPr>
          <a:lstStyle>
            <a:lvl1pPr marL="0" indent="0" algn="l" defTabSz="1450975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1" i="0" kern="1200" spc="300" dirty="0">
                <a:solidFill>
                  <a:srgbClr val="595959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  <a:lvl2pPr marL="647700" indent="-280988" algn="l" defTabSz="1450975" rtl="0" eaLnBrk="1" fontAlgn="base" hangingPunct="1">
              <a:spcBef>
                <a:spcPct val="0"/>
              </a:spcBef>
              <a:spcAft>
                <a:spcPts val="900"/>
              </a:spcAft>
              <a:buFont typeface="Lucida Grande" charset="0"/>
              <a:buChar char="–"/>
              <a:defRPr sz="2600" b="0" i="0" kern="1200" spc="-50">
                <a:solidFill>
                  <a:srgbClr val="737373"/>
                </a:solidFill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2pPr>
            <a:lvl3pPr marL="895350" indent="-239713" algn="l" defTabSz="1450975" rtl="0" eaLnBrk="1" fontAlgn="base" hangingPunct="1">
              <a:spcBef>
                <a:spcPct val="0"/>
              </a:spcBef>
              <a:spcAft>
                <a:spcPts val="900"/>
              </a:spcAft>
              <a:buFont typeface="Arial" charset="0"/>
              <a:buChar char="•"/>
              <a:defRPr sz="2200" b="0" i="0" kern="1200" spc="-50">
                <a:solidFill>
                  <a:srgbClr val="737373"/>
                </a:solidFill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3pPr>
            <a:lvl4pPr marL="1077913" indent="-177800" algn="l" defTabSz="1450975" rtl="0" eaLnBrk="1" fontAlgn="base" hangingPunct="1">
              <a:spcBef>
                <a:spcPct val="0"/>
              </a:spcBef>
              <a:spcAft>
                <a:spcPts val="900"/>
              </a:spcAft>
              <a:buFont typeface="Lucida Grande" charset="0"/>
              <a:buChar char="–"/>
              <a:defRPr b="0" i="0" kern="1200" spc="-50">
                <a:solidFill>
                  <a:srgbClr val="737373"/>
                </a:solidFill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4pPr>
            <a:lvl5pPr marL="1233488" indent="-171450" algn="l" defTabSz="1450975" rtl="0" eaLnBrk="1" fontAlgn="base" hangingPunct="1">
              <a:spcBef>
                <a:spcPct val="0"/>
              </a:spcBef>
              <a:spcAft>
                <a:spcPts val="900"/>
              </a:spcAft>
              <a:buFont typeface="Arial" charset="0"/>
              <a:buChar char="•"/>
              <a:defRPr sz="1600" b="0" i="0" kern="1200" spc="-50">
                <a:solidFill>
                  <a:srgbClr val="737373"/>
                </a:solidFill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5pPr>
            <a:lvl6pPr marL="3991676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17435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43195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68954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Selenium + Maven + GitHub with Jenkins Integration</a:t>
            </a:r>
          </a:p>
        </p:txBody>
      </p:sp>
    </p:spTree>
    <p:extLst>
      <p:ext uri="{BB962C8B-B14F-4D97-AF65-F5344CB8AC3E}">
        <p14:creationId xmlns:p14="http://schemas.microsoft.com/office/powerpoint/2010/main" val="29090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5FC648-79A0-90E7-CF96-8F366667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65" y="753927"/>
            <a:ext cx="14503723" cy="723902"/>
          </a:xfrm>
        </p:spPr>
        <p:txBody>
          <a:bodyPr/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1.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Build a Job for Sample Java application using Jenkins.</a:t>
            </a:r>
            <a:endParaRPr lang="en-I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3D833-4456-8040-ABA7-B0F4674173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INFOR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87FD0-DBF2-FB9A-06D2-526E6EB82C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88" y="1572113"/>
            <a:ext cx="14478000" cy="6817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u="sng" dirty="0"/>
              <a:t>Pre-Requisites: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Install any IDE like -&gt; Download Eclipse from </a:t>
            </a:r>
            <a:r>
              <a:rPr lang="en-IN" sz="1800" dirty="0">
                <a:hlinkClick r:id="rId3"/>
              </a:rPr>
              <a:t>https://www.eclipse.org/downloads/</a:t>
            </a:r>
            <a:r>
              <a:rPr lang="en-IN" sz="1800" dirty="0"/>
              <a:t>, NetBeans etc..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Install JDK &gt; = v1.8 from </a:t>
            </a:r>
            <a:r>
              <a:rPr lang="en-IN" sz="1800" dirty="0">
                <a:hlinkClick r:id="rId4"/>
              </a:rPr>
              <a:t>https://www.oracle.com/in/java/technologies/downloads/</a:t>
            </a:r>
            <a:endParaRPr lang="en-IN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Set Java Home and Path into the Environment Variables (Right Click on PC -&gt; Properties -&gt; Advanced System Settings -&gt; Advanced tab -&gt; Environment Variables -&gt; User/System Variables)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Launch the </a:t>
            </a:r>
            <a:r>
              <a:rPr lang="en-IN" sz="1800" dirty="0" err="1"/>
              <a:t>Jenkins.war</a:t>
            </a:r>
            <a:r>
              <a:rPr lang="en-IN" sz="1800" dirty="0"/>
              <a:t> file where it was placed.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u="sng" dirty="0"/>
              <a:t>Windows Commands to run Java application: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Open command prompt and navigate to the directory which has the java program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 err="1"/>
              <a:t>Javac</a:t>
            </a:r>
            <a:r>
              <a:rPr lang="en-IN" sz="1800" dirty="0"/>
              <a:t> filename.java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Java filename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u="sng" dirty="0"/>
              <a:t>Run Java application using Jenkins: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Create a ‘Free Style Project’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Select Execute Windows batch command from ‘Build Steps’</a:t>
            </a:r>
          </a:p>
          <a:p>
            <a:pPr marL="0" indent="0">
              <a:buNone/>
            </a:pPr>
            <a:endParaRPr lang="en-IN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BDBA1-102D-09C3-AFD1-B5B360AA6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287" y="5128055"/>
            <a:ext cx="8571813" cy="224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5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5FC648-79A0-90E7-CF96-8F366667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65" y="753927"/>
            <a:ext cx="14503723" cy="723902"/>
          </a:xfrm>
        </p:spPr>
        <p:txBody>
          <a:bodyPr/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Build a Selenium Test</a:t>
            </a:r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NG test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using Jenkins</a:t>
            </a:r>
            <a:endParaRPr lang="en-IN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3D833-4456-8040-ABA7-B0F4674173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INFOR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87FD0-DBF2-FB9A-06D2-526E6EB82C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88" y="1572113"/>
            <a:ext cx="14478000" cy="6817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u="sng" dirty="0"/>
              <a:t>Pre-Requisites: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Install any IDE like -&gt; Download Eclipse from </a:t>
            </a:r>
            <a:r>
              <a:rPr lang="en-IN" sz="1800" dirty="0">
                <a:hlinkClick r:id="rId3"/>
              </a:rPr>
              <a:t>https://www.eclipse.org/downloads/</a:t>
            </a:r>
            <a:r>
              <a:rPr lang="en-IN" sz="1800" dirty="0"/>
              <a:t>, NetBeans etc..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Install JDK &gt; = v1.8 from </a:t>
            </a:r>
            <a:r>
              <a:rPr lang="en-IN" sz="1800" dirty="0">
                <a:hlinkClick r:id="rId4"/>
              </a:rPr>
              <a:t>https://www.oracle.com/in/java/technologies/downloads/</a:t>
            </a:r>
            <a:endParaRPr lang="en-IN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Set Java Home and Path into the Environment Variables (Right Click on PC -&gt; Properties -&gt; Advanced System Settings -&gt; Advanced tab -&gt; Environment Variables -&gt; User/System Variables)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Install TestNG from Help-&gt; Eclipse Marketplace (or) Add TestNG dependency in POM.xml file (or) Help -&gt; Install New Software with this work URL: </a:t>
            </a:r>
            <a:r>
              <a:rPr lang="en-IN" sz="1800" dirty="0">
                <a:hlinkClick r:id="rId5"/>
              </a:rPr>
              <a:t>https://testng.org/testng-eclipse-update-site</a:t>
            </a:r>
            <a:endParaRPr lang="en-IN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Launch the </a:t>
            </a:r>
            <a:r>
              <a:rPr lang="en-IN" sz="1800" dirty="0" err="1"/>
              <a:t>Jenkins.war</a:t>
            </a:r>
            <a:r>
              <a:rPr lang="en-IN" sz="1800" dirty="0"/>
              <a:t> file where it was placed.</a:t>
            </a:r>
          </a:p>
          <a:p>
            <a:pPr marL="0" indent="0">
              <a:buNone/>
            </a:pPr>
            <a:r>
              <a:rPr lang="en-IN" sz="1800" b="1" u="sng" dirty="0"/>
              <a:t>Windows Commands to run TestNG application: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Open command prompt and navigate to the directory which has the TestNG script.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set </a:t>
            </a:r>
            <a:r>
              <a:rPr lang="en-IN" sz="1800" dirty="0" err="1"/>
              <a:t>classpath</a:t>
            </a:r>
            <a:r>
              <a:rPr lang="en-IN" sz="1800" dirty="0"/>
              <a:t>=C:\Users\jrayala\OneDrive - Infor\Desktop\Others\Java\</a:t>
            </a:r>
            <a:r>
              <a:rPr lang="en-IN" sz="1800" dirty="0" err="1"/>
              <a:t>helloworld_jk</a:t>
            </a:r>
            <a:r>
              <a:rPr lang="en-IN" sz="1800" dirty="0"/>
              <a:t>\</a:t>
            </a:r>
            <a:r>
              <a:rPr lang="en-IN" sz="1800" dirty="0" err="1"/>
              <a:t>TestNGSampleCMD</a:t>
            </a:r>
            <a:r>
              <a:rPr lang="en-IN" sz="1800" dirty="0"/>
              <a:t>\</a:t>
            </a:r>
            <a:r>
              <a:rPr lang="en-IN" sz="1800" dirty="0" err="1"/>
              <a:t>bin;C</a:t>
            </a:r>
            <a:r>
              <a:rPr lang="en-IN" sz="1800" dirty="0"/>
              <a:t>:\Users\</a:t>
            </a:r>
            <a:r>
              <a:rPr lang="en-IN" sz="1800" dirty="0" err="1"/>
              <a:t>jrayala</a:t>
            </a:r>
            <a:r>
              <a:rPr lang="en-IN" sz="1800" dirty="0"/>
              <a:t>\OneDrive - Infor\Desktop\M3\Framework\eclipse-java-2023-09-R-win32-x86_64\eclipse\plugins\*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java </a:t>
            </a:r>
            <a:r>
              <a:rPr lang="en-IN" sz="1800" dirty="0" err="1"/>
              <a:t>org.testng.TestNG</a:t>
            </a:r>
            <a:r>
              <a:rPr lang="en-IN" sz="1800" dirty="0"/>
              <a:t> testng.xml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1800" dirty="0"/>
          </a:p>
          <a:p>
            <a:pPr marL="0" indent="0">
              <a:buNone/>
            </a:pPr>
            <a:r>
              <a:rPr lang="en-IN" sz="1800" b="1" u="sng" dirty="0"/>
              <a:t>Run Selenium  TestNG application using Jenkins: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Create a ‘Free Style Project’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Select “Execute Windows batch command” from ‘Build Steps’.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D489F-DEDB-D14A-F131-02026ABC8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2777" y="5482650"/>
            <a:ext cx="8983363" cy="264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4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5FC648-79A0-90E7-CF96-8F366667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65" y="753927"/>
            <a:ext cx="14503723" cy="723902"/>
          </a:xfrm>
        </p:spPr>
        <p:txBody>
          <a:bodyPr/>
          <a:lstStyle/>
          <a:p>
            <a:r>
              <a:rPr lang="en-I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How to run a created selenium jar file using Jenkins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3D833-4456-8040-ABA7-B0F4674173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INFOR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87FD0-DBF2-FB9A-06D2-526E6EB82C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88" y="1572113"/>
            <a:ext cx="14478000" cy="6817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u="sng" dirty="0"/>
              <a:t>Pre-Requisites: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Install any IDE like -&gt; Download Eclipse from </a:t>
            </a:r>
            <a:r>
              <a:rPr lang="en-IN" sz="1800" dirty="0">
                <a:hlinkClick r:id="rId3"/>
              </a:rPr>
              <a:t>https://www.eclipse.org/downloads/</a:t>
            </a:r>
            <a:r>
              <a:rPr lang="en-IN" sz="1800" dirty="0"/>
              <a:t>, NetBeans etc..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Install JDK &gt; = v1.8 from </a:t>
            </a:r>
            <a:r>
              <a:rPr lang="en-IN" sz="1800" dirty="0">
                <a:hlinkClick r:id="rId4"/>
              </a:rPr>
              <a:t>https://www.oracle.com/in/java/technologies/downloads/</a:t>
            </a:r>
            <a:endParaRPr lang="en-IN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Set Java Home and Path into the Environment Variables (Right Click on PC -&gt; Properties -&gt; Advanced System Settings -&gt; Advanced tab -&gt; Environment Variables -&gt; User/System Variables)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Download Maven from </a:t>
            </a:r>
            <a:r>
              <a:rPr lang="en-IN" sz="1800" dirty="0">
                <a:hlinkClick r:id="rId5"/>
              </a:rPr>
              <a:t>https://maven.apache.org/download.cgi</a:t>
            </a:r>
            <a:r>
              <a:rPr lang="en-IN" sz="1800" dirty="0"/>
              <a:t> and place it anywhere in your local machine and provide the path in Environment variables.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Create a Maven project and add required selenium jar files in pom.xml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Launch the </a:t>
            </a:r>
            <a:r>
              <a:rPr lang="en-IN" sz="1800" dirty="0" err="1"/>
              <a:t>Jenkins.war</a:t>
            </a:r>
            <a:r>
              <a:rPr lang="en-IN" sz="1800" dirty="0"/>
              <a:t> file where it was placed.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1800" b="1" u="sng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u="sng" dirty="0"/>
              <a:t>Create a Runnable Jar file: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Right click on the selenium/java class and click on Export -&gt; Navigate to Java -&gt; Select Runnable Jar file -&gt; click on Next button -&gt; Select the Destination and provide a jar file name and click Finish button.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Open command prompt and navigate to the directory which has the created runnable jar file.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java –jar “filename.jar”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1800" dirty="0"/>
          </a:p>
          <a:p>
            <a:pPr marL="0" indent="0">
              <a:buNone/>
            </a:pPr>
            <a:r>
              <a:rPr lang="en-IN" sz="1800" b="1" u="sng" dirty="0"/>
              <a:t>Run Java application using Jenkins: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Create a ‘Free Style Project’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Select “Execute Windows batch command” from ‘Build Steps’.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B707F-DB05-C0A4-2799-750084CF8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993" y="5572897"/>
            <a:ext cx="8983363" cy="24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1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5FC648-79A0-90E7-CF96-8F366667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26" y="659644"/>
            <a:ext cx="14503723" cy="723902"/>
          </a:xfrm>
        </p:spPr>
        <p:txBody>
          <a:bodyPr/>
          <a:lstStyle/>
          <a:p>
            <a:r>
              <a:rPr lang="en-I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How to run a selenium bat file using Jenkins</a:t>
            </a:r>
            <a:endParaRPr lang="en-IN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3D833-4456-8040-ABA7-B0F4674173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INFOR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87FD0-DBF2-FB9A-06D2-526E6EB82C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9626" y="1411064"/>
            <a:ext cx="14478000" cy="7073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u="sng" dirty="0"/>
              <a:t>Pre-Requisites: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Install any IDE like -&gt; Download Eclipse from </a:t>
            </a:r>
            <a:r>
              <a:rPr lang="en-IN" sz="1800" dirty="0">
                <a:hlinkClick r:id="rId3"/>
              </a:rPr>
              <a:t>https://www.eclipse.org/downloads/</a:t>
            </a:r>
            <a:r>
              <a:rPr lang="en-IN" sz="1800" dirty="0"/>
              <a:t>, NetBeans etc..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Install JDK &gt; = v1.8 from </a:t>
            </a:r>
            <a:r>
              <a:rPr lang="en-IN" sz="1800" dirty="0">
                <a:hlinkClick r:id="rId4"/>
              </a:rPr>
              <a:t>https://www.oracle.com/in/java/technologies/downloads/</a:t>
            </a:r>
            <a:endParaRPr lang="en-IN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Set Java Home and Path into the Environment Variables (Right Click on PC -&gt; Properties -&gt; Advanced System Settings -&gt; Advanced tab -&gt; Environment Variables -&gt; User/System Variables)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Download Maven from </a:t>
            </a:r>
            <a:r>
              <a:rPr lang="en-IN" sz="1800" dirty="0">
                <a:hlinkClick r:id="rId5"/>
              </a:rPr>
              <a:t>https://maven.apache.org/download.cgi</a:t>
            </a:r>
            <a:r>
              <a:rPr lang="en-IN" sz="1800" dirty="0"/>
              <a:t> and place it anywhere in your local machine and provide the path in Environment variables.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Create a Maven project and add required selenium jar files, Maven Compiler and Surefire plugin in pom.xml file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Launch the </a:t>
            </a:r>
            <a:r>
              <a:rPr lang="en-IN" sz="1800" dirty="0" err="1"/>
              <a:t>Jenkins.war</a:t>
            </a:r>
            <a:r>
              <a:rPr lang="en-IN" sz="1800" dirty="0"/>
              <a:t> file where it was placed.</a:t>
            </a:r>
          </a:p>
          <a:p>
            <a:pPr marL="0" indent="0">
              <a:buNone/>
            </a:pPr>
            <a:r>
              <a:rPr lang="en-IN" sz="1600" b="1" u="sng" dirty="0"/>
              <a:t>Create a .bat file: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Navigate to any directory where you need to create a batch file.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Create a run.bat file with the below lines</a:t>
            </a:r>
          </a:p>
          <a:p>
            <a:pPr marL="360362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cd/</a:t>
            </a:r>
          </a:p>
          <a:p>
            <a:pPr marL="360362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cd C:\Users\jrayala\OneDrive - Infor\Desktop\Others\Java\</a:t>
            </a:r>
            <a:r>
              <a:rPr lang="en-IN" sz="1800" dirty="0" err="1"/>
              <a:t>helloworld_jk</a:t>
            </a:r>
            <a:r>
              <a:rPr lang="en-IN" sz="1800" dirty="0"/>
              <a:t>\</a:t>
            </a:r>
            <a:r>
              <a:rPr lang="en-IN" sz="1800" dirty="0" err="1"/>
              <a:t>SeleniumTestProject</a:t>
            </a:r>
            <a:endParaRPr lang="en-IN" sz="1800" dirty="0"/>
          </a:p>
          <a:p>
            <a:pPr marL="360362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/>
              <a:t>mvn</a:t>
            </a:r>
            <a:r>
              <a:rPr lang="en-IN" sz="1800" dirty="0"/>
              <a:t> clean test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1600" dirty="0"/>
          </a:p>
          <a:p>
            <a:pPr marL="0" indent="0">
              <a:buNone/>
            </a:pPr>
            <a:r>
              <a:rPr lang="en-IN" sz="1600" b="1" u="sng" dirty="0"/>
              <a:t>Run Java application using Jenkins: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Create a ‘Maven Project or Free Style Project’ build.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Select “Execute Windows batch command” from ‘Build Steps’.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68666-E1A1-951B-7E1A-694ABF6ED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4910" y="5604051"/>
            <a:ext cx="8991458" cy="201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5FC648-79A0-90E7-CF96-8F366667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65" y="753927"/>
            <a:ext cx="14503723" cy="723902"/>
          </a:xfrm>
        </p:spPr>
        <p:txBody>
          <a:bodyPr/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Build a Selenium Maven Project using Jenkins</a:t>
            </a:r>
            <a:endParaRPr lang="en-IN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3D833-4456-8040-ABA7-B0F4674173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INFOR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87FD0-DBF2-FB9A-06D2-526E6EB82C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88" y="1572113"/>
            <a:ext cx="14478000" cy="7040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u="sng" dirty="0"/>
              <a:t>Pre-Requisites: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Install any IDE like -&gt; Download Eclipse from </a:t>
            </a:r>
            <a:r>
              <a:rPr lang="en-IN" sz="1800" dirty="0">
                <a:hlinkClick r:id="rId3"/>
              </a:rPr>
              <a:t>https://www.eclipse.org/downloads/</a:t>
            </a:r>
            <a:r>
              <a:rPr lang="en-IN" sz="1800" dirty="0"/>
              <a:t>, NetBeans etc..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Install JDK &gt; = v1.8 from </a:t>
            </a:r>
            <a:r>
              <a:rPr lang="en-IN" sz="1800" dirty="0">
                <a:hlinkClick r:id="rId4"/>
              </a:rPr>
              <a:t>https://www.oracle.com/in/java/technologies/downloads/</a:t>
            </a:r>
            <a:endParaRPr lang="en-IN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Set Java Home and Path into the Environment Variables (Right Click on PC -&gt; Properties -&gt; Advanced System Settings -&gt; Advanced tab -&gt; Environment Variables -&gt; User/System Variables)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Download Maven from </a:t>
            </a:r>
            <a:r>
              <a:rPr lang="en-IN" sz="1800" dirty="0">
                <a:hlinkClick r:id="rId5"/>
              </a:rPr>
              <a:t>https://maven.apache.org/download.cgi</a:t>
            </a:r>
            <a:r>
              <a:rPr lang="en-IN" sz="1800" dirty="0"/>
              <a:t> and place it anywhere in your local machine and provide the path in Environment variables.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Create a Maven project and add required selenium jar files, Maven Compiler and Surefire plugin in pom.xml file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Update testing.xml file in maven-surefire-plugin.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Install and launch the Jenkins where it was placed.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u="sng" dirty="0"/>
              <a:t>Run Selenium Maven Project using Windows </a:t>
            </a:r>
            <a:r>
              <a:rPr lang="en-IN" sz="1600" b="1" u="sng" dirty="0" err="1"/>
              <a:t>Cmds</a:t>
            </a:r>
            <a:r>
              <a:rPr lang="en-IN" sz="1600" b="1" u="sng" dirty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Open a terminal/command prompt and navigate to the directory where pom.xml file exist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 err="1"/>
              <a:t>mvn</a:t>
            </a:r>
            <a:r>
              <a:rPr lang="en-IN" sz="1800" dirty="0"/>
              <a:t> clean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 err="1"/>
              <a:t>mvn</a:t>
            </a:r>
            <a:r>
              <a:rPr lang="en-IN" sz="1800" dirty="0"/>
              <a:t> test / </a:t>
            </a:r>
            <a:r>
              <a:rPr lang="en-IN" sz="1800" dirty="0" err="1"/>
              <a:t>mvn</a:t>
            </a:r>
            <a:r>
              <a:rPr lang="en-IN" sz="1800" dirty="0"/>
              <a:t> install / </a:t>
            </a:r>
            <a:r>
              <a:rPr lang="en-IN" sz="1800" dirty="0" err="1"/>
              <a:t>mvn</a:t>
            </a:r>
            <a:r>
              <a:rPr lang="en-IN" sz="1800" dirty="0"/>
              <a:t> clean test / </a:t>
            </a:r>
            <a:r>
              <a:rPr lang="en-IN" sz="1800" dirty="0" err="1"/>
              <a:t>mvn</a:t>
            </a:r>
            <a:r>
              <a:rPr lang="en-IN" sz="1800" dirty="0"/>
              <a:t> clean install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1600" dirty="0"/>
          </a:p>
          <a:p>
            <a:pPr marL="0" indent="0">
              <a:buNone/>
            </a:pPr>
            <a:r>
              <a:rPr lang="en-IN" sz="1600" b="1" u="sng" dirty="0"/>
              <a:t>Run Selenium Maven Project using Jenkins: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Create a ‘Maven Project’ build.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Provide the path of pom.xml file in Root POM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Provide the maven command to run the test in Goals and Options.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CC0F0-4D5E-183C-05CF-767048FC6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9830" y="5500158"/>
            <a:ext cx="8614892" cy="26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5FC648-79A0-90E7-CF96-8F366667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65" y="753927"/>
            <a:ext cx="14503723" cy="723902"/>
          </a:xfrm>
        </p:spPr>
        <p:txBody>
          <a:bodyPr/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6. Selenium + Maven + GitHub with Jenkins Integration</a:t>
            </a:r>
            <a:endParaRPr lang="en-IN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3D833-4456-8040-ABA7-B0F4674173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INFOR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87FD0-DBF2-FB9A-06D2-526E6EB82C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88" y="1572113"/>
            <a:ext cx="14478000" cy="6817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u="sng" dirty="0"/>
              <a:t>Pre-Requisites: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Install any IDE like -&gt; Download Eclipse from </a:t>
            </a:r>
            <a:r>
              <a:rPr lang="en-IN" sz="1800" dirty="0">
                <a:hlinkClick r:id="rId3"/>
              </a:rPr>
              <a:t>https://www.eclipse.org/downloads/</a:t>
            </a:r>
            <a:r>
              <a:rPr lang="en-IN" sz="1800" dirty="0"/>
              <a:t>, NetBeans etc..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Install JDK &gt; = v1.8 from </a:t>
            </a:r>
            <a:r>
              <a:rPr lang="en-IN" sz="1800" dirty="0">
                <a:hlinkClick r:id="rId4"/>
              </a:rPr>
              <a:t>https://www.oracle.com/in/java/technologies/downloads/</a:t>
            </a:r>
            <a:endParaRPr lang="en-IN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Set Java Home and Path into the Environment Variables (Right Click on PC -&gt; Properties -&gt; Advanced System Settings -&gt; Advanced tab -&gt; Environment Variables -&gt; User/System Variables)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Download Maven from </a:t>
            </a:r>
            <a:r>
              <a:rPr lang="en-IN" sz="1800" dirty="0">
                <a:hlinkClick r:id="rId5"/>
              </a:rPr>
              <a:t>https://maven.apache.org/download.cgi</a:t>
            </a:r>
            <a:r>
              <a:rPr lang="en-IN" sz="1800" dirty="0"/>
              <a:t> and place it anywhere in your local machine and provide the path in Environment variables.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Create a Maven project and add required selenium jar files, Maven Compiler and Surefire plugin in pom.xml file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Update testing.xml file in maven-surefire-plugin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Download and install GIT from 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  <a:hlinkClick r:id="rId6"/>
              </a:rPr>
              <a:t>https://git-scm.com/downloads</a:t>
            </a:r>
            <a:endParaRPr lang="en-IN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Create a repository from 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  <a:hlinkClick r:id="rId7"/>
              </a:rPr>
              <a:t>https://github.com/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Install and launch the Jenkins where it was placed.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Use the below GIT commands to create a new Repository and push the Project code:</a:t>
            </a:r>
          </a:p>
          <a:p>
            <a:pPr marL="360362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echo "# GitRepo22" &gt;&gt; README.md</a:t>
            </a:r>
          </a:p>
          <a:p>
            <a:pPr marL="360362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git </a:t>
            </a:r>
            <a:r>
              <a:rPr lang="en-IN" sz="1800" dirty="0" err="1"/>
              <a:t>init</a:t>
            </a:r>
            <a:endParaRPr lang="en-IN" sz="1800" dirty="0"/>
          </a:p>
          <a:p>
            <a:pPr marL="360362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git add README.md</a:t>
            </a:r>
          </a:p>
          <a:p>
            <a:pPr marL="360362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git commit -m "first commit"</a:t>
            </a:r>
          </a:p>
          <a:p>
            <a:pPr marL="360362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git branch -M main</a:t>
            </a:r>
          </a:p>
          <a:p>
            <a:pPr marL="360362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git remote add origin https://github.com/jk2403/GitRepo22.git</a:t>
            </a:r>
          </a:p>
          <a:p>
            <a:pPr marL="360362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git push -u origin main [After pushing the origin main, we need to provide the username and access token]</a:t>
            </a:r>
          </a:p>
          <a:p>
            <a:pPr marL="360362" lvl="1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b="1" u="sng" dirty="0"/>
              <a:t>Generate Personal Access Token: </a:t>
            </a:r>
            <a:r>
              <a:rPr lang="en-IN" sz="1800" dirty="0"/>
              <a:t>Click on Avatar circle at top right side of a page and select “Settings” -&gt; Developer Settings -&gt; Select Tokens(Classic) from Personal Access Token -&gt; Select ‘Generate New Token(Classic) from Generate New Token -&gt; Provide a name in Note and select all check boxes under Select Scopes then click on Generate Token button.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1400" b="1" u="sng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90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7E70-1A70-07D4-01B4-ED2A161E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6. Selenium + Maven + GitHub with Jenkins Integration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80F3-017A-9839-EFD7-4149DE4EB7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6563" y="1871864"/>
            <a:ext cx="14478000" cy="661249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u="sng" dirty="0"/>
              <a:t>Run Selenium+ Maven +GIT Project using Jenkins: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Create a ‘Maven Project’ build.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Provide GIT details and correct branch specifier.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Just, provide the pom.xml file in Root POM.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Provide the maven command to run the test in Goals and Options.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00DD-475C-EF9B-9F32-983AA9A20A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D4860-0411-ECD7-4759-585DAD212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6" y="3594363"/>
            <a:ext cx="6347538" cy="2878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113BBA-F466-89E1-3977-E2BD1441D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914" y="4572000"/>
            <a:ext cx="3219396" cy="1665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5D6B3D-21F3-8BDC-409F-A28890828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073" y="3962357"/>
            <a:ext cx="4137727" cy="243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Infor2018_Lt_Base">
  <a:themeElements>
    <a:clrScheme name="Custom 1">
      <a:dk1>
        <a:srgbClr val="565159"/>
      </a:dk1>
      <a:lt1>
        <a:srgbClr val="FFFFFF"/>
      </a:lt1>
      <a:dk2>
        <a:srgbClr val="13A3F7"/>
      </a:dk2>
      <a:lt2>
        <a:srgbClr val="E5E5E5"/>
      </a:lt2>
      <a:accent1>
        <a:srgbClr val="34C6FA"/>
      </a:accent1>
      <a:accent2>
        <a:srgbClr val="FF6400"/>
      </a:accent2>
      <a:accent3>
        <a:srgbClr val="2DB329"/>
      </a:accent3>
      <a:accent4>
        <a:srgbClr val="FFAA00"/>
      </a:accent4>
      <a:accent5>
        <a:srgbClr val="00C2B4"/>
      </a:accent5>
      <a:accent6>
        <a:srgbClr val="005CE6"/>
      </a:accent6>
      <a:hlink>
        <a:srgbClr val="005CE6"/>
      </a:hlink>
      <a:folHlink>
        <a:srgbClr val="7533A6"/>
      </a:folHlink>
    </a:clrScheme>
    <a:fontScheme name="Infor10x Arial Font S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>
        <a:spAutoFit/>
      </a:bodyPr>
      <a:lstStyle>
        <a:defPPr algn="ctr">
          <a:defRPr sz="3200" dirty="0" smtClean="0">
            <a:solidFill>
              <a:schemeClr val="tx1">
                <a:lumMod val="90000"/>
                <a:lumOff val="1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_PPTtemplate_Executive_102318_Arial" id="{3453B015-61F5-8E4F-BE47-657A6173DD85}" vid="{95242652-8718-7248-8FCD-EB2C8E1248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DropOffZoneRoutingForm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temFileTypeTaxHTField0 xmlns="8e24a2c5-1b1f-40f5-822f-1df3811956fc">
      <Terms xmlns="http://schemas.microsoft.com/office/infopath/2007/PartnerControls">
        <TermInfo xmlns="http://schemas.microsoft.com/office/infopath/2007/PartnerControls">
          <TermName xmlns="http://schemas.microsoft.com/office/infopath/2007/PartnerControls">pptx</TermName>
          <TermId xmlns="http://schemas.microsoft.com/office/infopath/2007/PartnerControls">02f733ba-5ba0-4892-962b-e75a3913a1b6</TermId>
        </TermInfo>
      </Terms>
    </ItemFileTypeTaxHTField0>
    <StatusTaxHTField0 xmlns="8e24a2c5-1b1f-40f5-822f-1df3811956fc">
      <Terms xmlns="http://schemas.microsoft.com/office/infopath/2007/PartnerControls">
        <TermInfo xmlns="http://schemas.microsoft.com/office/infopath/2007/PartnerControls">
          <TermName xmlns="http://schemas.microsoft.com/office/infopath/2007/PartnerControls">Published</TermName>
          <TermId xmlns="http://schemas.microsoft.com/office/infopath/2007/PartnerControls">33c9ccee-d9a6-471b-bcc1-88e368e1b880</TermId>
        </TermInfo>
      </Terms>
    </StatusTaxHTField0>
    <LanguageTaxHTField0 xmlns="8e24a2c5-1b1f-40f5-822f-1df3811956f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5afa3de8-deaf-4b92-b7fb-848acf2ae2b1</TermId>
        </TermInfo>
      </Terms>
    </LanguageTaxHTField0>
    <Content xmlns="8e24a2c5-1b1f-40f5-822f-1df3811956fc" xsi:nil="true"/>
    <ProductTaxHTField0 xmlns="8e24a2c5-1b1f-40f5-822f-1df3811956fc">
      <Terms xmlns="http://schemas.microsoft.com/office/infopath/2007/PartnerControls">
        <TermInfo xmlns="http://schemas.microsoft.com/office/infopath/2007/PartnerControls">
          <TermName xmlns="http://schemas.microsoft.com/office/infopath/2007/PartnerControls">_N/A</TermName>
          <TermId xmlns="http://schemas.microsoft.com/office/infopath/2007/PartnerControls">5516027b-45d5-47d7-b0fd-98a87990aa9c</TermId>
        </TermInfo>
      </Terms>
    </ProductTaxHTField0>
    <ItemContentTypeTaxHTField0 xmlns="8e24a2c5-1b1f-40f5-822f-1df3811956fc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 Overview Presentation</TermName>
          <TermId xmlns="http://schemas.microsoft.com/office/infopath/2007/PartnerControls">4391a2fe-0989-4656-8a38-3dc901d7c8be</TermId>
        </TermInfo>
      </Terms>
    </ItemContentTypeTaxHTField0>
    <SolutionTaxHTField0 xmlns="8e24a2c5-1b1f-40f5-822f-1df3811956fc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40f84672-5390-41f4-9bec-467602bf8a45</TermId>
        </TermInfo>
      </Terms>
    </SolutionTaxHTField0>
    <ItemOwner xmlns="8e24a2c5-1b1f-40f5-822f-1df3811956fc">
      <UserInfo>
        <DisplayName>Infor Collateral Tools</DisplayName>
        <AccountId>1324</AccountId>
        <AccountType/>
      </UserInfo>
    </ItemOwner>
    <Downloads xmlns="8e24a2c5-1b1f-40f5-822f-1df3811956fc" xsi:nil="true"/>
    <TargetAudienceTaxHTField0 xmlns="8e24a2c5-1b1f-40f5-822f-1df3811956fc">
      <Terms xmlns="http://schemas.microsoft.com/office/infopath/2007/PartnerControls"/>
    </TargetAudienceTaxHTField0>
    <Comments xmlns="8e24a2c5-1b1f-40f5-822f-1df3811956fc" xsi:nil="true"/>
    <ArchiveDate xmlns="8e24a2c5-1b1f-40f5-822f-1df3811956fc">2018-08-16T04:00:00+00:00</ArchiveDate>
    <TaxCatchAll xmlns="073ee155-bd0c-4819-a354-a0c1e6a6c297">
      <Value>414</Value>
      <Value>442</Value>
      <Value>376</Value>
      <Value>374</Value>
      <Value>607</Value>
      <Value>927</Value>
      <Value>715</Value>
    </TaxCatchAll>
    <IndustryTaxHTField0 xmlns="8e24a2c5-1b1f-40f5-822f-1df3811956fc">
      <Terms xmlns="http://schemas.microsoft.com/office/infopath/2007/PartnerControls"/>
    </IndustryTaxHTField0>
    <Template_x0028_Y_x002f_N_x0029_TaxHTField0 xmlns="8e24a2c5-1b1f-40f5-822f-1df3811956fc">
      <Terms xmlns="http://schemas.microsoft.com/office/infopath/2007/PartnerControls"/>
    </Template_x0028_Y_x002f_N_x0029_TaxHTField0>
    <MetaDataUpdated xmlns="8e24a2c5-1b1f-40f5-822f-1df3811956fc">True</MetaDataUpdated>
    <ItemDescription xmlns="8e24a2c5-1b1f-40f5-822f-1df3811956fc">Infor Corporate Overview Presentation with Speaking Notes, English - August 2017 part number: INFDTP1482386-en-US-0817-7</ItemDescription>
    <AccessLevelTaxHTField0 xmlns="8e24a2c5-1b1f-40f5-822f-1df3811956fc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Channel Partner</TermName>
          <TermId xmlns="http://schemas.microsoft.com/office/infopath/2007/PartnerControls">b2a93163-7d26-46e9-9bec-46ab7b38d076</TermId>
        </TermInfo>
      </Terms>
    </AccessLevelTaxHTField0>
    <p4fa1cdd741144b7ab4ae9f3edad8ebf xmlns="073ee155-bd0c-4819-a354-a0c1e6a6c297">
      <Terms xmlns="http://schemas.microsoft.com/office/infopath/2007/PartnerControls"/>
    </p4fa1cdd741144b7ab4ae9f3edad8ebf>
    <Internal_x0020_Only xmlns="073ee155-bd0c-4819-a354-a0c1e6a6c297">false</Internal_x0020_Only>
    <_dlc_DocIdPersistId xmlns="073ee155-bd0c-4819-a354-a0c1e6a6c297">true</_dlc_DocIdPersistId>
    <_dlc_DocId xmlns="073ee155-bd0c-4819-a354-a0c1e6a6c297">22F2J44KUYR4-5-22942</_dlc_DocId>
    <_dlc_DocIdUrl xmlns="073ee155-bd0c-4819-a354-a0c1e6a6c297">
      <Url>https://salesportal.infor.com/_layouts/DocIdRedir.aspx?ID=22F2J44KUYR4-5-22942</Url>
      <Description>22F2J44KUYR4-5-22942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ales Portal Document" ma:contentTypeID="0x01010061AFF6196EE34789A4B39A9E4E42E25F00EABC7150967CA34F871951EB3C0AA9EF" ma:contentTypeVersion="4" ma:contentTypeDescription="Infor Sales Portal" ma:contentTypeScope="" ma:versionID="05beb34f775377902a9852fa80f895a2">
  <xsd:schema xmlns:xsd="http://www.w3.org/2001/XMLSchema" xmlns:xs="http://www.w3.org/2001/XMLSchema" xmlns:p="http://schemas.microsoft.com/office/2006/metadata/properties" xmlns:ns1="http://schemas.microsoft.com/sharepoint/v3" xmlns:ns2="073ee155-bd0c-4819-a354-a0c1e6a6c297" xmlns:ns3="8e24a2c5-1b1f-40f5-822f-1df3811956fc" targetNamespace="http://schemas.microsoft.com/office/2006/metadata/properties" ma:root="true" ma:fieldsID="9cf8c123856ea9298237871ef231e887" ns1:_="" ns2:_="" ns3:_="">
    <xsd:import namespace="http://schemas.microsoft.com/sharepoint/v3"/>
    <xsd:import namespace="073ee155-bd0c-4819-a354-a0c1e6a6c297"/>
    <xsd:import namespace="8e24a2c5-1b1f-40f5-822f-1df3811956f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ItemDescription" minOccurs="0"/>
                <xsd:element ref="ns3:Content" minOccurs="0"/>
                <xsd:element ref="ns3:ArchiveDate" minOccurs="0"/>
                <xsd:element ref="ns3:ItemOwner" minOccurs="0"/>
                <xsd:element ref="ns3:Downloads" minOccurs="0"/>
                <xsd:element ref="ns1:RatingCount" minOccurs="0"/>
                <xsd:element ref="ns1:AverageRating" minOccurs="0"/>
                <xsd:element ref="ns3:MetaDataUpdated" minOccurs="0"/>
                <xsd:element ref="ns2:TaxCatchAll" minOccurs="0"/>
                <xsd:element ref="ns3:AccessLevelTaxHTField0" minOccurs="0"/>
                <xsd:element ref="ns3:TargetAudienceTaxHTField0" minOccurs="0"/>
                <xsd:element ref="ns3:ItemContentTypeTaxHTField0" minOccurs="0"/>
                <xsd:element ref="ns3:ItemFileTypeTaxHTField0" minOccurs="0"/>
                <xsd:element ref="ns3:IndustryTaxHTField0" minOccurs="0"/>
                <xsd:element ref="ns3:LanguageTaxHTField0" minOccurs="0"/>
                <xsd:element ref="ns3:ProductTaxHTField0" minOccurs="0"/>
                <xsd:element ref="ns3:SolutionTaxHTField0" minOccurs="0"/>
                <xsd:element ref="ns3:StatusTaxHTField0" minOccurs="0"/>
                <xsd:element ref="ns3:Template_x0028_Y_x002f_N_x0029_TaxHTField0" minOccurs="0"/>
                <xsd:element ref="ns2:p4fa1cdd741144b7ab4ae9f3edad8ebf" minOccurs="0"/>
                <xsd:element ref="ns2:TaxCatchAllLabel" minOccurs="0"/>
                <xsd:element ref="ns3:Comments" minOccurs="0"/>
                <xsd:element ref="ns2:Internal_x0020_Onl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atingCount" ma:index="16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AverageRating" ma:index="17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3ee155-bd0c-4819-a354-a0c1e6a6c29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30" nillable="true" ma:displayName="Taxonomy Catch All Column" ma:hidden="true" ma:list="{b9a41f1a-54b1-4a3e-8be6-2983982f0172}" ma:internalName="TaxCatchAll" ma:showField="CatchAllData" ma:web="073ee155-bd0c-4819-a354-a0c1e6a6c2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4fa1cdd741144b7ab4ae9f3edad8ebf" ma:index="41" nillable="true" ma:taxonomy="true" ma:internalName="p4fa1cdd741144b7ab4ae9f3edad8ebf" ma:taxonomyFieldName="More_x0020_Filters" ma:displayName="More Filters" ma:default="" ma:fieldId="{94fa1cdd-7411-44b7-ab4a-e9f3edad8ebf}" ma:taxonomyMulti="true" ma:sspId="a749bb41-1972-41d8-a355-24bedb6b3a86" ma:termSetId="7211bf82-ecbc-4fda-942b-954d23ebb39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Label" ma:index="42" nillable="true" ma:displayName="Taxonomy Catch All Column1" ma:hidden="true" ma:list="{b9a41f1a-54b1-4a3e-8be6-2983982f0172}" ma:internalName="TaxCatchAllLabel" ma:readOnly="true" ma:showField="CatchAllDataLabel" ma:web="073ee155-bd0c-4819-a354-a0c1e6a6c2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nternal_x0020_Only" ma:index="45" nillable="true" ma:displayName="Internal Only" ma:default="0" ma:internalName="Internal_x0020_Only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4a2c5-1b1f-40f5-822f-1df3811956fc" elementFormDefault="qualified">
    <xsd:import namespace="http://schemas.microsoft.com/office/2006/documentManagement/types"/>
    <xsd:import namespace="http://schemas.microsoft.com/office/infopath/2007/PartnerControls"/>
    <xsd:element name="ItemDescription" ma:index="11" nillable="true" ma:displayName="Description" ma:internalName="ItemDescription">
      <xsd:simpleType>
        <xsd:restriction base="dms:Note">
          <xsd:maxLength value="255"/>
        </xsd:restriction>
      </xsd:simpleType>
    </xsd:element>
    <xsd:element name="Content" ma:index="12" nillable="true" ma:displayName="Content" ma:internalName="Content">
      <xsd:simpleType>
        <xsd:restriction base="dms:Note">
          <xsd:maxLength value="255"/>
        </xsd:restriction>
      </xsd:simpleType>
    </xsd:element>
    <xsd:element name="ArchiveDate" ma:index="13" nillable="true" ma:displayName="Archive Date" ma:internalName="ArchiveDate">
      <xsd:simpleType>
        <xsd:restriction base="dms:DateTime"/>
      </xsd:simpleType>
    </xsd:element>
    <xsd:element name="ItemOwner" ma:index="14" nillable="true" ma:displayName="Item Owner" ma:internalName="Item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wnloads" ma:index="15" nillable="true" ma:displayName="Downloads" ma:internalName="Downloads">
      <xsd:simpleType>
        <xsd:restriction base="dms:Number"/>
      </xsd:simpleType>
    </xsd:element>
    <xsd:element name="MetaDataUpdated" ma:index="28" nillable="true" ma:displayName="MetaDataUpdated" ma:default="False" ma:format="Dropdown" ma:internalName="MetaDataUpdated">
      <xsd:simpleType>
        <xsd:restriction base="dms:Choice">
          <xsd:enumeration value="False"/>
          <xsd:enumeration value="True"/>
        </xsd:restriction>
      </xsd:simpleType>
    </xsd:element>
    <xsd:element name="AccessLevelTaxHTField0" ma:index="31" nillable="true" ma:taxonomy="true" ma:internalName="AccessLevelTaxHTField0" ma:taxonomyFieldName="AccessLevel" ma:displayName="Access Level" ma:default="" ma:fieldId="{9ca596ca-bfa0-4533-8381-9a4c29ef4da9}" ma:sspId="a749bb41-1972-41d8-a355-24bedb6b3a86" ma:termSetId="fa37bfc4-b8f3-48d0-b2d6-bcb2b25c374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rgetAudienceTaxHTField0" ma:index="32" nillable="true" ma:taxonomy="true" ma:internalName="TargetAudienceTaxHTField0" ma:taxonomyFieldName="TargetAudience" ma:displayName="Audience" ma:fieldId="{28e59436-4256-401b-84d0-042f8f6ac5be}" ma:sspId="648fba80-7340-4dad-983f-61144edb6cd3" ma:termSetId="da2585b9-46b2-46d6-98cd-eb0c2d2dd52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temContentTypeTaxHTField0" ma:index="33" nillable="true" ma:taxonomy="true" ma:internalName="ItemContentTypeTaxHTField0" ma:taxonomyFieldName="ItemContentType" ma:displayName="Content Type" ma:default="" ma:fieldId="{8e8e21e5-c96a-4732-b999-5d24a81d43d5}" ma:sspId="a749bb41-1972-41d8-a355-24bedb6b3a86" ma:termSetId="bb820a68-fd2f-442b-9246-b8938c04efc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temFileTypeTaxHTField0" ma:index="34" nillable="true" ma:taxonomy="true" ma:internalName="ItemFileTypeTaxHTField0" ma:taxonomyFieldName="ItemFileType" ma:displayName="File type" ma:default="" ma:fieldId="{a2cb6143-ca90-4097-bd01-05f962e891a6}" ma:sspId="a749bb41-1972-41d8-a355-24bedb6b3a86" ma:termSetId="069fa567-3bc2-4d91-bd62-1e3c3ebe54f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dustryTaxHTField0" ma:index="35" nillable="true" ma:taxonomy="true" ma:internalName="IndustryTaxHTField0" ma:taxonomyFieldName="Industry" ma:displayName="Industry" ma:default="" ma:fieldId="{f1caa5b3-9434-4c34-8c47-d0988935b9d4}" ma:taxonomyMulti="true" ma:sspId="a749bb41-1972-41d8-a355-24bedb6b3a86" ma:termSetId="97c4efa0-cc55-4b38-8ac7-0273d2e6ce5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anguageTaxHTField0" ma:index="36" nillable="true" ma:taxonomy="true" ma:internalName="LanguageTaxHTField0" ma:taxonomyFieldName="Language" ma:displayName="Language" ma:default="" ma:fieldId="{4dda4dff-9ebc-4ede-9590-4511ce899325}" ma:taxonomyMulti="true" ma:sspId="a749bb41-1972-41d8-a355-24bedb6b3a86" ma:termSetId="434842d7-f31a-4099-9131-390b6923bbe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roductTaxHTField0" ma:index="37" nillable="true" ma:taxonomy="true" ma:internalName="ProductTaxHTField0" ma:taxonomyFieldName="Product" ma:displayName="Product" ma:default="" ma:fieldId="{50fe656e-e0f2-4da8-983f-747278f87526}" ma:taxonomyMulti="true" ma:sspId="a749bb41-1972-41d8-a355-24bedb6b3a86" ma:termSetId="553b1764-d799-4ca1-89ec-a08d545a979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olutionTaxHTField0" ma:index="38" nillable="true" ma:taxonomy="true" ma:internalName="SolutionTaxHTField0" ma:taxonomyFieldName="Solution" ma:displayName="Category" ma:default="" ma:fieldId="{593c1977-104e-43c0-bbaa-411aa13b2ed1}" ma:taxonomyMulti="true" ma:sspId="a749bb41-1972-41d8-a355-24bedb6b3a86" ma:termSetId="8370646f-606f-4731-a337-4710d09e88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tatusTaxHTField0" ma:index="39" nillable="true" ma:taxonomy="true" ma:internalName="StatusTaxHTField0" ma:taxonomyFieldName="Status" ma:displayName="Status" ma:default="" ma:fieldId="{30e50592-6894-4967-b2cb-39cc9995721f}" ma:sspId="a749bb41-1972-41d8-a355-24bedb6b3a86" ma:termSetId="899e624b-5b7a-40d1-a095-1cc183e54d6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emplate_x0028_Y_x002f_N_x0029_TaxHTField0" ma:index="40" nillable="true" ma:taxonomy="true" ma:internalName="Template_x0028_Y_x002f_N_x0029_TaxHTField0" ma:taxonomyFieldName="Template_x0028_Y_x002f_N_x0029_" ma:displayName="Template (Y/N)" ma:fieldId="{435d7841-875c-43dc-893f-26186a497cb7}" ma:sspId="648fba80-7340-4dad-983f-61144edb6cd3" ma:termSetId="0f309d2a-0dda-4639-87fa-c9d0dd7ed61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omments" ma:index="44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2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890A88E-45CA-4535-BA3F-ADC35005D7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F941EF-AA38-435A-A87C-7CF8869B9962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8e24a2c5-1b1f-40f5-822f-1df3811956fc"/>
    <ds:schemaRef ds:uri="http://purl.org/dc/terms/"/>
    <ds:schemaRef ds:uri="073ee155-bd0c-4819-a354-a0c1e6a6c297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F955040-898D-4FFD-BE8B-88BB52BF8D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73ee155-bd0c-4819-a354-a0c1e6a6c297"/>
    <ds:schemaRef ds:uri="8e24a2c5-1b1f-40f5-822f-1df3811956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1D76053-9F47-45F6-B7AD-23B44441F9A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Corporate_PPTtemplate_Executive_102318_Arial</Template>
  <TotalTime>3965</TotalTime>
  <Words>1583</Words>
  <Application>Microsoft Office PowerPoint</Application>
  <PresentationFormat>Custom</PresentationFormat>
  <Paragraphs>147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Lucida Grande</vt:lpstr>
      <vt:lpstr>Proxima Nova</vt:lpstr>
      <vt:lpstr>Wingdings</vt:lpstr>
      <vt:lpstr>Infor2018_Lt_Base</vt:lpstr>
      <vt:lpstr>Jenkins</vt:lpstr>
      <vt:lpstr>Agenda:</vt:lpstr>
      <vt:lpstr>  1. Build a Job for Sample Java application using Jenkins.</vt:lpstr>
      <vt:lpstr>2. Build a Selenium TestNG test using Jenkins</vt:lpstr>
      <vt:lpstr>3. How to run a created selenium jar file using Jenkins</vt:lpstr>
      <vt:lpstr>4. How to run a selenium bat file using Jenkins</vt:lpstr>
      <vt:lpstr>5. Build a Selenium Maven Project using Jenkins</vt:lpstr>
      <vt:lpstr> 6. Selenium + Maven + GitHub with Jenkins Integration</vt:lpstr>
      <vt:lpstr> 6. Selenium + Maven + GitHub with Jenkins Integration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 Corporate  PowerPoint Template</dc:title>
  <dc:creator>Srinivas Ponna</dc:creator>
  <cp:keywords/>
  <cp:lastModifiedBy>Jayakumar Rayala</cp:lastModifiedBy>
  <cp:revision>39</cp:revision>
  <dcterms:created xsi:type="dcterms:W3CDTF">2018-11-30T07:29:29Z</dcterms:created>
  <dcterms:modified xsi:type="dcterms:W3CDTF">2024-06-07T06:54:13Z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7edfd3b0-816e-4a0a-a83e-0ec5db01cb5a</vt:lpwstr>
  </property>
  <property fmtid="{D5CDD505-2E9C-101B-9397-08002B2CF9AE}" pid="3" name="More Filters">
    <vt:lpwstr>3728;#Inforum General Sessions|cbfd5eb1-1af2-4fcd-9d7b-c07ad470b542</vt:lpwstr>
  </property>
  <property fmtid="{D5CDD505-2E9C-101B-9397-08002B2CF9AE}" pid="4" name="More_x0020_Filters">
    <vt:lpwstr>3728;#Inforum General Sessions|cbfd5eb1-1af2-4fcd-9d7b-c07ad470b542</vt:lpwstr>
  </property>
  <property fmtid="{D5CDD505-2E9C-101B-9397-08002B2CF9AE}" pid="5" name="ContentTypeId">
    <vt:lpwstr>0x01010061AFF6196EE34789A4B39A9E4E42E25F00EABC7150967CA34F871951EB3C0AA9EF</vt:lpwstr>
  </property>
  <property fmtid="{D5CDD505-2E9C-101B-9397-08002B2CF9AE}" pid="6" name="Solution">
    <vt:lpwstr>442;#Corporate|40f84672-5390-41f4-9bec-467602bf8a45</vt:lpwstr>
  </property>
  <property fmtid="{D5CDD505-2E9C-101B-9397-08002B2CF9AE}" pid="7" name="Language">
    <vt:lpwstr>374;#English|5afa3de8-deaf-4b92-b7fb-848acf2ae2b1</vt:lpwstr>
  </property>
  <property fmtid="{D5CDD505-2E9C-101B-9397-08002B2CF9AE}" pid="8" name="ItemFileType">
    <vt:lpwstr>607;#pptx|02f733ba-5ba0-4892-962b-e75a3913a1b6</vt:lpwstr>
  </property>
  <property fmtid="{D5CDD505-2E9C-101B-9397-08002B2CF9AE}" pid="9" name="Industry">
    <vt:lpwstr/>
  </property>
  <property fmtid="{D5CDD505-2E9C-101B-9397-08002B2CF9AE}" pid="10" name="Product">
    <vt:lpwstr>927;#_N/A|5516027b-45d5-47d7-b0fd-98a87990aa9c</vt:lpwstr>
  </property>
  <property fmtid="{D5CDD505-2E9C-101B-9397-08002B2CF9AE}" pid="11" name="ItemContentType">
    <vt:lpwstr>715;#Corporate Overview Presentation|4391a2fe-0989-4656-8a38-3dc901d7c8be</vt:lpwstr>
  </property>
  <property fmtid="{D5CDD505-2E9C-101B-9397-08002B2CF9AE}" pid="12" name="AccessLevel">
    <vt:lpwstr>414;#Channel Partner|b2a93163-7d26-46e9-9bec-46ab7b38d076</vt:lpwstr>
  </property>
  <property fmtid="{D5CDD505-2E9C-101B-9397-08002B2CF9AE}" pid="13" name="Status">
    <vt:lpwstr>376;#Published|33c9ccee-d9a6-471b-bcc1-88e368e1b880</vt:lpwstr>
  </property>
</Properties>
</file>