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28657" autoAdjust="0"/>
  </p:normalViewPr>
  <p:slideViewPr>
    <p:cSldViewPr snapToGrid="0">
      <p:cViewPr varScale="1">
        <p:scale>
          <a:sx n="30" d="100"/>
          <a:sy n="30" d="100"/>
        </p:scale>
        <p:origin x="20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B4139-9ED6-4A14-A3D3-C92A5417C5ED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76E93-CB95-4A31-AB81-178F27CDA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5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public note.</a:t>
            </a:r>
          </a:p>
          <a:p>
            <a:endParaRPr lang="en-US" dirty="0"/>
          </a:p>
          <a:p>
            <a:r>
              <a:rPr lang="en-US" dirty="0"/>
              <a:t>**</a:t>
            </a:r>
          </a:p>
          <a:p>
            <a:r>
              <a:rPr lang="en-US" dirty="0"/>
              <a:t>This note is private.</a:t>
            </a:r>
          </a:p>
          <a:p>
            <a:r>
              <a:rPr lang="en-US" dirty="0"/>
              <a:t>**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Styling like </a:t>
            </a:r>
            <a:r>
              <a:rPr lang="en-US" b="1" dirty="0"/>
              <a:t>bold</a:t>
            </a:r>
            <a:r>
              <a:rPr lang="en-US" dirty="0"/>
              <a:t>, </a:t>
            </a:r>
            <a:r>
              <a:rPr lang="en-US" i="1" dirty="0"/>
              <a:t>italic</a:t>
            </a:r>
            <a:r>
              <a:rPr lang="en-US" dirty="0"/>
              <a:t>, or </a:t>
            </a:r>
            <a:r>
              <a:rPr lang="en-US" strike="sngStrike" dirty="0">
                <a:solidFill>
                  <a:srgbClr val="FF0000"/>
                </a:solidFill>
              </a:rPr>
              <a:t>strikethrough</a:t>
            </a:r>
            <a:r>
              <a:rPr lang="en-US" dirty="0"/>
              <a:t> are lost.</a:t>
            </a:r>
          </a:p>
          <a:p>
            <a:endParaRPr lang="en-US" dirty="0"/>
          </a:p>
          <a:p>
            <a:r>
              <a:rPr lang="en-US" dirty="0"/>
              <a:t>**This is also private.**</a:t>
            </a:r>
          </a:p>
          <a:p>
            <a:endParaRPr lang="en-US" dirty="0"/>
          </a:p>
          <a:p>
            <a:r>
              <a:rPr lang="en-US"/>
              <a:t>AAAA  ** BBBB ** </a:t>
            </a:r>
            <a:r>
              <a:rPr lang="en-US" dirty="0"/>
              <a:t>CCCC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6E93-CB95-4A31-AB81-178F27CDA2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5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text &lt;hide&gt;an inline note&lt;/hide&gt;</a:t>
            </a:r>
          </a:p>
          <a:p>
            <a:endParaRPr lang="en-US" dirty="0"/>
          </a:p>
          <a:p>
            <a:r>
              <a:rPr lang="en-US" dirty="0"/>
              <a:t>Another note 1</a:t>
            </a:r>
          </a:p>
          <a:p>
            <a:r>
              <a:rPr lang="en-US" dirty="0"/>
              <a:t>&lt;hide&gt;note&lt;/hide&gt;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6E93-CB95-4A31-AB81-178F27CDA2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8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41D2-A4EB-4F1D-BD8B-3DF3488DD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47604-AFF3-43F9-89B6-4D3BF4D2A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B6A59-1AAE-43EC-B9EE-A3207C06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DBF5F-4535-4C95-88BA-D83D8B1F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ED349-CB40-4A77-AF50-AA076CD6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7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0758-BC64-47F7-BF35-2427B4AD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E1FD9-9818-4021-9B60-AA541FCF0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3D4B7-6B8F-446A-9FB9-E999A81B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DEEB2-99D6-4658-875A-095881E3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F5A5-8371-4132-98C1-E7B2B868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0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97E41-0AFC-43F9-98B8-730F053EE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E8E86-0A97-4B72-93BB-9DE5A07B9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673C7-8564-4ABA-8A4C-BF87A507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6EDC2-1C4D-4CEA-A965-1C171D7F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824D-9DD3-4400-BEE9-467231F8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A440-0460-46D0-A3BC-9093C39B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D86B-5A4F-4765-94C7-E1A5549A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39DD3-7F09-494E-BDEE-6B2FAE14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C285E-D67E-4886-8E1F-A72A3861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1E6ED-38E4-4BEE-AC17-A67B4328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7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B2AC-FA70-4961-B4A4-AA3E2056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E239E-270A-448F-B350-2663077ED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32651-82B4-4170-A8CA-5ED69A53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7563E-4B12-4B93-B0E6-F5CCA890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AE94-BEFD-423B-91A3-595E0D30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8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701D-3957-4596-85CE-D5F567D4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7E2F-7170-48BA-9F32-76A295F25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CE482-AD32-44FF-A9D6-F7C1B0402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A9653-6AE1-4B86-BE46-3D313886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59904-23C8-423F-9907-96977D63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84F0B-BE10-4F4D-A94D-9F88A1B1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3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1BB0-76F4-437C-8EB5-0FCF5ED8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DA539-8EF5-4D44-86D3-4B3818EEF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E5131-6714-4D24-8629-CD1592306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0A275-83EB-4EA2-BD82-0F6D29D26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1413F-2071-4012-8F8A-7A5D20441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1125A-06A7-46AA-A9CE-2FA7767D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52F5C-E6F0-4A3B-891E-72B2E2E5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FBB9A-147E-489C-9E2C-DA152723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24E0-E55A-408F-A35C-13790A81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07240-C52A-4974-95CA-CB897A75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F8607-E233-4804-8774-71D36085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F14E1-C3A3-4F6F-8E82-06740A7C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46013-C79F-4597-8AAB-F044C175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20656-6A67-45F9-8BAD-E0A71E5B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5014-748E-4B63-807E-1C9524C3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DADB-E153-43CC-852B-9B037BCD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63D0-A6FE-4EB5-A4DC-11483EF4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C43C6-C596-46BF-A47F-977F7C1CD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DD27F-72FA-4E0C-8B88-98BDC286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3A20D-6B82-468C-979B-9140E298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2B516-97DC-40D5-AE21-E8F06AE9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6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DD35-E984-40AB-A4D8-54D6E173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57852-730B-4F66-AD19-3413F7C19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BAB77-78EC-4632-ACE4-F633D3669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B4C5D-496D-41D3-8366-B3AEC690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A5CA4-9AF6-416F-A9E8-9799B66E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44808-BC59-4DEA-8CC3-64849E7A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2B3F5-D884-45D8-B4F4-553C3694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94253-5D19-4B28-BD16-1834D7AE7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8CDE5-7032-499F-9622-8F4055B67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DFEF9-9DFE-4231-8EBE-29EC188BD3A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7D74-C6E1-435D-9DBB-EE5C41343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8AED7-9937-4D10-AB9F-70CE6869C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7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F094BE-CCB4-44EA-BDDA-93CF1E469C4A}"/>
              </a:ext>
            </a:extLst>
          </p:cNvPr>
          <p:cNvSpPr txBox="1"/>
          <p:nvPr/>
        </p:nvSpPr>
        <p:spPr>
          <a:xfrm>
            <a:off x="1594884" y="1045904"/>
            <a:ext cx="3167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Placeholder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C1509-C052-4313-9DE7-07E4969CE0D1}"/>
              </a:ext>
            </a:extLst>
          </p:cNvPr>
          <p:cNvSpPr txBox="1"/>
          <p:nvPr/>
        </p:nvSpPr>
        <p:spPr>
          <a:xfrm>
            <a:off x="5274634" y="2875002"/>
            <a:ext cx="49795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Placeholder 2</a:t>
            </a:r>
          </a:p>
        </p:txBody>
      </p:sp>
    </p:spTree>
    <p:extLst>
      <p:ext uri="{BB962C8B-B14F-4D97-AF65-F5344CB8AC3E}">
        <p14:creationId xmlns:p14="http://schemas.microsoft.com/office/powerpoint/2010/main" val="366110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6F55BA3-1A3B-497B-A9FB-E50FDFBDF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414" y="1670538"/>
            <a:ext cx="4054721" cy="304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4DDA21-427F-4C2F-B498-FCB360DD78D0}"/>
              </a:ext>
            </a:extLst>
          </p:cNvPr>
          <p:cNvSpPr txBox="1"/>
          <p:nvPr/>
        </p:nvSpPr>
        <p:spPr>
          <a:xfrm>
            <a:off x="753006" y="1670538"/>
            <a:ext cx="49795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Placeholder 1</a:t>
            </a:r>
          </a:p>
        </p:txBody>
      </p:sp>
    </p:spTree>
    <p:extLst>
      <p:ext uri="{BB962C8B-B14F-4D97-AF65-F5344CB8AC3E}">
        <p14:creationId xmlns:p14="http://schemas.microsoft.com/office/powerpoint/2010/main" val="47582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Jarek</dc:creator>
  <cp:lastModifiedBy>Jarek</cp:lastModifiedBy>
  <cp:revision>20</cp:revision>
  <dcterms:created xsi:type="dcterms:W3CDTF">2020-05-09T08:18:43Z</dcterms:created>
  <dcterms:modified xsi:type="dcterms:W3CDTF">2020-05-12T20:52:00Z</dcterms:modified>
</cp:coreProperties>
</file>