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28657" autoAdjust="0"/>
  </p:normalViewPr>
  <p:slideViewPr>
    <p:cSldViewPr snapToGrid="0">
      <p:cViewPr varScale="1">
        <p:scale>
          <a:sx n="30" d="100"/>
          <a:sy n="30" d="100"/>
        </p:scale>
        <p:origin x="20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4139-9ED6-4A14-A3D3-C92A5417C5E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6E93-CB95-4A31-AB81-178F27CD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is a public note.</a:t>
            </a:r>
          </a:p>
          <a:p/>
          <a:p/>
          <a:p>
            <a:r>
              <a:t>Styling like bold, italic, or strikethrough are lost.</a:t>
            </a:r>
          </a:p>
          <a:p/>
          <a:p/>
          <a:p>
            <a:r>
              <a:t>AAAA   CCCC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Some text &lt;hide&gt;an inline note&lt;/hide&gt;</a:t>
            </a:r>
          </a:p>
          <a:p/>
          <a:p>
            <a:r>
              <a:t>Another note 1</a:t>
            </a:r>
          </a:p>
          <a:p>
            <a:r>
              <a:t>&lt;hide&gt;note&lt;/hide&gt;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1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41D2-A4EB-4F1D-BD8B-3DF3488D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7604-AFF3-43F9-89B6-4D3BF4D2A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6A59-1AAE-43EC-B9EE-A3207C06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BF5F-4535-4C95-88BA-D83D8B1F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D349-CB40-4A77-AF50-AA076C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758-BC64-47F7-BF35-2427B4A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1FD9-9818-4021-9B60-AA541FCF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4B7-6B8F-446A-9FB9-E999A8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EEB2-99D6-4658-875A-095881E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F5A5-8371-4132-98C1-E7B2B868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97E41-0AFC-43F9-98B8-730F053E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8E86-0A97-4B72-93BB-9DE5A07B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73C7-8564-4ABA-8A4C-BF87A50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EDC2-1C4D-4CEA-A965-1C171D7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824D-9DD3-4400-BEE9-467231F8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A440-0460-46D0-A3BC-9093C39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D86B-5A4F-4765-94C7-E1A5549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DD3-7F09-494E-BDEE-6B2FAE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285E-D67E-4886-8E1F-A72A386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E6ED-38E4-4BEE-AC17-A67B4328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2AC-FA70-4961-B4A4-AA3E2056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239E-270A-448F-B350-2663077E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2651-82B4-4170-A8CA-5ED69A5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563E-4B12-4B93-B0E6-F5CCA89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AE94-BEFD-423B-91A3-595E0D3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701D-3957-4596-85CE-D5F567D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7E2F-7170-48BA-9F32-76A295F25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CE482-AD32-44FF-A9D6-F7C1B040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9653-6AE1-4B86-BE46-3D31388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9904-23C8-423F-9907-96977D6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4F0B-BE10-4F4D-A94D-9F88A1B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BB0-76F4-437C-8EB5-0FCF5ED8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A539-8EF5-4D44-86D3-4B3818EE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5131-6714-4D24-8629-CD159230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A275-83EB-4EA2-BD82-0F6D29D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1413F-2071-4012-8F8A-7A5D20441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125A-06A7-46AA-A9CE-2FA7767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52F5C-E6F0-4A3B-891E-72B2E2E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FBB9A-147E-489C-9E2C-DA15272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4E0-E55A-408F-A35C-13790A8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7240-C52A-4974-95CA-CB897A7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8607-E233-4804-8774-71D3608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14E1-C3A3-4F6F-8E82-06740A7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46013-C79F-4597-8AAB-F044C17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20656-6A67-45F9-8BAD-E0A71E5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5014-748E-4B63-807E-1C9524C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DADB-E153-43CC-852B-9B037BC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63D0-A6FE-4EB5-A4DC-11483EF4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43C6-C596-46BF-A47F-977F7C1C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D27F-72FA-4E0C-8B88-98BDC286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A20D-6B82-468C-979B-9140E29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B516-97DC-40D5-AE21-E8F06AE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DD35-E984-40AB-A4D8-54D6E173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57852-730B-4F66-AD19-3413F7C1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AB77-78EC-4632-ACE4-F633D366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4C5D-496D-41D3-8366-B3AEC69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5CA4-9AF6-416F-A9E8-9799B66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4808-BC59-4DEA-8CC3-64849E7A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2B3F5-D884-45D8-B4F4-553C369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253-5D19-4B28-BD16-1834D7AE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CDE5-7032-499F-9622-8F4055B67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74-C6E1-435D-9DBB-EE5C4134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AED7-9937-4D10-AB9F-70CE6869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094BE-CCB4-44EA-BDDA-93CF1E469C4A}"/>
              </a:ext>
            </a:extLst>
          </p:cNvPr>
          <p:cNvSpPr txBox="1"/>
          <p:nvPr/>
        </p:nvSpPr>
        <p:spPr>
          <a:xfrm>
            <a:off x="1594884" y="1045904"/>
            <a:ext cx="316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Placeholder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C1509-C052-4313-9DE7-07E4969CE0D1}"/>
              </a:ext>
            </a:extLst>
          </p:cNvPr>
          <p:cNvSpPr txBox="1"/>
          <p:nvPr/>
        </p:nvSpPr>
        <p:spPr>
          <a:xfrm>
            <a:off x="5274634" y="2875002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2</a:t>
            </a:r>
          </a:p>
        </p:txBody>
      </p:sp>
    </p:spTree>
    <p:extLst>
      <p:ext uri="{BB962C8B-B14F-4D97-AF65-F5344CB8AC3E}">
        <p14:creationId xmlns:p14="http://schemas.microsoft.com/office/powerpoint/2010/main" val="36611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55BA3-1A3B-497B-A9FB-E50FDFBD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4" y="1670538"/>
            <a:ext cx="4054721" cy="30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DDA21-427F-4C2F-B498-FCB360DD78D0}"/>
              </a:ext>
            </a:extLst>
          </p:cNvPr>
          <p:cNvSpPr txBox="1"/>
          <p:nvPr/>
        </p:nvSpPr>
        <p:spPr>
          <a:xfrm>
            <a:off x="753006" y="1670538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1</a:t>
            </a:r>
          </a:p>
        </p:txBody>
      </p:sp>
    </p:spTree>
    <p:extLst>
      <p:ext uri="{BB962C8B-B14F-4D97-AF65-F5344CB8AC3E}">
        <p14:creationId xmlns:p14="http://schemas.microsoft.com/office/powerpoint/2010/main" val="4758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Jarek</dc:creator>
  <cp:lastModifiedBy>Jarek</cp:lastModifiedBy>
  <cp:revision>20</cp:revision>
  <dcterms:created xsi:type="dcterms:W3CDTF">2020-05-09T08:18:43Z</dcterms:created>
  <dcterms:modified xsi:type="dcterms:W3CDTF">2020-05-12T20:52:00Z</dcterms:modified>
</cp:coreProperties>
</file>