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C018-4D36-443A-9B17-6231A8F5EB85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6B7E-23F3-46D8-8E24-D6DF098A8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8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C018-4D36-443A-9B17-6231A8F5EB85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6B7E-23F3-46D8-8E24-D6DF098A8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67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C018-4D36-443A-9B17-6231A8F5EB85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6B7E-23F3-46D8-8E24-D6DF098A8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61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C018-4D36-443A-9B17-6231A8F5EB85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6B7E-23F3-46D8-8E24-D6DF098A8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15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C018-4D36-443A-9B17-6231A8F5EB85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6B7E-23F3-46D8-8E24-D6DF098A8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11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C018-4D36-443A-9B17-6231A8F5EB85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6B7E-23F3-46D8-8E24-D6DF098A8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10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C018-4D36-443A-9B17-6231A8F5EB85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6B7E-23F3-46D8-8E24-D6DF098A8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50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C018-4D36-443A-9B17-6231A8F5EB85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6B7E-23F3-46D8-8E24-D6DF098A8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0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C018-4D36-443A-9B17-6231A8F5EB85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6B7E-23F3-46D8-8E24-D6DF098A8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22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C018-4D36-443A-9B17-6231A8F5EB85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6B7E-23F3-46D8-8E24-D6DF098A8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80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C018-4D36-443A-9B17-6231A8F5EB85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6B7E-23F3-46D8-8E24-D6DF098A8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1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3C018-4D36-443A-9B17-6231A8F5EB85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C6B7E-23F3-46D8-8E24-D6DF098A8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97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68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</cp:revision>
  <dcterms:created xsi:type="dcterms:W3CDTF">2022-07-17T02:49:30Z</dcterms:created>
  <dcterms:modified xsi:type="dcterms:W3CDTF">2022-07-17T02:49:40Z</dcterms:modified>
</cp:coreProperties>
</file>