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013" r:id="rId4"/>
  </p:sldMasterIdLst>
  <p:notesMasterIdLst>
    <p:notesMasterId r:id="rId14"/>
  </p:notesMasterIdLst>
  <p:handoutMasterIdLst>
    <p:handoutMasterId r:id="rId15"/>
  </p:handoutMasterIdLst>
  <p:sldIdLst>
    <p:sldId id="259" r:id="rId5"/>
    <p:sldId id="263" r:id="rId6"/>
    <p:sldId id="265" r:id="rId7"/>
    <p:sldId id="260" r:id="rId8"/>
    <p:sldId id="279" r:id="rId9"/>
    <p:sldId id="283" r:id="rId10"/>
    <p:sldId id="284" r:id="rId11"/>
    <p:sldId id="280" r:id="rId12"/>
    <p:sldId id="282" r:id="rId13"/>
  </p:sldIdLst>
  <p:sldSz cx="9144000" cy="5143500" type="screen16x9"/>
  <p:notesSz cx="7023100" cy="93091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044329-6A09-4440-8AF6-FE391421B68E}">
          <p14:sldIdLst>
            <p14:sldId id="259"/>
            <p14:sldId id="263"/>
            <p14:sldId id="265"/>
            <p14:sldId id="260"/>
          </p14:sldIdLst>
        </p14:section>
        <p14:section name="notes" id="{DDF49828-F453-4556-BF57-6EB25CB7ECB2}">
          <p14:sldIdLst>
            <p14:sldId id="279"/>
            <p14:sldId id="283"/>
            <p14:sldId id="284"/>
            <p14:sldId id="280"/>
            <p14:sldId id="282"/>
          </p14:sldIdLst>
        </p14:section>
      </p14:sectionLst>
    </p:ext>
    <p:ext uri="{EFAFB233-063F-42B5-8137-9DF3F51BA10A}">
      <p15:sldGuideLst xmlns:p15="http://schemas.microsoft.com/office/powerpoint/2012/main">
        <p15:guide id="6" orient="horz" pos="1620" userDrawn="1">
          <p15:clr>
            <a:srgbClr val="A4A3A4"/>
          </p15:clr>
        </p15:guide>
        <p15:guide id="7"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81DEFF"/>
    <a:srgbClr val="93E3FF"/>
    <a:srgbClr val="640000"/>
    <a:srgbClr val="E7F9FF"/>
    <a:srgbClr val="004EEA"/>
    <a:srgbClr val="005392"/>
    <a:srgbClr val="BFC7D6"/>
    <a:srgbClr val="33CC33"/>
    <a:srgbClr val="00A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34" autoAdjust="0"/>
    <p:restoredTop sz="91489" autoAdjust="0"/>
  </p:normalViewPr>
  <p:slideViewPr>
    <p:cSldViewPr snapToGrid="0" showGuides="1">
      <p:cViewPr varScale="1">
        <p:scale>
          <a:sx n="85" d="100"/>
          <a:sy n="85" d="100"/>
        </p:scale>
        <p:origin x="90" y="155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2424" y="51"/>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Kim" userId="S::e31434@aero.org::09883f7b-6c88-49cb-845d-cfd4cc704bd7" providerId="AD" clId="Web-{BF49FC2B-3DED-48C2-94AC-1476C127EB49}"/>
    <pc:docChg chg="modSld">
      <pc:chgData name="Justin Kim" userId="S::e31434@aero.org::09883f7b-6c88-49cb-845d-cfd4cc704bd7" providerId="AD" clId="Web-{BF49FC2B-3DED-48C2-94AC-1476C127EB49}" dt="2019-08-07T20:32:36.941" v="19" actId="20577"/>
      <pc:docMkLst>
        <pc:docMk/>
      </pc:docMkLst>
      <pc:sldChg chg="modSp">
        <pc:chgData name="Justin Kim" userId="S::e31434@aero.org::09883f7b-6c88-49cb-845d-cfd4cc704bd7" providerId="AD" clId="Web-{BF49FC2B-3DED-48C2-94AC-1476C127EB49}" dt="2019-08-07T20:32:36.941" v="19" actId="20577"/>
        <pc:sldMkLst>
          <pc:docMk/>
          <pc:sldMk cId="3632236657" sldId="263"/>
        </pc:sldMkLst>
        <pc:spChg chg="mod">
          <ac:chgData name="Justin Kim" userId="S::e31434@aero.org::09883f7b-6c88-49cb-845d-cfd4cc704bd7" providerId="AD" clId="Web-{BF49FC2B-3DED-48C2-94AC-1476C127EB49}" dt="2019-08-07T20:31:57.800" v="0" actId="20577"/>
          <ac:spMkLst>
            <pc:docMk/>
            <pc:sldMk cId="3632236657" sldId="263"/>
            <ac:spMk id="7" creationId="{F5AED4F1-245C-486F-A986-7D573094AAE1}"/>
          </ac:spMkLst>
        </pc:spChg>
        <pc:spChg chg="mod">
          <ac:chgData name="Justin Kim" userId="S::e31434@aero.org::09883f7b-6c88-49cb-845d-cfd4cc704bd7" providerId="AD" clId="Web-{BF49FC2B-3DED-48C2-94AC-1476C127EB49}" dt="2019-08-07T20:32:36.941" v="19" actId="20577"/>
          <ac:spMkLst>
            <pc:docMk/>
            <pc:sldMk cId="3632236657" sldId="263"/>
            <ac:spMk id="11" creationId="{7FAD94E6-7636-4D9F-87E2-0047BAEBE1B2}"/>
          </ac:spMkLst>
        </pc:spChg>
      </pc:sldChg>
    </pc:docChg>
  </pc:docChgLst>
  <pc:docChgLst>
    <pc:chgData name="Justin Kim" userId="09883f7b-6c88-49cb-845d-cfd4cc704bd7" providerId="ADAL" clId="{84CE01D7-BA1D-42CD-98F3-C3B4CA2156B6}"/>
    <pc:docChg chg="undo custSel addSld delSld modSld">
      <pc:chgData name="Justin Kim" userId="09883f7b-6c88-49cb-845d-cfd4cc704bd7" providerId="ADAL" clId="{84CE01D7-BA1D-42CD-98F3-C3B4CA2156B6}" dt="2019-07-17T21:41:32.257" v="4595" actId="20577"/>
      <pc:docMkLst>
        <pc:docMk/>
      </pc:docMkLst>
      <pc:sldChg chg="modSp">
        <pc:chgData name="Justin Kim" userId="09883f7b-6c88-49cb-845d-cfd4cc704bd7" providerId="ADAL" clId="{84CE01D7-BA1D-42CD-98F3-C3B4CA2156B6}" dt="2019-07-17T21:41:32.257" v="4595" actId="20577"/>
        <pc:sldMkLst>
          <pc:docMk/>
          <pc:sldMk cId="2757008450" sldId="259"/>
        </pc:sldMkLst>
        <pc:spChg chg="mod">
          <ac:chgData name="Justin Kim" userId="09883f7b-6c88-49cb-845d-cfd4cc704bd7" providerId="ADAL" clId="{84CE01D7-BA1D-42CD-98F3-C3B4CA2156B6}" dt="2019-07-17T21:32:08.236" v="4225"/>
          <ac:spMkLst>
            <pc:docMk/>
            <pc:sldMk cId="2757008450" sldId="259"/>
            <ac:spMk id="12" creationId="{7E32E564-1B14-40E7-BE7C-F4B6139B5E88}"/>
          </ac:spMkLst>
        </pc:spChg>
        <pc:spChg chg="mod">
          <ac:chgData name="Justin Kim" userId="09883f7b-6c88-49cb-845d-cfd4cc704bd7" providerId="ADAL" clId="{84CE01D7-BA1D-42CD-98F3-C3B4CA2156B6}" dt="2019-07-17T21:32:50.494" v="4257" actId="20577"/>
          <ac:spMkLst>
            <pc:docMk/>
            <pc:sldMk cId="2757008450" sldId="259"/>
            <ac:spMk id="14" creationId="{72FFECDB-4B71-4F14-B833-B9482CFC2220}"/>
          </ac:spMkLst>
        </pc:spChg>
        <pc:spChg chg="mod">
          <ac:chgData name="Justin Kim" userId="09883f7b-6c88-49cb-845d-cfd4cc704bd7" providerId="ADAL" clId="{84CE01D7-BA1D-42CD-98F3-C3B4CA2156B6}" dt="2019-07-17T21:41:32.257" v="4595" actId="20577"/>
          <ac:spMkLst>
            <pc:docMk/>
            <pc:sldMk cId="2757008450" sldId="259"/>
            <ac:spMk id="15" creationId="{9ABC8D09-02D2-4787-AB07-CEEDD3467463}"/>
          </ac:spMkLst>
        </pc:spChg>
        <pc:spChg chg="mod">
          <ac:chgData name="Justin Kim" userId="09883f7b-6c88-49cb-845d-cfd4cc704bd7" providerId="ADAL" clId="{84CE01D7-BA1D-42CD-98F3-C3B4CA2156B6}" dt="2019-07-16T15:34:23.734" v="0" actId="20577"/>
          <ac:spMkLst>
            <pc:docMk/>
            <pc:sldMk cId="2757008450" sldId="259"/>
            <ac:spMk id="16" creationId="{A271026E-9106-4B5D-9808-27A418BA18A0}"/>
          </ac:spMkLst>
        </pc:spChg>
        <pc:spChg chg="mod">
          <ac:chgData name="Justin Kim" userId="09883f7b-6c88-49cb-845d-cfd4cc704bd7" providerId="ADAL" clId="{84CE01D7-BA1D-42CD-98F3-C3B4CA2156B6}" dt="2019-07-17T21:32:11.424" v="4232" actId="20577"/>
          <ac:spMkLst>
            <pc:docMk/>
            <pc:sldMk cId="2757008450" sldId="259"/>
            <ac:spMk id="17" creationId="{A63BDF5C-420D-44D4-A42F-E8AB6B5B9929}"/>
          </ac:spMkLst>
        </pc:spChg>
      </pc:sldChg>
      <pc:sldChg chg="modSp">
        <pc:chgData name="Justin Kim" userId="09883f7b-6c88-49cb-845d-cfd4cc704bd7" providerId="ADAL" clId="{84CE01D7-BA1D-42CD-98F3-C3B4CA2156B6}" dt="2019-07-17T21:31:56.439" v="4223" actId="20577"/>
        <pc:sldMkLst>
          <pc:docMk/>
          <pc:sldMk cId="3380937104" sldId="260"/>
        </pc:sldMkLst>
        <pc:spChg chg="mod">
          <ac:chgData name="Justin Kim" userId="09883f7b-6c88-49cb-845d-cfd4cc704bd7" providerId="ADAL" clId="{84CE01D7-BA1D-42CD-98F3-C3B4CA2156B6}" dt="2019-07-17T21:31:51.501" v="4220"/>
          <ac:spMkLst>
            <pc:docMk/>
            <pc:sldMk cId="3380937104" sldId="260"/>
            <ac:spMk id="11" creationId="{625887EF-30B3-488A-8F99-F05C489CDCBB}"/>
          </ac:spMkLst>
        </pc:spChg>
        <pc:spChg chg="mod">
          <ac:chgData name="Justin Kim" userId="09883f7b-6c88-49cb-845d-cfd4cc704bd7" providerId="ADAL" clId="{84CE01D7-BA1D-42CD-98F3-C3B4CA2156B6}" dt="2019-07-17T21:31:56.439" v="4223" actId="20577"/>
          <ac:spMkLst>
            <pc:docMk/>
            <pc:sldMk cId="3380937104" sldId="260"/>
            <ac:spMk id="29" creationId="{99B322C8-8048-494F-9127-8854EF1B815E}"/>
          </ac:spMkLst>
        </pc:spChg>
      </pc:sldChg>
      <pc:sldChg chg="addSp delSp modSp">
        <pc:chgData name="Justin Kim" userId="09883f7b-6c88-49cb-845d-cfd4cc704bd7" providerId="ADAL" clId="{84CE01D7-BA1D-42CD-98F3-C3B4CA2156B6}" dt="2019-07-17T21:38:02.998" v="4555" actId="20577"/>
        <pc:sldMkLst>
          <pc:docMk/>
          <pc:sldMk cId="3632236657" sldId="263"/>
        </pc:sldMkLst>
        <pc:spChg chg="add mod">
          <ac:chgData name="Justin Kim" userId="09883f7b-6c88-49cb-845d-cfd4cc704bd7" providerId="ADAL" clId="{84CE01D7-BA1D-42CD-98F3-C3B4CA2156B6}" dt="2019-07-17T21:31:37.392" v="4210" actId="20577"/>
          <ac:spMkLst>
            <pc:docMk/>
            <pc:sldMk cId="3632236657" sldId="263"/>
            <ac:spMk id="3" creationId="{5495939A-E657-4418-A38E-54342B52DFC0}"/>
          </ac:spMkLst>
        </pc:spChg>
        <pc:spChg chg="add mod">
          <ac:chgData name="Justin Kim" userId="09883f7b-6c88-49cb-845d-cfd4cc704bd7" providerId="ADAL" clId="{84CE01D7-BA1D-42CD-98F3-C3B4CA2156B6}" dt="2019-07-17T21:31:32.947" v="4207" actId="20577"/>
          <ac:spMkLst>
            <pc:docMk/>
            <pc:sldMk cId="3632236657" sldId="263"/>
            <ac:spMk id="5" creationId="{FC4CD456-16BA-40BA-AAA8-B6D43C95081B}"/>
          </ac:spMkLst>
        </pc:spChg>
        <pc:spChg chg="del">
          <ac:chgData name="Justin Kim" userId="09883f7b-6c88-49cb-845d-cfd4cc704bd7" providerId="ADAL" clId="{84CE01D7-BA1D-42CD-98F3-C3B4CA2156B6}" dt="2019-07-16T17:11:56.474" v="3217" actId="478"/>
          <ac:spMkLst>
            <pc:docMk/>
            <pc:sldMk cId="3632236657" sldId="263"/>
            <ac:spMk id="8" creationId="{5D786D45-3152-4E6E-A57E-8E0DFB2D8F01}"/>
          </ac:spMkLst>
        </pc:spChg>
        <pc:spChg chg="mod">
          <ac:chgData name="Justin Kim" userId="09883f7b-6c88-49cb-845d-cfd4cc704bd7" providerId="ADAL" clId="{84CE01D7-BA1D-42CD-98F3-C3B4CA2156B6}" dt="2019-07-17T21:38:02.998" v="4555" actId="20577"/>
          <ac:spMkLst>
            <pc:docMk/>
            <pc:sldMk cId="3632236657" sldId="263"/>
            <ac:spMk id="10" creationId="{59ECDB98-FEDC-4676-8066-116727733940}"/>
          </ac:spMkLst>
        </pc:spChg>
        <pc:spChg chg="add del">
          <ac:chgData name="Justin Kim" userId="09883f7b-6c88-49cb-845d-cfd4cc704bd7" providerId="ADAL" clId="{84CE01D7-BA1D-42CD-98F3-C3B4CA2156B6}" dt="2019-07-16T17:11:59.130" v="3219"/>
          <ac:spMkLst>
            <pc:docMk/>
            <pc:sldMk cId="3632236657" sldId="263"/>
            <ac:spMk id="13" creationId="{D1008BE5-A22C-4B69-A911-64A9F5A3087E}"/>
          </ac:spMkLst>
        </pc:spChg>
        <pc:spChg chg="del">
          <ac:chgData name="Justin Kim" userId="09883f7b-6c88-49cb-845d-cfd4cc704bd7" providerId="ADAL" clId="{84CE01D7-BA1D-42CD-98F3-C3B4CA2156B6}" dt="2019-07-16T17:11:56.474" v="3217" actId="478"/>
          <ac:spMkLst>
            <pc:docMk/>
            <pc:sldMk cId="3632236657" sldId="263"/>
            <ac:spMk id="14" creationId="{2977F9E7-D780-456E-9348-C9FD2C2156A7}"/>
          </ac:spMkLst>
        </pc:spChg>
        <pc:spChg chg="add del">
          <ac:chgData name="Justin Kim" userId="09883f7b-6c88-49cb-845d-cfd4cc704bd7" providerId="ADAL" clId="{84CE01D7-BA1D-42CD-98F3-C3B4CA2156B6}" dt="2019-07-16T17:11:59.130" v="3219"/>
          <ac:spMkLst>
            <pc:docMk/>
            <pc:sldMk cId="3632236657" sldId="263"/>
            <ac:spMk id="15" creationId="{1C0C08F4-0268-4C5E-BC48-9578895F40E6}"/>
          </ac:spMkLst>
        </pc:spChg>
      </pc:sldChg>
      <pc:sldChg chg="addSp delSp modSp">
        <pc:chgData name="Justin Kim" userId="09883f7b-6c88-49cb-845d-cfd4cc704bd7" providerId="ADAL" clId="{84CE01D7-BA1D-42CD-98F3-C3B4CA2156B6}" dt="2019-07-17T21:32:04.605" v="4224" actId="20577"/>
        <pc:sldMkLst>
          <pc:docMk/>
          <pc:sldMk cId="557078548" sldId="265"/>
        </pc:sldMkLst>
        <pc:spChg chg="mod">
          <ac:chgData name="Justin Kim" userId="09883f7b-6c88-49cb-845d-cfd4cc704bd7" providerId="ADAL" clId="{84CE01D7-BA1D-42CD-98F3-C3B4CA2156B6}" dt="2019-07-17T21:31:18.080" v="4198" actId="20577"/>
          <ac:spMkLst>
            <pc:docMk/>
            <pc:sldMk cId="557078548" sldId="265"/>
            <ac:spMk id="6" creationId="{551E1973-D7BB-4F88-88BB-3CA7318E96C7}"/>
          </ac:spMkLst>
        </pc:spChg>
        <pc:spChg chg="add del">
          <ac:chgData name="Justin Kim" userId="09883f7b-6c88-49cb-845d-cfd4cc704bd7" providerId="ADAL" clId="{84CE01D7-BA1D-42CD-98F3-C3B4CA2156B6}" dt="2019-07-16T16:57:20.770" v="3198"/>
          <ac:spMkLst>
            <pc:docMk/>
            <pc:sldMk cId="557078548" sldId="265"/>
            <ac:spMk id="7" creationId="{2FA65CBD-3D0C-47D0-89D2-7786A38F9657}"/>
          </ac:spMkLst>
        </pc:spChg>
        <pc:spChg chg="mod">
          <ac:chgData name="Justin Kim" userId="09883f7b-6c88-49cb-845d-cfd4cc704bd7" providerId="ADAL" clId="{84CE01D7-BA1D-42CD-98F3-C3B4CA2156B6}" dt="2019-07-17T21:32:04.605" v="4224" actId="20577"/>
          <ac:spMkLst>
            <pc:docMk/>
            <pc:sldMk cId="557078548" sldId="265"/>
            <ac:spMk id="9" creationId="{7177B5D4-026A-45F2-8CCD-45D566E6FBBA}"/>
          </ac:spMkLst>
        </pc:spChg>
        <pc:spChg chg="mod">
          <ac:chgData name="Justin Kim" userId="09883f7b-6c88-49cb-845d-cfd4cc704bd7" providerId="ADAL" clId="{84CE01D7-BA1D-42CD-98F3-C3B4CA2156B6}" dt="2019-07-17T21:31:44.652" v="4219" actId="20577"/>
          <ac:spMkLst>
            <pc:docMk/>
            <pc:sldMk cId="557078548" sldId="265"/>
            <ac:spMk id="12" creationId="{701A5B4F-BCED-43F4-B274-3C5AB6513856}"/>
          </ac:spMkLst>
        </pc:spChg>
        <pc:picChg chg="add del mod">
          <ac:chgData name="Justin Kim" userId="09883f7b-6c88-49cb-845d-cfd4cc704bd7" providerId="ADAL" clId="{84CE01D7-BA1D-42CD-98F3-C3B4CA2156B6}" dt="2019-07-16T16:56:22.824" v="3197"/>
          <ac:picMkLst>
            <pc:docMk/>
            <pc:sldMk cId="557078548" sldId="265"/>
            <ac:picMk id="2" creationId="{B7FB9CCF-6A04-4883-B596-B9F1C83FD66D}"/>
          </ac:picMkLst>
        </pc:picChg>
        <pc:picChg chg="add mod">
          <ac:chgData name="Justin Kim" userId="09883f7b-6c88-49cb-845d-cfd4cc704bd7" providerId="ADAL" clId="{84CE01D7-BA1D-42CD-98F3-C3B4CA2156B6}" dt="2019-07-16T16:59:40.824" v="3213" actId="14826"/>
          <ac:picMkLst>
            <pc:docMk/>
            <pc:sldMk cId="557078548" sldId="265"/>
            <ac:picMk id="3" creationId="{A96DDF78-9B7D-4616-BCD0-B5C368C55F33}"/>
          </ac:picMkLst>
        </pc:picChg>
        <pc:picChg chg="add del">
          <ac:chgData name="Justin Kim" userId="09883f7b-6c88-49cb-845d-cfd4cc704bd7" providerId="ADAL" clId="{84CE01D7-BA1D-42CD-98F3-C3B4CA2156B6}" dt="2019-07-16T16:58:02.077" v="3206"/>
          <ac:picMkLst>
            <pc:docMk/>
            <pc:sldMk cId="557078548" sldId="265"/>
            <ac:picMk id="4" creationId="{E67190A6-50F9-4B9F-B579-9CCFE5CC00DA}"/>
          </ac:picMkLst>
        </pc:picChg>
      </pc:sldChg>
      <pc:sldChg chg="add del">
        <pc:chgData name="Justin Kim" userId="09883f7b-6c88-49cb-845d-cfd4cc704bd7" providerId="ADAL" clId="{84CE01D7-BA1D-42CD-98F3-C3B4CA2156B6}" dt="2019-07-16T16:59:34.199" v="3212"/>
        <pc:sldMkLst>
          <pc:docMk/>
          <pc:sldMk cId="2230002172" sldId="266"/>
        </pc:sldMkLst>
      </pc:sldChg>
    </pc:docChg>
  </pc:docChgLst>
  <pc:docChgLst>
    <pc:chgData name="Justin Kim" userId="S::e31434@aero.org::09883f7b-6c88-49cb-845d-cfd4cc704bd7" providerId="AD" clId="Web-{5A7B77EA-74E2-4FA9-AAD4-4353DA79589D}"/>
    <pc:docChg chg="modSld">
      <pc:chgData name="Justin Kim" userId="S::e31434@aero.org::09883f7b-6c88-49cb-845d-cfd4cc704bd7" providerId="AD" clId="Web-{5A7B77EA-74E2-4FA9-AAD4-4353DA79589D}" dt="2019-07-24T15:12:06.882" v="130" actId="20577"/>
      <pc:docMkLst>
        <pc:docMk/>
      </pc:docMkLst>
      <pc:sldChg chg="modSp">
        <pc:chgData name="Justin Kim" userId="S::e31434@aero.org::09883f7b-6c88-49cb-845d-cfd4cc704bd7" providerId="AD" clId="Web-{5A7B77EA-74E2-4FA9-AAD4-4353DA79589D}" dt="2019-07-24T15:12:06.882" v="130" actId="20577"/>
        <pc:sldMkLst>
          <pc:docMk/>
          <pc:sldMk cId="2757008450" sldId="259"/>
        </pc:sldMkLst>
        <pc:spChg chg="mod">
          <ac:chgData name="Justin Kim" userId="S::e31434@aero.org::09883f7b-6c88-49cb-845d-cfd4cc704bd7" providerId="AD" clId="Web-{5A7B77EA-74E2-4FA9-AAD4-4353DA79589D}" dt="2019-07-24T15:06:55.037" v="61" actId="20577"/>
          <ac:spMkLst>
            <pc:docMk/>
            <pc:sldMk cId="2757008450" sldId="259"/>
            <ac:spMk id="12" creationId="{7E32E564-1B14-40E7-BE7C-F4B6139B5E88}"/>
          </ac:spMkLst>
        </pc:spChg>
        <pc:spChg chg="mod">
          <ac:chgData name="Justin Kim" userId="S::e31434@aero.org::09883f7b-6c88-49cb-845d-cfd4cc704bd7" providerId="AD" clId="Web-{5A7B77EA-74E2-4FA9-AAD4-4353DA79589D}" dt="2019-07-24T15:01:04.974" v="15" actId="20577"/>
          <ac:spMkLst>
            <pc:docMk/>
            <pc:sldMk cId="2757008450" sldId="259"/>
            <ac:spMk id="14" creationId="{72FFECDB-4B71-4F14-B833-B9482CFC2220}"/>
          </ac:spMkLst>
        </pc:spChg>
        <pc:spChg chg="mod">
          <ac:chgData name="Justin Kim" userId="S::e31434@aero.org::09883f7b-6c88-49cb-845d-cfd4cc704bd7" providerId="AD" clId="Web-{5A7B77EA-74E2-4FA9-AAD4-4353DA79589D}" dt="2019-07-24T15:12:06.882" v="130" actId="20577"/>
          <ac:spMkLst>
            <pc:docMk/>
            <pc:sldMk cId="2757008450" sldId="259"/>
            <ac:spMk id="15" creationId="{9ABC8D09-02D2-4787-AB07-CEEDD3467463}"/>
          </ac:spMkLst>
        </pc:spChg>
      </pc:sldChg>
      <pc:sldChg chg="modSp">
        <pc:chgData name="Justin Kim" userId="S::e31434@aero.org::09883f7b-6c88-49cb-845d-cfd4cc704bd7" providerId="AD" clId="Web-{5A7B77EA-74E2-4FA9-AAD4-4353DA79589D}" dt="2019-07-24T15:07:05.615" v="66" actId="20577"/>
        <pc:sldMkLst>
          <pc:docMk/>
          <pc:sldMk cId="3380937104" sldId="260"/>
        </pc:sldMkLst>
        <pc:spChg chg="mod">
          <ac:chgData name="Justin Kim" userId="S::e31434@aero.org::09883f7b-6c88-49cb-845d-cfd4cc704bd7" providerId="AD" clId="Web-{5A7B77EA-74E2-4FA9-AAD4-4353DA79589D}" dt="2019-07-24T15:07:05.615" v="66" actId="20577"/>
          <ac:spMkLst>
            <pc:docMk/>
            <pc:sldMk cId="3380937104" sldId="260"/>
            <ac:spMk id="11" creationId="{625887EF-30B3-488A-8F99-F05C489CDCBB}"/>
          </ac:spMkLst>
        </pc:spChg>
      </pc:sldChg>
      <pc:sldChg chg="modSp">
        <pc:chgData name="Justin Kim" userId="S::e31434@aero.org::09883f7b-6c88-49cb-845d-cfd4cc704bd7" providerId="AD" clId="Web-{5A7B77EA-74E2-4FA9-AAD4-4353DA79589D}" dt="2019-07-24T15:09:51.757" v="100" actId="20577"/>
        <pc:sldMkLst>
          <pc:docMk/>
          <pc:sldMk cId="3632236657" sldId="263"/>
        </pc:sldMkLst>
        <pc:spChg chg="mod">
          <ac:chgData name="Justin Kim" userId="S::e31434@aero.org::09883f7b-6c88-49cb-845d-cfd4cc704bd7" providerId="AD" clId="Web-{5A7B77EA-74E2-4FA9-AAD4-4353DA79589D}" dt="2019-07-24T15:07:00.756" v="62" actId="20577"/>
          <ac:spMkLst>
            <pc:docMk/>
            <pc:sldMk cId="3632236657" sldId="263"/>
            <ac:spMk id="5" creationId="{FC4CD456-16BA-40BA-AAA8-B6D43C95081B}"/>
          </ac:spMkLst>
        </pc:spChg>
        <pc:spChg chg="mod">
          <ac:chgData name="Justin Kim" userId="S::e31434@aero.org::09883f7b-6c88-49cb-845d-cfd4cc704bd7" providerId="AD" clId="Web-{5A7B77EA-74E2-4FA9-AAD4-4353DA79589D}" dt="2019-07-24T15:09:51.757" v="100" actId="20577"/>
          <ac:spMkLst>
            <pc:docMk/>
            <pc:sldMk cId="3632236657" sldId="263"/>
            <ac:spMk id="10" creationId="{59ECDB98-FEDC-4676-8066-116727733940}"/>
          </ac:spMkLst>
        </pc:spChg>
      </pc:sldChg>
      <pc:sldChg chg="modSp">
        <pc:chgData name="Justin Kim" userId="S::e31434@aero.org::09883f7b-6c88-49cb-845d-cfd4cc704bd7" providerId="AD" clId="Web-{5A7B77EA-74E2-4FA9-AAD4-4353DA79589D}" dt="2019-07-24T15:07:03.318" v="64" actId="20577"/>
        <pc:sldMkLst>
          <pc:docMk/>
          <pc:sldMk cId="557078548" sldId="265"/>
        </pc:sldMkLst>
        <pc:spChg chg="mod">
          <ac:chgData name="Justin Kim" userId="S::e31434@aero.org::09883f7b-6c88-49cb-845d-cfd4cc704bd7" providerId="AD" clId="Web-{5A7B77EA-74E2-4FA9-AAD4-4353DA79589D}" dt="2019-07-24T15:02:05.582" v="28" actId="20577"/>
          <ac:spMkLst>
            <pc:docMk/>
            <pc:sldMk cId="557078548" sldId="265"/>
            <ac:spMk id="6" creationId="{551E1973-D7BB-4F88-88BB-3CA7318E96C7}"/>
          </ac:spMkLst>
        </pc:spChg>
        <pc:spChg chg="mod">
          <ac:chgData name="Justin Kim" userId="S::e31434@aero.org::09883f7b-6c88-49cb-845d-cfd4cc704bd7" providerId="AD" clId="Web-{5A7B77EA-74E2-4FA9-AAD4-4353DA79589D}" dt="2019-07-24T15:07:03.318" v="64" actId="20577"/>
          <ac:spMkLst>
            <pc:docMk/>
            <pc:sldMk cId="557078548" sldId="265"/>
            <ac:spMk id="12" creationId="{701A5B4F-BCED-43F4-B274-3C5AB6513856}"/>
          </ac:spMkLst>
        </pc:spChg>
      </pc:sldChg>
    </pc:docChg>
  </pc:docChgLst>
  <pc:docChgLst>
    <pc:chgData name="Justin Kim" userId="S::e31434@aero.org::09883f7b-6c88-49cb-845d-cfd4cc704bd7" providerId="AD" clId="Web-{FD8BACB5-5ADB-4C6F-9B67-C234910390F6}"/>
    <pc:docChg chg="modSld">
      <pc:chgData name="Justin Kim" userId="S::e31434@aero.org::09883f7b-6c88-49cb-845d-cfd4cc704bd7" providerId="AD" clId="Web-{FD8BACB5-5ADB-4C6F-9B67-C234910390F6}" dt="2019-08-07T19:47:27.307" v="16" actId="20577"/>
      <pc:docMkLst>
        <pc:docMk/>
      </pc:docMkLst>
      <pc:sldChg chg="modSp">
        <pc:chgData name="Justin Kim" userId="S::e31434@aero.org::09883f7b-6c88-49cb-845d-cfd4cc704bd7" providerId="AD" clId="Web-{FD8BACB5-5ADB-4C6F-9B67-C234910390F6}" dt="2019-08-07T19:45:19.853" v="2" actId="20577"/>
        <pc:sldMkLst>
          <pc:docMk/>
          <pc:sldMk cId="2757008450" sldId="259"/>
        </pc:sldMkLst>
        <pc:spChg chg="mod">
          <ac:chgData name="Justin Kim" userId="S::e31434@aero.org::09883f7b-6c88-49cb-845d-cfd4cc704bd7" providerId="AD" clId="Web-{FD8BACB5-5ADB-4C6F-9B67-C234910390F6}" dt="2019-08-07T19:45:19.853" v="2" actId="20577"/>
          <ac:spMkLst>
            <pc:docMk/>
            <pc:sldMk cId="2757008450" sldId="259"/>
            <ac:spMk id="14" creationId="{72FFECDB-4B71-4F14-B833-B9482CFC2220}"/>
          </ac:spMkLst>
        </pc:spChg>
      </pc:sldChg>
      <pc:sldChg chg="modSp">
        <pc:chgData name="Justin Kim" userId="S::e31434@aero.org::09883f7b-6c88-49cb-845d-cfd4cc704bd7" providerId="AD" clId="Web-{FD8BACB5-5ADB-4C6F-9B67-C234910390F6}" dt="2019-08-07T19:46:51.431" v="5" actId="20577"/>
        <pc:sldMkLst>
          <pc:docMk/>
          <pc:sldMk cId="3380937104" sldId="260"/>
        </pc:sldMkLst>
        <pc:spChg chg="mod">
          <ac:chgData name="Justin Kim" userId="S::e31434@aero.org::09883f7b-6c88-49cb-845d-cfd4cc704bd7" providerId="AD" clId="Web-{FD8BACB5-5ADB-4C6F-9B67-C234910390F6}" dt="2019-08-07T19:46:51.431" v="5" actId="20577"/>
          <ac:spMkLst>
            <pc:docMk/>
            <pc:sldMk cId="3380937104" sldId="260"/>
            <ac:spMk id="11" creationId="{625887EF-30B3-488A-8F99-F05C489CDCBB}"/>
          </ac:spMkLst>
        </pc:spChg>
      </pc:sldChg>
      <pc:sldChg chg="modSp">
        <pc:chgData name="Justin Kim" userId="S::e31434@aero.org::09883f7b-6c88-49cb-845d-cfd4cc704bd7" providerId="AD" clId="Web-{FD8BACB5-5ADB-4C6F-9B67-C234910390F6}" dt="2019-08-07T19:46:44.322" v="3" actId="20577"/>
        <pc:sldMkLst>
          <pc:docMk/>
          <pc:sldMk cId="3632236657" sldId="263"/>
        </pc:sldMkLst>
        <pc:spChg chg="mod">
          <ac:chgData name="Justin Kim" userId="S::e31434@aero.org::09883f7b-6c88-49cb-845d-cfd4cc704bd7" providerId="AD" clId="Web-{FD8BACB5-5ADB-4C6F-9B67-C234910390F6}" dt="2019-08-07T19:46:44.322" v="3" actId="20577"/>
          <ac:spMkLst>
            <pc:docMk/>
            <pc:sldMk cId="3632236657" sldId="263"/>
            <ac:spMk id="5" creationId="{FC4CD456-16BA-40BA-AAA8-B6D43C95081B}"/>
          </ac:spMkLst>
        </pc:spChg>
      </pc:sldChg>
      <pc:sldChg chg="modSp">
        <pc:chgData name="Justin Kim" userId="S::e31434@aero.org::09883f7b-6c88-49cb-845d-cfd4cc704bd7" providerId="AD" clId="Web-{FD8BACB5-5ADB-4C6F-9B67-C234910390F6}" dt="2019-08-07T19:47:27.307" v="16" actId="20577"/>
        <pc:sldMkLst>
          <pc:docMk/>
          <pc:sldMk cId="557078548" sldId="265"/>
        </pc:sldMkLst>
        <pc:spChg chg="mod">
          <ac:chgData name="Justin Kim" userId="S::e31434@aero.org::09883f7b-6c88-49cb-845d-cfd4cc704bd7" providerId="AD" clId="Web-{FD8BACB5-5ADB-4C6F-9B67-C234910390F6}" dt="2019-08-07T19:47:27.307" v="16" actId="20577"/>
          <ac:spMkLst>
            <pc:docMk/>
            <pc:sldMk cId="557078548" sldId="265"/>
            <ac:spMk id="6" creationId="{551E1973-D7BB-4F88-88BB-3CA7318E96C7}"/>
          </ac:spMkLst>
        </pc:spChg>
        <pc:spChg chg="mod">
          <ac:chgData name="Justin Kim" userId="S::e31434@aero.org::09883f7b-6c88-49cb-845d-cfd4cc704bd7" providerId="AD" clId="Web-{FD8BACB5-5ADB-4C6F-9B67-C234910390F6}" dt="2019-08-07T19:46:48.010" v="4" actId="20577"/>
          <ac:spMkLst>
            <pc:docMk/>
            <pc:sldMk cId="557078548" sldId="265"/>
            <ac:spMk id="12" creationId="{701A5B4F-BCED-43F4-B274-3C5AB6513856}"/>
          </ac:spMkLst>
        </pc:spChg>
      </pc:sldChg>
    </pc:docChg>
  </pc:docChgLst>
  <pc:docChgLst>
    <pc:chgData name="Justin Kim" userId="S::e31434@aero.org::09883f7b-6c88-49cb-845d-cfd4cc704bd7" providerId="AD" clId="Web-{04AC1815-9807-4567-AEE8-1B45A5CD18EF}"/>
    <pc:docChg chg="modSld">
      <pc:chgData name="Justin Kim" userId="S::e31434@aero.org::09883f7b-6c88-49cb-845d-cfd4cc704bd7" providerId="AD" clId="Web-{04AC1815-9807-4567-AEE8-1B45A5CD18EF}" dt="2019-07-17T23:38:07.912" v="16" actId="20577"/>
      <pc:docMkLst>
        <pc:docMk/>
      </pc:docMkLst>
      <pc:sldChg chg="modSp">
        <pc:chgData name="Justin Kim" userId="S::e31434@aero.org::09883f7b-6c88-49cb-845d-cfd4cc704bd7" providerId="AD" clId="Web-{04AC1815-9807-4567-AEE8-1B45A5CD18EF}" dt="2019-07-17T23:38:07.912" v="16" actId="20577"/>
        <pc:sldMkLst>
          <pc:docMk/>
          <pc:sldMk cId="2757008450" sldId="259"/>
        </pc:sldMkLst>
        <pc:spChg chg="mod">
          <ac:chgData name="Justin Kim" userId="S::e31434@aero.org::09883f7b-6c88-49cb-845d-cfd4cc704bd7" providerId="AD" clId="Web-{04AC1815-9807-4567-AEE8-1B45A5CD18EF}" dt="2019-07-17T23:38:07.912" v="16" actId="20577"/>
          <ac:spMkLst>
            <pc:docMk/>
            <pc:sldMk cId="2757008450" sldId="259"/>
            <ac:spMk id="15" creationId="{9ABC8D09-02D2-4787-AB07-CEEDD3467463}"/>
          </ac:spMkLst>
        </pc:spChg>
      </pc:sldChg>
    </pc:docChg>
  </pc:docChgLst>
  <pc:docChgLst>
    <pc:chgData name="Justin Kim" userId="S::e31434@aero.org::09883f7b-6c88-49cb-845d-cfd4cc704bd7" providerId="AD" clId="Web-{535BF647-11B6-4B92-AB79-28C541CCAB67}"/>
    <pc:docChg chg="modSld">
      <pc:chgData name="Justin Kim" userId="S::e31434@aero.org::09883f7b-6c88-49cb-845d-cfd4cc704bd7" providerId="AD" clId="Web-{535BF647-11B6-4B92-AB79-28C541CCAB67}" dt="2019-08-07T20:08:11.874" v="145" actId="20577"/>
      <pc:docMkLst>
        <pc:docMk/>
      </pc:docMkLst>
      <pc:sldChg chg="modSp">
        <pc:chgData name="Justin Kim" userId="S::e31434@aero.org::09883f7b-6c88-49cb-845d-cfd4cc704bd7" providerId="AD" clId="Web-{535BF647-11B6-4B92-AB79-28C541CCAB67}" dt="2019-08-07T20:08:11.874" v="145" actId="20577"/>
        <pc:sldMkLst>
          <pc:docMk/>
          <pc:sldMk cId="3632236657" sldId="263"/>
        </pc:sldMkLst>
        <pc:spChg chg="mod">
          <ac:chgData name="Justin Kim" userId="S::e31434@aero.org::09883f7b-6c88-49cb-845d-cfd4cc704bd7" providerId="AD" clId="Web-{535BF647-11B6-4B92-AB79-28C541CCAB67}" dt="2019-08-07T20:02:24.356" v="107" actId="20577"/>
          <ac:spMkLst>
            <pc:docMk/>
            <pc:sldMk cId="3632236657" sldId="263"/>
            <ac:spMk id="7" creationId="{F5AED4F1-245C-486F-A986-7D573094AAE1}"/>
          </ac:spMkLst>
        </pc:spChg>
        <pc:spChg chg="mod">
          <ac:chgData name="Justin Kim" userId="S::e31434@aero.org::09883f7b-6c88-49cb-845d-cfd4cc704bd7" providerId="AD" clId="Web-{535BF647-11B6-4B92-AB79-28C541CCAB67}" dt="2019-08-07T20:02:11.075" v="101" actId="20577"/>
          <ac:spMkLst>
            <pc:docMk/>
            <pc:sldMk cId="3632236657" sldId="263"/>
            <ac:spMk id="10" creationId="{59ECDB98-FEDC-4676-8066-116727733940}"/>
          </ac:spMkLst>
        </pc:spChg>
        <pc:spChg chg="mod">
          <ac:chgData name="Justin Kim" userId="S::e31434@aero.org::09883f7b-6c88-49cb-845d-cfd4cc704bd7" providerId="AD" clId="Web-{535BF647-11B6-4B92-AB79-28C541CCAB67}" dt="2019-08-07T20:08:11.874" v="145" actId="20577"/>
          <ac:spMkLst>
            <pc:docMk/>
            <pc:sldMk cId="3632236657" sldId="263"/>
            <ac:spMk id="11" creationId="{7FAD94E6-7636-4D9F-87E2-0047BAEBE1B2}"/>
          </ac:spMkLst>
        </pc:spChg>
      </pc:sldChg>
    </pc:docChg>
  </pc:docChgLst>
  <pc:docChgLst>
    <pc:chgData name="Justin Kim" userId="S::e31434@aero.org::09883f7b-6c88-49cb-845d-cfd4cc704bd7" providerId="AD" clId="Web-{90C2C843-40C3-4992-ABB2-FEED9C498686}"/>
    <pc:docChg chg="modSld">
      <pc:chgData name="Justin Kim" userId="S::e31434@aero.org::09883f7b-6c88-49cb-845d-cfd4cc704bd7" providerId="AD" clId="Web-{90C2C843-40C3-4992-ABB2-FEED9C498686}" dt="2019-07-29T20:05:23.844" v="0" actId="20577"/>
      <pc:docMkLst>
        <pc:docMk/>
      </pc:docMkLst>
      <pc:sldChg chg="modSp">
        <pc:chgData name="Justin Kim" userId="S::e31434@aero.org::09883f7b-6c88-49cb-845d-cfd4cc704bd7" providerId="AD" clId="Web-{90C2C843-40C3-4992-ABB2-FEED9C498686}" dt="2019-07-29T20:05:23.844" v="0" actId="20577"/>
        <pc:sldMkLst>
          <pc:docMk/>
          <pc:sldMk cId="2757008450" sldId="259"/>
        </pc:sldMkLst>
        <pc:spChg chg="mod">
          <ac:chgData name="Justin Kim" userId="S::e31434@aero.org::09883f7b-6c88-49cb-845d-cfd4cc704bd7" providerId="AD" clId="Web-{90C2C843-40C3-4992-ABB2-FEED9C498686}" dt="2019-07-29T20:05:23.844" v="0" actId="20577"/>
          <ac:spMkLst>
            <pc:docMk/>
            <pc:sldMk cId="2757008450" sldId="259"/>
            <ac:spMk id="12" creationId="{7E32E564-1B14-40E7-BE7C-F4B6139B5E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2019-10-01</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2019-10-01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orkflow_dev_page 1">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B24978-F138-4B4A-8E33-574508ED3D9A}"/>
              </a:ext>
            </a:extLst>
          </p:cNvPr>
          <p:cNvSpPr/>
          <p:nvPr userDrawn="1"/>
        </p:nvSpPr>
        <p:spPr>
          <a:xfrm>
            <a:off x="347265" y="1054476"/>
            <a:ext cx="8210042" cy="669976"/>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3" name="Text Placeholder 2">
            <a:extLst>
              <a:ext uri="{FF2B5EF4-FFF2-40B4-BE49-F238E27FC236}">
                <a16:creationId xmlns:a16="http://schemas.microsoft.com/office/drawing/2014/main" id="{2F267EE3-5B93-459C-9A79-94A17E6C22E8}"/>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useBgFill="1">
        <p:nvSpPr>
          <p:cNvPr id="4" name="Text Placeholder 2">
            <a:extLst>
              <a:ext uri="{FF2B5EF4-FFF2-40B4-BE49-F238E27FC236}">
                <a16:creationId xmlns:a16="http://schemas.microsoft.com/office/drawing/2014/main" id="{B24D2326-3C2A-4404-8264-9AB4EEE12D79}"/>
              </a:ext>
            </a:extLst>
          </p:cNvPr>
          <p:cNvSpPr>
            <a:spLocks noGrp="1"/>
          </p:cNvSpPr>
          <p:nvPr>
            <p:ph type="body" sz="quarter" idx="11"/>
          </p:nvPr>
        </p:nvSpPr>
        <p:spPr>
          <a:xfrm>
            <a:off x="1224027" y="1138478"/>
            <a:ext cx="2281844" cy="230043"/>
          </a:xfrm>
          <a:prstGeom prst="rect">
            <a:avLst/>
          </a:prstGeom>
        </p:spPr>
        <p:txBody>
          <a:bodyPr/>
          <a:lstStyle>
            <a:lvl1pPr marL="0" indent="0">
              <a:buFontTx/>
              <a:buNone/>
              <a:defRPr sz="120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5" name="TextBox 4">
            <a:extLst>
              <a:ext uri="{FF2B5EF4-FFF2-40B4-BE49-F238E27FC236}">
                <a16:creationId xmlns:a16="http://schemas.microsoft.com/office/drawing/2014/main" id="{6DDB44D7-23A3-4373-AF7E-3B4DB8F619A2}"/>
              </a:ext>
            </a:extLst>
          </p:cNvPr>
          <p:cNvSpPr txBox="1"/>
          <p:nvPr userDrawn="1"/>
        </p:nvSpPr>
        <p:spPr>
          <a:xfrm>
            <a:off x="318171" y="1140547"/>
            <a:ext cx="731290" cy="215444"/>
          </a:xfrm>
          <a:prstGeom prst="rect">
            <a:avLst/>
          </a:prstGeom>
          <a:noFill/>
        </p:spPr>
        <p:txBody>
          <a:bodyPr wrap="square" rtlCol="0">
            <a:spAutoFit/>
          </a:bodyPr>
          <a:lstStyle/>
          <a:p>
            <a:pPr algn="r"/>
            <a:r>
              <a:rPr lang="en-US" sz="800" dirty="0">
                <a:solidFill>
                  <a:schemeClr val="tx1">
                    <a:lumMod val="65000"/>
                    <a:lumOff val="35000"/>
                  </a:schemeClr>
                </a:solidFill>
                <a:latin typeface="Franklin Gothic Book" panose="020B0503020102020204" pitchFamily="34" charset="0"/>
              </a:rPr>
              <a:t>Venture Line</a:t>
            </a:r>
          </a:p>
        </p:txBody>
      </p:sp>
      <p:sp useBgFill="1">
        <p:nvSpPr>
          <p:cNvPr id="6" name="Text Placeholder 2">
            <a:extLst>
              <a:ext uri="{FF2B5EF4-FFF2-40B4-BE49-F238E27FC236}">
                <a16:creationId xmlns:a16="http://schemas.microsoft.com/office/drawing/2014/main" id="{1B64A474-5D76-400E-A9F9-EC5A31774809}"/>
              </a:ext>
            </a:extLst>
          </p:cNvPr>
          <p:cNvSpPr>
            <a:spLocks noGrp="1"/>
          </p:cNvSpPr>
          <p:nvPr>
            <p:ph type="body" sz="quarter" idx="12"/>
          </p:nvPr>
        </p:nvSpPr>
        <p:spPr>
          <a:xfrm>
            <a:off x="1224027" y="1405168"/>
            <a:ext cx="2281844" cy="230043"/>
          </a:xfrm>
          <a:prstGeom prst="rect">
            <a:avLst/>
          </a:prstGeom>
        </p:spPr>
        <p:txBody>
          <a:bodyPr/>
          <a:lstStyle>
            <a:lvl1pPr marL="0" indent="0">
              <a:buFontTx/>
              <a:buNone/>
              <a:defRPr sz="120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7" name="TextBox 6">
            <a:extLst>
              <a:ext uri="{FF2B5EF4-FFF2-40B4-BE49-F238E27FC236}">
                <a16:creationId xmlns:a16="http://schemas.microsoft.com/office/drawing/2014/main" id="{C6DEDBFD-04E3-42D5-B0F6-72574D720A9B}"/>
              </a:ext>
            </a:extLst>
          </p:cNvPr>
          <p:cNvSpPr txBox="1"/>
          <p:nvPr userDrawn="1"/>
        </p:nvSpPr>
        <p:spPr>
          <a:xfrm>
            <a:off x="347265" y="1404766"/>
            <a:ext cx="702197" cy="215444"/>
          </a:xfrm>
          <a:prstGeom prst="rect">
            <a:avLst/>
          </a:prstGeom>
          <a:noFill/>
        </p:spPr>
        <p:txBody>
          <a:bodyPr wrap="square" rtlCol="0">
            <a:spAutoFit/>
          </a:bodyPr>
          <a:lstStyle/>
          <a:p>
            <a:pPr algn="r"/>
            <a:r>
              <a:rPr lang="en-US" sz="800" dirty="0">
                <a:solidFill>
                  <a:schemeClr val="tx1">
                    <a:lumMod val="65000"/>
                    <a:lumOff val="35000"/>
                  </a:schemeClr>
                </a:solidFill>
                <a:latin typeface="Franklin Gothic Book" panose="020B0503020102020204" pitchFamily="34" charset="0"/>
              </a:rPr>
              <a:t>RFP Target</a:t>
            </a:r>
          </a:p>
        </p:txBody>
      </p:sp>
      <p:sp>
        <p:nvSpPr>
          <p:cNvPr id="8" name="Text Placeholder 2">
            <a:extLst>
              <a:ext uri="{FF2B5EF4-FFF2-40B4-BE49-F238E27FC236}">
                <a16:creationId xmlns:a16="http://schemas.microsoft.com/office/drawing/2014/main" id="{6B413A0D-3A40-4BBB-8CDF-E232B54C4957}"/>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317732" y="2044332"/>
            <a:ext cx="3950482" cy="2737173"/>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700" b="1">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One or two sentences that summarizes your proposal: (1) what is it, (2) what problem is it solving, and (3) how it’s done.                                                                      - DO NOT Make the font size smaller than 15 pt.                                                  - New projects should propose to 120 hours, existing to a 1-year sprint.</a:t>
            </a:r>
          </a:p>
        </p:txBody>
      </p:sp>
      <p:sp>
        <p:nvSpPr>
          <p:cNvPr id="10" name="TextBox 9">
            <a:extLst>
              <a:ext uri="{FF2B5EF4-FFF2-40B4-BE49-F238E27FC236}">
                <a16:creationId xmlns:a16="http://schemas.microsoft.com/office/drawing/2014/main" id="{ABF232E7-0D73-428B-A768-0A7F370DB315}"/>
              </a:ext>
            </a:extLst>
          </p:cNvPr>
          <p:cNvSpPr txBox="1"/>
          <p:nvPr userDrawn="1"/>
        </p:nvSpPr>
        <p:spPr>
          <a:xfrm>
            <a:off x="316718" y="1864679"/>
            <a:ext cx="870702" cy="215444"/>
          </a:xfrm>
          <a:prstGeom prst="rect">
            <a:avLst/>
          </a:prstGeom>
          <a:noFill/>
        </p:spPr>
        <p:txBody>
          <a:bodyPr wrap="square" rtlCol="0">
            <a:spAutoFit/>
          </a:bodyPr>
          <a:lstStyle/>
          <a:p>
            <a:r>
              <a:rPr lang="en-US" sz="800" dirty="0">
                <a:solidFill>
                  <a:schemeClr val="tx1">
                    <a:lumMod val="65000"/>
                    <a:lumOff val="35000"/>
                  </a:schemeClr>
                </a:solidFill>
                <a:latin typeface="Franklin Gothic Book" panose="020B0503020102020204" pitchFamily="34" charset="0"/>
              </a:rPr>
              <a:t>Proposal Pitch</a:t>
            </a:r>
          </a:p>
        </p:txBody>
      </p:sp>
      <p:sp>
        <p:nvSpPr>
          <p:cNvPr id="15" name="Text Placeholder 2">
            <a:extLst>
              <a:ext uri="{FF2B5EF4-FFF2-40B4-BE49-F238E27FC236}">
                <a16:creationId xmlns:a16="http://schemas.microsoft.com/office/drawing/2014/main" id="{7782B198-5FBC-4AF9-854C-C748BE0C196E}"/>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16" name="TextBox 15">
            <a:extLst>
              <a:ext uri="{FF2B5EF4-FFF2-40B4-BE49-F238E27FC236}">
                <a16:creationId xmlns:a16="http://schemas.microsoft.com/office/drawing/2014/main" id="{C4CD4747-A72F-4100-ADD9-FB37151C6938}"/>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useBgFill="1">
        <p:nvSpPr>
          <p:cNvPr id="17" name="Text Placeholder 2">
            <a:extLst>
              <a:ext uri="{FF2B5EF4-FFF2-40B4-BE49-F238E27FC236}">
                <a16:creationId xmlns:a16="http://schemas.microsoft.com/office/drawing/2014/main" id="{72C80006-BFFA-4A03-885B-1FC1C1955049}"/>
              </a:ext>
            </a:extLst>
          </p:cNvPr>
          <p:cNvSpPr>
            <a:spLocks noGrp="1"/>
          </p:cNvSpPr>
          <p:nvPr>
            <p:ph type="body" sz="quarter" idx="18" hasCustomPrompt="1"/>
          </p:nvPr>
        </p:nvSpPr>
        <p:spPr>
          <a:xfrm>
            <a:off x="5228700" y="1139116"/>
            <a:ext cx="1263112"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Requested Burn Rate (</a:t>
            </a:r>
            <a:r>
              <a:rPr lang="en-US" dirty="0" err="1"/>
              <a:t>hrs</a:t>
            </a:r>
            <a:r>
              <a:rPr lang="en-US" dirty="0"/>
              <a:t>/</a:t>
            </a:r>
            <a:r>
              <a:rPr lang="en-US" dirty="0" err="1"/>
              <a:t>wk</a:t>
            </a:r>
            <a:r>
              <a:rPr lang="en-US" dirty="0"/>
              <a:t>)</a:t>
            </a:r>
          </a:p>
        </p:txBody>
      </p:sp>
      <p:sp useBgFill="1">
        <p:nvSpPr>
          <p:cNvPr id="18" name="TextBox 17">
            <a:extLst>
              <a:ext uri="{FF2B5EF4-FFF2-40B4-BE49-F238E27FC236}">
                <a16:creationId xmlns:a16="http://schemas.microsoft.com/office/drawing/2014/main" id="{65AC0216-B3AC-4AA4-ABA9-C55B93B8C2D2}"/>
              </a:ext>
            </a:extLst>
          </p:cNvPr>
          <p:cNvSpPr txBox="1"/>
          <p:nvPr userDrawn="1"/>
        </p:nvSpPr>
        <p:spPr>
          <a:xfrm>
            <a:off x="4612119" y="1146415"/>
            <a:ext cx="620683"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Burn Rate</a:t>
            </a:r>
          </a:p>
        </p:txBody>
      </p:sp>
      <p:sp useBgFill="1">
        <p:nvSpPr>
          <p:cNvPr id="21" name="Text Placeholder 2">
            <a:extLst>
              <a:ext uri="{FF2B5EF4-FFF2-40B4-BE49-F238E27FC236}">
                <a16:creationId xmlns:a16="http://schemas.microsoft.com/office/drawing/2014/main" id="{7D2375CB-6B72-4162-8BA1-2F36B8E0E224}"/>
              </a:ext>
            </a:extLst>
          </p:cNvPr>
          <p:cNvSpPr>
            <a:spLocks noGrp="1"/>
          </p:cNvSpPr>
          <p:nvPr>
            <p:ph type="body" sz="quarter" idx="19" hasCustomPrompt="1"/>
          </p:nvPr>
        </p:nvSpPr>
        <p:spPr>
          <a:xfrm>
            <a:off x="5226642" y="1412467"/>
            <a:ext cx="1264680"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Requested </a:t>
            </a:r>
            <a:r>
              <a:rPr lang="en-US" dirty="0" err="1"/>
              <a:t>ODCs</a:t>
            </a:r>
            <a:r>
              <a:rPr lang="en-US" dirty="0"/>
              <a:t> ($K)</a:t>
            </a:r>
          </a:p>
        </p:txBody>
      </p:sp>
      <p:sp useBgFill="1">
        <p:nvSpPr>
          <p:cNvPr id="22" name="TextBox 21">
            <a:extLst>
              <a:ext uri="{FF2B5EF4-FFF2-40B4-BE49-F238E27FC236}">
                <a16:creationId xmlns:a16="http://schemas.microsoft.com/office/drawing/2014/main" id="{FE642AC2-16D2-48AB-8FD5-B01371D45E4E}"/>
              </a:ext>
            </a:extLst>
          </p:cNvPr>
          <p:cNvSpPr txBox="1"/>
          <p:nvPr userDrawn="1"/>
        </p:nvSpPr>
        <p:spPr>
          <a:xfrm>
            <a:off x="4858982" y="1419766"/>
            <a:ext cx="373820" cy="215444"/>
          </a:xfrm>
          <a:prstGeom prst="rect">
            <a:avLst/>
          </a:prstGeom>
        </p:spPr>
        <p:txBody>
          <a:bodyPr wrap="none" rtlCol="0">
            <a:spAutoFit/>
          </a:bodyPr>
          <a:lstStyle/>
          <a:p>
            <a:pPr algn="r"/>
            <a:r>
              <a:rPr lang="en-US" sz="800" dirty="0" err="1">
                <a:solidFill>
                  <a:schemeClr val="tx1">
                    <a:lumMod val="65000"/>
                    <a:lumOff val="35000"/>
                  </a:schemeClr>
                </a:solidFill>
                <a:latin typeface="Franklin Gothic Book" panose="020B0503020102020204" pitchFamily="34" charset="0"/>
              </a:rPr>
              <a:t>ODC</a:t>
            </a:r>
            <a:endParaRPr lang="en-US" sz="800" dirty="0">
              <a:solidFill>
                <a:schemeClr val="tx1">
                  <a:lumMod val="65000"/>
                  <a:lumOff val="35000"/>
                </a:schemeClr>
              </a:solidFill>
              <a:latin typeface="Franklin Gothic Book" panose="020B0503020102020204" pitchFamily="34" charset="0"/>
            </a:endParaRPr>
          </a:p>
        </p:txBody>
      </p:sp>
      <p:sp useBgFill="1">
        <p:nvSpPr>
          <p:cNvPr id="24" name="TextBox 23">
            <a:extLst>
              <a:ext uri="{FF2B5EF4-FFF2-40B4-BE49-F238E27FC236}">
                <a16:creationId xmlns:a16="http://schemas.microsoft.com/office/drawing/2014/main" id="{4FE0D5E4-6B0B-4AD8-AC63-E523F072C5F1}"/>
              </a:ext>
            </a:extLst>
          </p:cNvPr>
          <p:cNvSpPr txBox="1"/>
          <p:nvPr userDrawn="1"/>
        </p:nvSpPr>
        <p:spPr>
          <a:xfrm>
            <a:off x="7019959" y="1414592"/>
            <a:ext cx="487633"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Capital</a:t>
            </a:r>
          </a:p>
        </p:txBody>
      </p:sp>
      <p:sp useBgFill="1">
        <p:nvSpPr>
          <p:cNvPr id="2" name="TextBox 1">
            <a:extLst>
              <a:ext uri="{FF2B5EF4-FFF2-40B4-BE49-F238E27FC236}">
                <a16:creationId xmlns:a16="http://schemas.microsoft.com/office/drawing/2014/main" id="{51EC326E-7A70-48B6-A997-4FA1A8AF4D25}"/>
              </a:ext>
            </a:extLst>
          </p:cNvPr>
          <p:cNvSpPr txBox="1"/>
          <p:nvPr userDrawn="1"/>
        </p:nvSpPr>
        <p:spPr>
          <a:xfrm>
            <a:off x="6482911" y="1400303"/>
            <a:ext cx="389850" cy="253916"/>
          </a:xfrm>
          <a:prstGeom prst="rect">
            <a:avLst/>
          </a:prstGeom>
        </p:spPr>
        <p:txBody>
          <a:bodyPr wrap="none" rtlCol="0">
            <a:spAutoFit/>
          </a:bodyPr>
          <a:lstStyle/>
          <a:p>
            <a:r>
              <a:rPr lang="en-US" sz="1050" dirty="0">
                <a:solidFill>
                  <a:schemeClr val="tx1">
                    <a:lumMod val="65000"/>
                    <a:lumOff val="35000"/>
                  </a:schemeClr>
                </a:solidFill>
                <a:latin typeface="Franklin Gothic Medium Cond" panose="020B0606030402020204" pitchFamily="34" charset="0"/>
              </a:rPr>
              <a:t>($K)</a:t>
            </a:r>
          </a:p>
        </p:txBody>
      </p:sp>
      <p:sp useBgFill="1">
        <p:nvSpPr>
          <p:cNvPr id="25" name="TextBox 24">
            <a:extLst>
              <a:ext uri="{FF2B5EF4-FFF2-40B4-BE49-F238E27FC236}">
                <a16:creationId xmlns:a16="http://schemas.microsoft.com/office/drawing/2014/main" id="{30B22D89-DB47-4908-B78B-D55465A5135F}"/>
              </a:ext>
            </a:extLst>
          </p:cNvPr>
          <p:cNvSpPr txBox="1"/>
          <p:nvPr userDrawn="1"/>
        </p:nvSpPr>
        <p:spPr>
          <a:xfrm>
            <a:off x="8150220" y="1392093"/>
            <a:ext cx="389850" cy="253916"/>
          </a:xfrm>
          <a:prstGeom prst="rect">
            <a:avLst/>
          </a:prstGeom>
        </p:spPr>
        <p:txBody>
          <a:bodyPr wrap="none" rtlCol="0">
            <a:spAutoFit/>
          </a:bodyPr>
          <a:lstStyle/>
          <a:p>
            <a:r>
              <a:rPr lang="en-US" sz="1050" dirty="0">
                <a:solidFill>
                  <a:schemeClr val="tx1">
                    <a:lumMod val="65000"/>
                    <a:lumOff val="35000"/>
                  </a:schemeClr>
                </a:solidFill>
                <a:latin typeface="Franklin Gothic Medium Cond" panose="020B0606030402020204" pitchFamily="34" charset="0"/>
              </a:rPr>
              <a:t>($K)</a:t>
            </a:r>
          </a:p>
        </p:txBody>
      </p:sp>
      <p:sp useBgFill="1">
        <p:nvSpPr>
          <p:cNvPr id="26" name="TextBox 25">
            <a:extLst>
              <a:ext uri="{FF2B5EF4-FFF2-40B4-BE49-F238E27FC236}">
                <a16:creationId xmlns:a16="http://schemas.microsoft.com/office/drawing/2014/main" id="{A140C82D-33A6-4F58-B13E-9105CC4CF650}"/>
              </a:ext>
            </a:extLst>
          </p:cNvPr>
          <p:cNvSpPr txBox="1"/>
          <p:nvPr userDrawn="1"/>
        </p:nvSpPr>
        <p:spPr>
          <a:xfrm>
            <a:off x="6482911" y="1130241"/>
            <a:ext cx="534121" cy="253916"/>
          </a:xfrm>
          <a:prstGeom prst="rect">
            <a:avLst/>
          </a:prstGeom>
        </p:spPr>
        <p:txBody>
          <a:bodyPr wrap="none" rtlCol="0">
            <a:spAutoFit/>
          </a:bodyPr>
          <a:lstStyle/>
          <a:p>
            <a:r>
              <a:rPr lang="en-US" sz="1050" dirty="0" err="1">
                <a:solidFill>
                  <a:schemeClr val="tx1">
                    <a:lumMod val="65000"/>
                    <a:lumOff val="35000"/>
                  </a:schemeClr>
                </a:solidFill>
                <a:latin typeface="Franklin Gothic Medium Cond" panose="020B0606030402020204" pitchFamily="34" charset="0"/>
              </a:rPr>
              <a:t>hrs</a:t>
            </a:r>
            <a:r>
              <a:rPr lang="en-US" sz="1050" dirty="0">
                <a:solidFill>
                  <a:schemeClr val="tx1">
                    <a:lumMod val="65000"/>
                    <a:lumOff val="35000"/>
                  </a:schemeClr>
                </a:solidFill>
                <a:latin typeface="Franklin Gothic Medium Cond" panose="020B0606030402020204" pitchFamily="34" charset="0"/>
              </a:rPr>
              <a:t>/</a:t>
            </a:r>
            <a:r>
              <a:rPr lang="en-US" sz="1050" dirty="0" err="1">
                <a:solidFill>
                  <a:schemeClr val="tx1">
                    <a:lumMod val="65000"/>
                    <a:lumOff val="35000"/>
                  </a:schemeClr>
                </a:solidFill>
                <a:latin typeface="Franklin Gothic Medium Cond" panose="020B0606030402020204" pitchFamily="34" charset="0"/>
              </a:rPr>
              <a:t>wk</a:t>
            </a:r>
            <a:endParaRPr lang="en-US" sz="1050" dirty="0">
              <a:solidFill>
                <a:schemeClr val="tx1">
                  <a:lumMod val="65000"/>
                  <a:lumOff val="35000"/>
                </a:schemeClr>
              </a:solidFill>
              <a:latin typeface="Franklin Gothic Medium Cond" panose="020B0606030402020204" pitchFamily="34" charset="0"/>
            </a:endParaRPr>
          </a:p>
        </p:txBody>
      </p:sp>
      <p:sp>
        <p:nvSpPr>
          <p:cNvPr id="28" name="Text Placeholder 2">
            <a:extLst>
              <a:ext uri="{FF2B5EF4-FFF2-40B4-BE49-F238E27FC236}">
                <a16:creationId xmlns:a16="http://schemas.microsoft.com/office/drawing/2014/main" id="{A999ACA8-3AD7-4C53-B398-454A809AC8DF}"/>
              </a:ext>
            </a:extLst>
          </p:cNvPr>
          <p:cNvSpPr>
            <a:spLocks noGrp="1"/>
          </p:cNvSpPr>
          <p:nvPr>
            <p:ph type="body" sz="quarter" idx="21" hasCustomPrompt="1"/>
          </p:nvPr>
        </p:nvSpPr>
        <p:spPr>
          <a:xfrm>
            <a:off x="4607099" y="2046548"/>
            <a:ext cx="3950208" cy="2728206"/>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In paragraph form, describe what you will demonstrate at the end of the sprint.  Start by providing context—what problem is being solved and how is it currently done.  Then describe your proposed solution—be aggressive in your vision but realistic in what can be completed with the requested funding because we will use this as the basis for the commitments in your project terms.  Include a sentence or two on your project plans, and description if you are requesting capital.                                                                     - Tip: Assume we don’t know why you’re doing this and how your ‘what’ connects to that ‘why’.  Write your first version and pretend we’ve read it and asked a question indicating we don’t understand because we’re not experts.  Write the follow-up version and use that for your submission.</a:t>
            </a:r>
          </a:p>
        </p:txBody>
      </p:sp>
      <p:sp>
        <p:nvSpPr>
          <p:cNvPr id="29" name="TextBox 28">
            <a:extLst>
              <a:ext uri="{FF2B5EF4-FFF2-40B4-BE49-F238E27FC236}">
                <a16:creationId xmlns:a16="http://schemas.microsoft.com/office/drawing/2014/main" id="{9717B52A-1EB9-4B79-A4F1-7C93467DE9D1}"/>
              </a:ext>
            </a:extLst>
          </p:cNvPr>
          <p:cNvSpPr txBox="1"/>
          <p:nvPr userDrawn="1"/>
        </p:nvSpPr>
        <p:spPr>
          <a:xfrm>
            <a:off x="4605645" y="1857927"/>
            <a:ext cx="1181734"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End-of-Sprint Summary</a:t>
            </a:r>
          </a:p>
        </p:txBody>
      </p:sp>
      <p:cxnSp>
        <p:nvCxnSpPr>
          <p:cNvPr id="20" name="Straight Connector 19">
            <a:extLst>
              <a:ext uri="{FF2B5EF4-FFF2-40B4-BE49-F238E27FC236}">
                <a16:creationId xmlns:a16="http://schemas.microsoft.com/office/drawing/2014/main" id="{9E3D1BA7-188B-40E9-BF48-A79FC396F49E}"/>
              </a:ext>
            </a:extLst>
          </p:cNvPr>
          <p:cNvCxnSpPr/>
          <p:nvPr userDrawn="1"/>
        </p:nvCxnSpPr>
        <p:spPr>
          <a:xfrm>
            <a:off x="4437656" y="1811041"/>
            <a:ext cx="0" cy="2970465"/>
          </a:xfrm>
          <a:prstGeom prst="line">
            <a:avLst/>
          </a:prstGeom>
          <a:solidFill>
            <a:schemeClr val="bg1"/>
          </a:solidFill>
          <a:ln w="3175">
            <a:solidFill>
              <a:schemeClr val="tx1"/>
            </a:solidFill>
            <a:prstDash val="sysDash"/>
          </a:ln>
        </p:spPr>
      </p:cxnSp>
      <p:sp>
        <p:nvSpPr>
          <p:cNvPr id="30" name="Rectangle 29">
            <a:extLst>
              <a:ext uri="{FF2B5EF4-FFF2-40B4-BE49-F238E27FC236}">
                <a16:creationId xmlns:a16="http://schemas.microsoft.com/office/drawing/2014/main" id="{87353C36-D19E-4B94-BFEA-930B5FB313EB}"/>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useBgFill="1">
        <p:nvSpPr>
          <p:cNvPr id="32" name="Text Placeholder 2">
            <a:extLst>
              <a:ext uri="{FF2B5EF4-FFF2-40B4-BE49-F238E27FC236}">
                <a16:creationId xmlns:a16="http://schemas.microsoft.com/office/drawing/2014/main" id="{9DEFD605-22E9-4414-8C95-A86893413BC5}"/>
              </a:ext>
            </a:extLst>
          </p:cNvPr>
          <p:cNvSpPr>
            <a:spLocks noGrp="1"/>
          </p:cNvSpPr>
          <p:nvPr>
            <p:ph type="body" sz="quarter" idx="22" hasCustomPrompt="1"/>
          </p:nvPr>
        </p:nvSpPr>
        <p:spPr>
          <a:xfrm>
            <a:off x="7475395" y="1412467"/>
            <a:ext cx="728277"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(if needed)</a:t>
            </a:r>
          </a:p>
        </p:txBody>
      </p:sp>
      <p:sp>
        <p:nvSpPr>
          <p:cNvPr id="34" name="TextBox 33">
            <a:extLst>
              <a:ext uri="{FF2B5EF4-FFF2-40B4-BE49-F238E27FC236}">
                <a16:creationId xmlns:a16="http://schemas.microsoft.com/office/drawing/2014/main" id="{564E9FB2-AD6C-48FC-9AAF-770A1AD9BF5D}"/>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Pitch</a:t>
            </a:r>
          </a:p>
        </p:txBody>
      </p:sp>
      <p:sp>
        <p:nvSpPr>
          <p:cNvPr id="31" name="Text Placeholder 2">
            <a:extLst>
              <a:ext uri="{FF2B5EF4-FFF2-40B4-BE49-F238E27FC236}">
                <a16:creationId xmlns:a16="http://schemas.microsoft.com/office/drawing/2014/main" id="{6A5443E6-C980-4ED5-A555-00AE7DACDDE1}"/>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1203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kflow_dev_page2">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329757" y="1383508"/>
            <a:ext cx="4106424" cy="1278014"/>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Use case or reference mission that drives your project plans.</a:t>
            </a:r>
          </a:p>
        </p:txBody>
      </p:sp>
      <p:sp>
        <p:nvSpPr>
          <p:cNvPr id="30" name="Text Placeholder 2">
            <a:extLst>
              <a:ext uri="{FF2B5EF4-FFF2-40B4-BE49-F238E27FC236}">
                <a16:creationId xmlns:a16="http://schemas.microsoft.com/office/drawing/2014/main" id="{A89E8678-4249-4434-A39F-85223DAE331B}"/>
              </a:ext>
            </a:extLst>
          </p:cNvPr>
          <p:cNvSpPr>
            <a:spLocks noGrp="1"/>
          </p:cNvSpPr>
          <p:nvPr>
            <p:ph type="body" sz="quarter" idx="15" hasCustomPrompt="1"/>
          </p:nvPr>
        </p:nvSpPr>
        <p:spPr>
          <a:xfrm>
            <a:off x="4762681" y="1386769"/>
            <a:ext cx="3794626" cy="3385570"/>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FOR ALL PROPOSALS (new or existing) but OPTIONAL, anything else you want us to know.</a:t>
            </a:r>
          </a:p>
        </p:txBody>
      </p:sp>
      <p:sp>
        <p:nvSpPr>
          <p:cNvPr id="13" name="Rectangle: Rounded Corners 12">
            <a:extLst>
              <a:ext uri="{FF2B5EF4-FFF2-40B4-BE49-F238E27FC236}">
                <a16:creationId xmlns:a16="http://schemas.microsoft.com/office/drawing/2014/main" id="{777FB9D1-82BD-49D3-A628-51135711957F}"/>
              </a:ext>
            </a:extLst>
          </p:cNvPr>
          <p:cNvSpPr/>
          <p:nvPr userDrawn="1"/>
        </p:nvSpPr>
        <p:spPr>
          <a:xfrm>
            <a:off x="334113" y="1062913"/>
            <a:ext cx="4102068" cy="3712769"/>
          </a:xfrm>
          <a:prstGeom prst="roundRect">
            <a:avLst>
              <a:gd name="adj" fmla="val 3505"/>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7" name="Rectangle: Rounded Corners 46">
            <a:extLst>
              <a:ext uri="{FF2B5EF4-FFF2-40B4-BE49-F238E27FC236}">
                <a16:creationId xmlns:a16="http://schemas.microsoft.com/office/drawing/2014/main" id="{175EC47C-00C8-4DF3-AB32-73DC81E0A9B9}"/>
              </a:ext>
            </a:extLst>
          </p:cNvPr>
          <p:cNvSpPr/>
          <p:nvPr userDrawn="1"/>
        </p:nvSpPr>
        <p:spPr>
          <a:xfrm>
            <a:off x="4762681" y="1062913"/>
            <a:ext cx="3794626" cy="3712769"/>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3" name="TextBox 22">
            <a:extLst>
              <a:ext uri="{FF2B5EF4-FFF2-40B4-BE49-F238E27FC236}">
                <a16:creationId xmlns:a16="http://schemas.microsoft.com/office/drawing/2014/main" id="{9ED77F32-4068-4C82-A6D6-3C0B17396F55}"/>
              </a:ext>
            </a:extLst>
          </p:cNvPr>
          <p:cNvSpPr txBox="1"/>
          <p:nvPr userDrawn="1"/>
        </p:nvSpPr>
        <p:spPr>
          <a:xfrm>
            <a:off x="4761227" y="1137501"/>
            <a:ext cx="1143262"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Additional Information</a:t>
            </a:r>
          </a:p>
        </p:txBody>
      </p:sp>
      <p:sp>
        <p:nvSpPr>
          <p:cNvPr id="24" name="TextBox 23">
            <a:extLst>
              <a:ext uri="{FF2B5EF4-FFF2-40B4-BE49-F238E27FC236}">
                <a16:creationId xmlns:a16="http://schemas.microsoft.com/office/drawing/2014/main" id="{768EF4F3-1132-4846-9F56-32FD53BBB90D}"/>
              </a:ext>
            </a:extLst>
          </p:cNvPr>
          <p:cNvSpPr txBox="1"/>
          <p:nvPr userDrawn="1"/>
        </p:nvSpPr>
        <p:spPr>
          <a:xfrm>
            <a:off x="329757" y="1140307"/>
            <a:ext cx="1439818"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Use Case/Reference Mission</a:t>
            </a:r>
          </a:p>
        </p:txBody>
      </p:sp>
      <p:sp>
        <p:nvSpPr>
          <p:cNvPr id="25" name="Text Placeholder 2">
            <a:extLst>
              <a:ext uri="{FF2B5EF4-FFF2-40B4-BE49-F238E27FC236}">
                <a16:creationId xmlns:a16="http://schemas.microsoft.com/office/drawing/2014/main" id="{00708DF3-6FEA-4C2D-AE5C-81B1F0F42371}"/>
              </a:ext>
            </a:extLst>
          </p:cNvPr>
          <p:cNvSpPr>
            <a:spLocks noGrp="1"/>
          </p:cNvSpPr>
          <p:nvPr>
            <p:ph type="body" sz="quarter" idx="21" hasCustomPrompt="1"/>
          </p:nvPr>
        </p:nvSpPr>
        <p:spPr>
          <a:xfrm>
            <a:off x="329757" y="2946527"/>
            <a:ext cx="4106424" cy="182581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Top-level details on how you plan to achieve your objectives.</a:t>
            </a:r>
          </a:p>
        </p:txBody>
      </p:sp>
      <p:sp>
        <p:nvSpPr>
          <p:cNvPr id="26" name="TextBox 25">
            <a:extLst>
              <a:ext uri="{FF2B5EF4-FFF2-40B4-BE49-F238E27FC236}">
                <a16:creationId xmlns:a16="http://schemas.microsoft.com/office/drawing/2014/main" id="{A17BDDA4-990F-402B-B77A-220C85D83B29}"/>
              </a:ext>
            </a:extLst>
          </p:cNvPr>
          <p:cNvSpPr txBox="1"/>
          <p:nvPr userDrawn="1"/>
        </p:nvSpPr>
        <p:spPr>
          <a:xfrm>
            <a:off x="329757" y="2731083"/>
            <a:ext cx="1005403"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FY20 Project Plans</a:t>
            </a:r>
          </a:p>
        </p:txBody>
      </p:sp>
      <p:sp>
        <p:nvSpPr>
          <p:cNvPr id="27" name="TextBox 26">
            <a:extLst>
              <a:ext uri="{FF2B5EF4-FFF2-40B4-BE49-F238E27FC236}">
                <a16:creationId xmlns:a16="http://schemas.microsoft.com/office/drawing/2014/main" id="{13BED50B-276E-4709-AE71-EE6B53096FCF}"/>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Plans and Details</a:t>
            </a:r>
          </a:p>
        </p:txBody>
      </p:sp>
      <p:sp>
        <p:nvSpPr>
          <p:cNvPr id="17" name="Text Placeholder 2">
            <a:extLst>
              <a:ext uri="{FF2B5EF4-FFF2-40B4-BE49-F238E27FC236}">
                <a16:creationId xmlns:a16="http://schemas.microsoft.com/office/drawing/2014/main" id="{56EA283F-92D3-440C-9ABD-1EBD7D39127B}"/>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8" name="Text Placeholder 2">
            <a:extLst>
              <a:ext uri="{FF2B5EF4-FFF2-40B4-BE49-F238E27FC236}">
                <a16:creationId xmlns:a16="http://schemas.microsoft.com/office/drawing/2014/main" id="{728985C7-76CA-43B9-8BBA-A69EF283CD73}"/>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9" name="Text Placeholder 2">
            <a:extLst>
              <a:ext uri="{FF2B5EF4-FFF2-40B4-BE49-F238E27FC236}">
                <a16:creationId xmlns:a16="http://schemas.microsoft.com/office/drawing/2014/main" id="{542ED497-8470-4A6B-89E4-C2244D0BB5F8}"/>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0" name="TextBox 19">
            <a:extLst>
              <a:ext uri="{FF2B5EF4-FFF2-40B4-BE49-F238E27FC236}">
                <a16:creationId xmlns:a16="http://schemas.microsoft.com/office/drawing/2014/main" id="{F3FDC9C5-6F5E-4A4B-8532-89C511CD3E7F}"/>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1" name="Rectangle 20">
            <a:extLst>
              <a:ext uri="{FF2B5EF4-FFF2-40B4-BE49-F238E27FC236}">
                <a16:creationId xmlns:a16="http://schemas.microsoft.com/office/drawing/2014/main" id="{5262F242-80A6-404D-A65C-61891C8189C6}"/>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2" name="Text Placeholder 2">
            <a:extLst>
              <a:ext uri="{FF2B5EF4-FFF2-40B4-BE49-F238E27FC236}">
                <a16:creationId xmlns:a16="http://schemas.microsoft.com/office/drawing/2014/main" id="{6BB0C3CB-0237-4065-AFDA-73095F7F0164}"/>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30786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kflow_dev_page3">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3BED50B-276E-4709-AE71-EE6B53096FCF}"/>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Infographic</a:t>
            </a:r>
          </a:p>
        </p:txBody>
      </p:sp>
      <p:sp>
        <p:nvSpPr>
          <p:cNvPr id="17" name="Text Placeholder 2">
            <a:extLst>
              <a:ext uri="{FF2B5EF4-FFF2-40B4-BE49-F238E27FC236}">
                <a16:creationId xmlns:a16="http://schemas.microsoft.com/office/drawing/2014/main" id="{56EA283F-92D3-440C-9ABD-1EBD7D39127B}"/>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8" name="Text Placeholder 2">
            <a:extLst>
              <a:ext uri="{FF2B5EF4-FFF2-40B4-BE49-F238E27FC236}">
                <a16:creationId xmlns:a16="http://schemas.microsoft.com/office/drawing/2014/main" id="{728985C7-76CA-43B9-8BBA-A69EF283CD73}"/>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9" name="Text Placeholder 2">
            <a:extLst>
              <a:ext uri="{FF2B5EF4-FFF2-40B4-BE49-F238E27FC236}">
                <a16:creationId xmlns:a16="http://schemas.microsoft.com/office/drawing/2014/main" id="{542ED497-8470-4A6B-89E4-C2244D0BB5F8}"/>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0" name="TextBox 19">
            <a:extLst>
              <a:ext uri="{FF2B5EF4-FFF2-40B4-BE49-F238E27FC236}">
                <a16:creationId xmlns:a16="http://schemas.microsoft.com/office/drawing/2014/main" id="{F3FDC9C5-6F5E-4A4B-8532-89C511CD3E7F}"/>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1" name="Rectangle 20">
            <a:extLst>
              <a:ext uri="{FF2B5EF4-FFF2-40B4-BE49-F238E27FC236}">
                <a16:creationId xmlns:a16="http://schemas.microsoft.com/office/drawing/2014/main" id="{5262F242-80A6-404D-A65C-61891C8189C6}"/>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2" name="Text Placeholder 2">
            <a:extLst>
              <a:ext uri="{FF2B5EF4-FFF2-40B4-BE49-F238E27FC236}">
                <a16:creationId xmlns:a16="http://schemas.microsoft.com/office/drawing/2014/main" id="{6BB0C3CB-0237-4065-AFDA-73095F7F0164}"/>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34" name="Text Placeholder 2">
            <a:extLst>
              <a:ext uri="{FF2B5EF4-FFF2-40B4-BE49-F238E27FC236}">
                <a16:creationId xmlns:a16="http://schemas.microsoft.com/office/drawing/2014/main" id="{942C76A3-70C4-40E7-AB2C-2240B00EBFF6}"/>
              </a:ext>
            </a:extLst>
          </p:cNvPr>
          <p:cNvSpPr>
            <a:spLocks noGrp="1"/>
          </p:cNvSpPr>
          <p:nvPr>
            <p:ph type="body" sz="quarter" idx="14" hasCustomPrompt="1"/>
          </p:nvPr>
        </p:nvSpPr>
        <p:spPr>
          <a:xfrm>
            <a:off x="329757" y="1383507"/>
            <a:ext cx="1707058" cy="3307253"/>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0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Text description/narrative of the graphic.</a:t>
            </a:r>
          </a:p>
        </p:txBody>
      </p:sp>
      <p:sp>
        <p:nvSpPr>
          <p:cNvPr id="3" name="Picture Placeholder 2">
            <a:extLst>
              <a:ext uri="{FF2B5EF4-FFF2-40B4-BE49-F238E27FC236}">
                <a16:creationId xmlns:a16="http://schemas.microsoft.com/office/drawing/2014/main" id="{2AED3DD6-EE54-48C9-9D83-D7392EC23295}"/>
              </a:ext>
            </a:extLst>
          </p:cNvPr>
          <p:cNvSpPr>
            <a:spLocks noGrp="1"/>
          </p:cNvSpPr>
          <p:nvPr>
            <p:ph type="pic" sz="quarter" idx="26" hasCustomPrompt="1"/>
          </p:nvPr>
        </p:nvSpPr>
        <p:spPr>
          <a:xfrm>
            <a:off x="2205038" y="1383506"/>
            <a:ext cx="6401589" cy="33072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atin typeface="Gadugi" panose="020B05020402040202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(Required for existing projects)  Insert graphic, infographic, or multimedia to describe the key result from FY19 or to describe your plans for FY20 (either one is fine).  Create your graphic in a separate </a:t>
            </a:r>
            <a:r>
              <a:rPr lang="en-US" dirty="0" err="1"/>
              <a:t>powerpoint</a:t>
            </a:r>
            <a:r>
              <a:rPr lang="en-US" dirty="0"/>
              <a:t> file, copy all of the content (images, text, </a:t>
            </a:r>
            <a:r>
              <a:rPr lang="en-US" dirty="0" err="1"/>
              <a:t>etc</a:t>
            </a:r>
            <a:r>
              <a:rPr lang="en-US" dirty="0"/>
              <a:t>) and paste into this picture box as an image (this allows our automated script to extract the image).  Use the crop tool to resize and adjust the crop.</a:t>
            </a:r>
          </a:p>
          <a:p>
            <a:endParaRPr lang="en-US" dirty="0"/>
          </a:p>
        </p:txBody>
      </p:sp>
    </p:spTree>
    <p:extLst>
      <p:ext uri="{BB962C8B-B14F-4D97-AF65-F5344CB8AC3E}">
        <p14:creationId xmlns:p14="http://schemas.microsoft.com/office/powerpoint/2010/main" val="51565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orkflow_dev_page4">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537593"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--Treat your project like it was a product line.  If you are successful, tell us what the first generation will look like at the end of FY20.</a:t>
            </a:r>
          </a:p>
        </p:txBody>
      </p:sp>
      <p:sp>
        <p:nvSpPr>
          <p:cNvPr id="10" name="TextBox 9">
            <a:extLst>
              <a:ext uri="{FF2B5EF4-FFF2-40B4-BE49-F238E27FC236}">
                <a16:creationId xmlns:a16="http://schemas.microsoft.com/office/drawing/2014/main" id="{ABF232E7-0D73-428B-A768-0A7F370DB315}"/>
              </a:ext>
            </a:extLst>
          </p:cNvPr>
          <p:cNvSpPr txBox="1"/>
          <p:nvPr userDrawn="1"/>
        </p:nvSpPr>
        <p:spPr>
          <a:xfrm>
            <a:off x="334115"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FY20</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1</a:t>
            </a:r>
            <a:r>
              <a:rPr lang="en-US" sz="1200" dirty="0">
                <a:solidFill>
                  <a:schemeClr val="tx1">
                    <a:lumMod val="65000"/>
                    <a:lumOff val="35000"/>
                  </a:schemeClr>
                </a:solidFill>
                <a:latin typeface="Tw Cen MT" panose="020B0602020104020603" pitchFamily="34" charset="0"/>
              </a:rPr>
              <a:t>)</a:t>
            </a:r>
          </a:p>
        </p:txBody>
      </p:sp>
      <p:sp>
        <p:nvSpPr>
          <p:cNvPr id="30" name="Text Placeholder 2">
            <a:extLst>
              <a:ext uri="{FF2B5EF4-FFF2-40B4-BE49-F238E27FC236}">
                <a16:creationId xmlns:a16="http://schemas.microsoft.com/office/drawing/2014/main" id="{A89E8678-4249-4434-A39F-85223DAE331B}"/>
              </a:ext>
            </a:extLst>
          </p:cNvPr>
          <p:cNvSpPr>
            <a:spLocks noGrp="1"/>
          </p:cNvSpPr>
          <p:nvPr>
            <p:ph type="body" sz="quarter" idx="15" hasCustomPrompt="1"/>
          </p:nvPr>
        </p:nvSpPr>
        <p:spPr>
          <a:xfrm>
            <a:off x="3366125"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--Second generation at the end of FY21.</a:t>
            </a:r>
          </a:p>
        </p:txBody>
      </p:sp>
      <p:sp>
        <p:nvSpPr>
          <p:cNvPr id="32" name="Text Placeholder 2">
            <a:extLst>
              <a:ext uri="{FF2B5EF4-FFF2-40B4-BE49-F238E27FC236}">
                <a16:creationId xmlns:a16="http://schemas.microsoft.com/office/drawing/2014/main" id="{93F1A937-431A-4C29-8570-992F79BEF3C0}"/>
              </a:ext>
            </a:extLst>
          </p:cNvPr>
          <p:cNvSpPr>
            <a:spLocks noGrp="1"/>
          </p:cNvSpPr>
          <p:nvPr>
            <p:ph type="body" sz="quarter" idx="16" hasCustomPrompt="1"/>
          </p:nvPr>
        </p:nvSpPr>
        <p:spPr>
          <a:xfrm>
            <a:off x="6199013"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--Third generation at the of FY22.</a:t>
            </a:r>
          </a:p>
        </p:txBody>
      </p:sp>
      <p:sp>
        <p:nvSpPr>
          <p:cNvPr id="45" name="TextBox 44">
            <a:extLst>
              <a:ext uri="{FF2B5EF4-FFF2-40B4-BE49-F238E27FC236}">
                <a16:creationId xmlns:a16="http://schemas.microsoft.com/office/drawing/2014/main" id="{C165D53A-B685-4688-9EFD-E88D42AE66F5}"/>
              </a:ext>
            </a:extLst>
          </p:cNvPr>
          <p:cNvSpPr txBox="1"/>
          <p:nvPr userDrawn="1"/>
        </p:nvSpPr>
        <p:spPr>
          <a:xfrm>
            <a:off x="3162647"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FY21</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2</a:t>
            </a:r>
            <a:r>
              <a:rPr lang="en-US" sz="1200" dirty="0">
                <a:solidFill>
                  <a:schemeClr val="tx1">
                    <a:lumMod val="65000"/>
                    <a:lumOff val="35000"/>
                  </a:schemeClr>
                </a:solidFill>
                <a:latin typeface="Tw Cen MT" panose="020B0602020104020603" pitchFamily="34" charset="0"/>
              </a:rPr>
              <a:t>)</a:t>
            </a:r>
          </a:p>
        </p:txBody>
      </p:sp>
      <p:sp>
        <p:nvSpPr>
          <p:cNvPr id="46" name="TextBox 45">
            <a:extLst>
              <a:ext uri="{FF2B5EF4-FFF2-40B4-BE49-F238E27FC236}">
                <a16:creationId xmlns:a16="http://schemas.microsoft.com/office/drawing/2014/main" id="{405F4F52-6233-4B70-AA42-17B359CDFD79}"/>
              </a:ext>
            </a:extLst>
          </p:cNvPr>
          <p:cNvSpPr txBox="1"/>
          <p:nvPr userDrawn="1"/>
        </p:nvSpPr>
        <p:spPr>
          <a:xfrm>
            <a:off x="5995535"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FY22</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3</a:t>
            </a:r>
            <a:r>
              <a:rPr lang="en-US" sz="1200" dirty="0">
                <a:solidFill>
                  <a:schemeClr val="tx1">
                    <a:lumMod val="65000"/>
                    <a:lumOff val="35000"/>
                  </a:schemeClr>
                </a:solidFill>
                <a:latin typeface="Tw Cen MT" panose="020B0602020104020603" pitchFamily="34" charset="0"/>
              </a:rPr>
              <a:t>)</a:t>
            </a:r>
          </a:p>
        </p:txBody>
      </p:sp>
      <p:sp>
        <p:nvSpPr>
          <p:cNvPr id="12" name="Text Placeholder 11">
            <a:extLst>
              <a:ext uri="{FF2B5EF4-FFF2-40B4-BE49-F238E27FC236}">
                <a16:creationId xmlns:a16="http://schemas.microsoft.com/office/drawing/2014/main" id="{8240E7A3-E191-48DF-BD05-29150361FEF3}"/>
              </a:ext>
            </a:extLst>
          </p:cNvPr>
          <p:cNvSpPr>
            <a:spLocks noGrp="1"/>
          </p:cNvSpPr>
          <p:nvPr>
            <p:ph type="body" sz="quarter" idx="21" hasCustomPrompt="1"/>
          </p:nvPr>
        </p:nvSpPr>
        <p:spPr>
          <a:xfrm>
            <a:off x="334113" y="3486606"/>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13" name="Rectangle: Rounded Corners 12">
            <a:extLst>
              <a:ext uri="{FF2B5EF4-FFF2-40B4-BE49-F238E27FC236}">
                <a16:creationId xmlns:a16="http://schemas.microsoft.com/office/drawing/2014/main" id="{777FB9D1-82BD-49D3-A628-51135711957F}"/>
              </a:ext>
            </a:extLst>
          </p:cNvPr>
          <p:cNvSpPr/>
          <p:nvPr userDrawn="1"/>
        </p:nvSpPr>
        <p:spPr>
          <a:xfrm>
            <a:off x="334113" y="1097586"/>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7" name="Rectangle: Rounded Corners 46">
            <a:extLst>
              <a:ext uri="{FF2B5EF4-FFF2-40B4-BE49-F238E27FC236}">
                <a16:creationId xmlns:a16="http://schemas.microsoft.com/office/drawing/2014/main" id="{175EC47C-00C8-4DF3-AB32-73DC81E0A9B9}"/>
              </a:ext>
            </a:extLst>
          </p:cNvPr>
          <p:cNvSpPr/>
          <p:nvPr userDrawn="1"/>
        </p:nvSpPr>
        <p:spPr>
          <a:xfrm>
            <a:off x="3164099" y="1097586"/>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8" name="Rectangle: Rounded Corners 47">
            <a:extLst>
              <a:ext uri="{FF2B5EF4-FFF2-40B4-BE49-F238E27FC236}">
                <a16:creationId xmlns:a16="http://schemas.microsoft.com/office/drawing/2014/main" id="{3B4DC698-B42B-4ADA-9CB2-493BF2A21A39}"/>
              </a:ext>
            </a:extLst>
          </p:cNvPr>
          <p:cNvSpPr/>
          <p:nvPr userDrawn="1"/>
        </p:nvSpPr>
        <p:spPr>
          <a:xfrm>
            <a:off x="5992631" y="1094243"/>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9" name="Text Placeholder 11">
            <a:extLst>
              <a:ext uri="{FF2B5EF4-FFF2-40B4-BE49-F238E27FC236}">
                <a16:creationId xmlns:a16="http://schemas.microsoft.com/office/drawing/2014/main" id="{22780435-20C5-45AE-A1AF-D60F9246945D}"/>
              </a:ext>
            </a:extLst>
          </p:cNvPr>
          <p:cNvSpPr>
            <a:spLocks noGrp="1"/>
          </p:cNvSpPr>
          <p:nvPr>
            <p:ph type="body" sz="quarter" idx="22" hasCustomPrompt="1"/>
          </p:nvPr>
        </p:nvSpPr>
        <p:spPr>
          <a:xfrm>
            <a:off x="3164099" y="3486606"/>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50" name="Text Placeholder 11">
            <a:extLst>
              <a:ext uri="{FF2B5EF4-FFF2-40B4-BE49-F238E27FC236}">
                <a16:creationId xmlns:a16="http://schemas.microsoft.com/office/drawing/2014/main" id="{BF74BF59-7AEB-41CC-B135-7F9591723F8C}"/>
              </a:ext>
            </a:extLst>
          </p:cNvPr>
          <p:cNvSpPr>
            <a:spLocks noGrp="1"/>
          </p:cNvSpPr>
          <p:nvPr>
            <p:ph type="body" sz="quarter" idx="23" hasCustomPrompt="1"/>
          </p:nvPr>
        </p:nvSpPr>
        <p:spPr>
          <a:xfrm>
            <a:off x="5995535" y="3483263"/>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51" name="TextBox 50">
            <a:extLst>
              <a:ext uri="{FF2B5EF4-FFF2-40B4-BE49-F238E27FC236}">
                <a16:creationId xmlns:a16="http://schemas.microsoft.com/office/drawing/2014/main" id="{ACBFABB3-9374-4ED3-9A1B-4EE427637AAD}"/>
              </a:ext>
            </a:extLst>
          </p:cNvPr>
          <p:cNvSpPr txBox="1"/>
          <p:nvPr userDrawn="1"/>
        </p:nvSpPr>
        <p:spPr>
          <a:xfrm>
            <a:off x="329757"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2" name="TextBox 51">
            <a:extLst>
              <a:ext uri="{FF2B5EF4-FFF2-40B4-BE49-F238E27FC236}">
                <a16:creationId xmlns:a16="http://schemas.microsoft.com/office/drawing/2014/main" id="{C569EC6F-46FB-41C5-9A76-B0847EDB84C4}"/>
              </a:ext>
            </a:extLst>
          </p:cNvPr>
          <p:cNvSpPr txBox="1"/>
          <p:nvPr userDrawn="1"/>
        </p:nvSpPr>
        <p:spPr>
          <a:xfrm>
            <a:off x="3159743"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3" name="TextBox 52">
            <a:extLst>
              <a:ext uri="{FF2B5EF4-FFF2-40B4-BE49-F238E27FC236}">
                <a16:creationId xmlns:a16="http://schemas.microsoft.com/office/drawing/2014/main" id="{22A88837-FDA4-4285-9D69-6E9197BBE6A3}"/>
              </a:ext>
            </a:extLst>
          </p:cNvPr>
          <p:cNvSpPr txBox="1"/>
          <p:nvPr userDrawn="1"/>
        </p:nvSpPr>
        <p:spPr>
          <a:xfrm>
            <a:off x="6003226"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4" name="TextBox 53">
            <a:extLst>
              <a:ext uri="{FF2B5EF4-FFF2-40B4-BE49-F238E27FC236}">
                <a16:creationId xmlns:a16="http://schemas.microsoft.com/office/drawing/2014/main" id="{08E7286B-4F46-4A52-B42A-4759E5E0708C}"/>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3-Gen Roadmap</a:t>
            </a:r>
          </a:p>
        </p:txBody>
      </p:sp>
      <p:sp>
        <p:nvSpPr>
          <p:cNvPr id="24" name="Text Placeholder 2">
            <a:extLst>
              <a:ext uri="{FF2B5EF4-FFF2-40B4-BE49-F238E27FC236}">
                <a16:creationId xmlns:a16="http://schemas.microsoft.com/office/drawing/2014/main" id="{07D8DEF9-D65D-4D9A-8DB8-D61D14A62CAE}"/>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25" name="Text Placeholder 2">
            <a:extLst>
              <a:ext uri="{FF2B5EF4-FFF2-40B4-BE49-F238E27FC236}">
                <a16:creationId xmlns:a16="http://schemas.microsoft.com/office/drawing/2014/main" id="{D2593F97-9E97-4E52-9A8F-D13E45789625}"/>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26" name="Text Placeholder 2">
            <a:extLst>
              <a:ext uri="{FF2B5EF4-FFF2-40B4-BE49-F238E27FC236}">
                <a16:creationId xmlns:a16="http://schemas.microsoft.com/office/drawing/2014/main" id="{356D0D40-605F-4FEB-A197-30AC716C0253}"/>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7" name="TextBox 26">
            <a:extLst>
              <a:ext uri="{FF2B5EF4-FFF2-40B4-BE49-F238E27FC236}">
                <a16:creationId xmlns:a16="http://schemas.microsoft.com/office/drawing/2014/main" id="{C1539B58-73F7-466B-915D-F2E77253C14B}"/>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8" name="Rectangle 27">
            <a:extLst>
              <a:ext uri="{FF2B5EF4-FFF2-40B4-BE49-F238E27FC236}">
                <a16:creationId xmlns:a16="http://schemas.microsoft.com/office/drawing/2014/main" id="{436ACE8F-9CDE-4642-9EAA-FA0B1547A7F3}"/>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9" name="Text Placeholder 2">
            <a:extLst>
              <a:ext uri="{FF2B5EF4-FFF2-40B4-BE49-F238E27FC236}">
                <a16:creationId xmlns:a16="http://schemas.microsoft.com/office/drawing/2014/main" id="{93339D01-F4F4-4E8E-A348-E95F621ECD8A}"/>
              </a:ext>
            </a:extLst>
          </p:cNvPr>
          <p:cNvSpPr>
            <a:spLocks noGrp="1"/>
          </p:cNvSpPr>
          <p:nvPr>
            <p:ph type="body" sz="quarter" idx="24"/>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215419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A_Basic_Mast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28600" y="174816"/>
            <a:ext cx="7909561" cy="436198"/>
          </a:xfrm>
          <a:prstGeom prst="rect">
            <a:avLst/>
          </a:prstGeom>
        </p:spPr>
        <p:txBody>
          <a:bodyPr/>
          <a:lstStyle>
            <a:lvl1pPr>
              <a:defRPr sz="1800" b="1" i="1" baseline="0">
                <a:solidFill>
                  <a:schemeClr val="tx1"/>
                </a:solidFill>
              </a:defRPr>
            </a:lvl1pPr>
          </a:lstStyle>
          <a:p>
            <a:r>
              <a:rPr lang="en-US" dirty="0"/>
              <a:t>Head—Black 24 point Arial, Bold, Italic</a:t>
            </a:r>
          </a:p>
        </p:txBody>
      </p:sp>
      <p:sp>
        <p:nvSpPr>
          <p:cNvPr id="3" name="Text Placeholder 2"/>
          <p:cNvSpPr>
            <a:spLocks noGrp="1"/>
          </p:cNvSpPr>
          <p:nvPr>
            <p:ph type="body" sz="quarter" idx="16" hasCustomPrompt="1"/>
          </p:nvPr>
        </p:nvSpPr>
        <p:spPr>
          <a:xfrm>
            <a:off x="228600" y="461156"/>
            <a:ext cx="7909560" cy="392138"/>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1500" b="0" i="1" baseline="0">
                <a:solidFill>
                  <a:srgbClr val="8C8D8E"/>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00000"/>
              </a:lnSpc>
              <a:spcBef>
                <a:spcPct val="20000"/>
              </a:spcBef>
              <a:spcAft>
                <a:spcPts val="0"/>
              </a:spcAft>
              <a:buClrTx/>
              <a:buSzTx/>
              <a:buFont typeface="Arial"/>
              <a:buNone/>
              <a:tabLst/>
              <a:defRPr/>
            </a:pPr>
            <a:r>
              <a:rPr lang="en-US" dirty="0"/>
              <a:t>Subtitle—Gray, 20 point Arial</a:t>
            </a:r>
          </a:p>
        </p:txBody>
      </p:sp>
      <p:sp>
        <p:nvSpPr>
          <p:cNvPr id="11" name="Text Placeholder 10"/>
          <p:cNvSpPr>
            <a:spLocks noGrp="1"/>
          </p:cNvSpPr>
          <p:nvPr>
            <p:ph type="body" sz="quarter" idx="17" hasCustomPrompt="1"/>
          </p:nvPr>
        </p:nvSpPr>
        <p:spPr>
          <a:xfrm>
            <a:off x="228602" y="4612364"/>
            <a:ext cx="8476059" cy="339328"/>
          </a:xfrm>
          <a:prstGeom prst="rect">
            <a:avLst/>
          </a:prstGeom>
        </p:spPr>
        <p:txBody>
          <a:bodyPr/>
          <a:lstStyle>
            <a:lvl1pPr marL="0" indent="0">
              <a:buFontTx/>
              <a:buNone/>
              <a:defRPr sz="1200" b="1" i="1" baseline="0">
                <a:solidFill>
                  <a:schemeClr val="bg2"/>
                </a:solidFill>
              </a:defRPr>
            </a:lvl1pPr>
          </a:lstStyle>
          <a:p>
            <a:pPr lvl="0"/>
            <a:r>
              <a:rPr lang="en-US" dirty="0"/>
              <a:t>Key Point—Arial Bold Italic, 16 point </a:t>
            </a:r>
          </a:p>
        </p:txBody>
      </p:sp>
      <p:sp>
        <p:nvSpPr>
          <p:cNvPr id="5" name="Content Placeholder 6"/>
          <p:cNvSpPr>
            <a:spLocks noGrp="1"/>
          </p:cNvSpPr>
          <p:nvPr>
            <p:ph sz="quarter" idx="15" hasCustomPrompt="1"/>
          </p:nvPr>
        </p:nvSpPr>
        <p:spPr>
          <a:xfrm>
            <a:off x="250900" y="902448"/>
            <a:ext cx="8453761" cy="3599038"/>
          </a:xfrm>
          <a:prstGeom prst="rect">
            <a:avLst/>
          </a:prstGeom>
        </p:spPr>
        <p:txBody>
          <a:bodyPr vert="horz"/>
          <a:lstStyle>
            <a:lvl1pPr marL="128588" indent="-128588">
              <a:buSzPct val="130000"/>
              <a:defRPr sz="1350"/>
            </a:lvl1pPr>
            <a:lvl2pPr marL="388144" indent="-170260">
              <a:defRPr sz="1200"/>
            </a:lvl2pPr>
            <a:lvl3pPr marL="600075" indent="-132160">
              <a:buSzPct val="125000"/>
              <a:defRPr sz="1200"/>
            </a:lvl3pPr>
            <a:lvl4pPr marL="901304" indent="-171450">
              <a:defRPr sz="1200"/>
            </a:lvl4pPr>
            <a:lvl5pPr marL="1072754" indent="-132160">
              <a:buFont typeface="Arial"/>
              <a:buChar char="•"/>
              <a:defRPr sz="1200"/>
            </a:lvl5pPr>
          </a:lstStyle>
          <a:p>
            <a:r>
              <a:rPr lang="en-US" dirty="0"/>
              <a:t>Bullet 1 level—Bullet 130% size text—Black, 18 point Arial</a:t>
            </a:r>
          </a:p>
          <a:p>
            <a:pPr lvl="1"/>
            <a:r>
              <a:rPr lang="en-US" dirty="0"/>
              <a:t>Bullet 2 level—16 point Arial Italic</a:t>
            </a:r>
          </a:p>
          <a:p>
            <a:pPr lvl="2"/>
            <a:r>
              <a:rPr lang="en-US" dirty="0"/>
              <a:t>Bullet 3 level—Bullet 125% size text—16 point Arial</a:t>
            </a:r>
          </a:p>
          <a:p>
            <a:pPr lvl="3"/>
            <a:r>
              <a:rPr lang="en-US" dirty="0"/>
              <a:t>Bullet 4 level—16 point Arial Italic</a:t>
            </a:r>
          </a:p>
          <a:p>
            <a:pPr lvl="4"/>
            <a:r>
              <a:rPr lang="en-US" dirty="0"/>
              <a:t>Bullet 5 level—Bullet 100% size text—16 point Arial</a:t>
            </a:r>
          </a:p>
        </p:txBody>
      </p:sp>
    </p:spTree>
    <p:extLst>
      <p:ext uri="{BB962C8B-B14F-4D97-AF65-F5344CB8AC3E}">
        <p14:creationId xmlns:p14="http://schemas.microsoft.com/office/powerpoint/2010/main" val="3778422204"/>
      </p:ext>
    </p:extLst>
  </p:cSld>
  <p:clrMapOvr>
    <a:masterClrMapping/>
  </p:clrMapOvr>
  <p:extLst mod="1">
    <p:ext uri="{DCECCB84-F9BA-43D5-87BE-67443E8EF086}">
      <p15:sldGuideLst xmlns:p15="http://schemas.microsoft.com/office/powerpoint/2012/main">
        <p15:guide id="1" pos="192">
          <p15:clr>
            <a:srgbClr val="FBAE40"/>
          </p15:clr>
        </p15:guide>
        <p15:guide id="2" orient="horz" pos="552">
          <p15:clr>
            <a:srgbClr val="FBAE40"/>
          </p15:clr>
        </p15:guide>
        <p15:guide id="3" orient="horz" pos="81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0111E2-938A-4A0B-8F0E-AED2D38E26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10912" y="125070"/>
            <a:ext cx="952764" cy="215238"/>
          </a:xfrm>
          <a:prstGeom prst="rect">
            <a:avLst/>
          </a:prstGeom>
        </p:spPr>
      </p:pic>
      <p:sp>
        <p:nvSpPr>
          <p:cNvPr id="8" name="TextBox 7">
            <a:extLst>
              <a:ext uri="{FF2B5EF4-FFF2-40B4-BE49-F238E27FC236}">
                <a16:creationId xmlns:a16="http://schemas.microsoft.com/office/drawing/2014/main" id="{438A2CD6-B3C6-4D98-BB51-E13E021A8186}"/>
              </a:ext>
            </a:extLst>
          </p:cNvPr>
          <p:cNvSpPr txBox="1"/>
          <p:nvPr userDrawn="1"/>
        </p:nvSpPr>
        <p:spPr>
          <a:xfrm>
            <a:off x="0" y="4890448"/>
            <a:ext cx="7032568" cy="200055"/>
          </a:xfrm>
          <a:prstGeom prst="rect">
            <a:avLst/>
          </a:prstGeom>
          <a:noFill/>
        </p:spPr>
        <p:txBody>
          <a:bodyPr wrap="square" rtlCol="0">
            <a:spAutoFit/>
          </a:bodyPr>
          <a:lstStyle/>
          <a:p>
            <a:pPr>
              <a:spcBef>
                <a:spcPts val="100"/>
              </a:spcBef>
            </a:pPr>
            <a:r>
              <a:rPr lang="en-US" sz="700" dirty="0">
                <a:latin typeface="Yu Gothic Medium" panose="020B0500000000000000" pitchFamily="34" charset="-128"/>
                <a:ea typeface="Yu Gothic Medium" panose="020B0500000000000000" pitchFamily="34" charset="-128"/>
              </a:rPr>
              <a:t>HIGH SENSITIVITY//AEROSPACE PROPRIETARY INFORMATION</a:t>
            </a:r>
          </a:p>
        </p:txBody>
      </p:sp>
      <p:sp>
        <p:nvSpPr>
          <p:cNvPr id="2" name="TextBox 1">
            <a:extLst>
              <a:ext uri="{FF2B5EF4-FFF2-40B4-BE49-F238E27FC236}">
                <a16:creationId xmlns:a16="http://schemas.microsoft.com/office/drawing/2014/main" id="{B5FC3B0A-A38D-4959-9C09-A63C8EAC6B0C}"/>
              </a:ext>
            </a:extLst>
          </p:cNvPr>
          <p:cNvSpPr txBox="1"/>
          <p:nvPr userDrawn="1"/>
        </p:nvSpPr>
        <p:spPr>
          <a:xfrm>
            <a:off x="8350135" y="4882753"/>
            <a:ext cx="723207" cy="215444"/>
          </a:xfrm>
          <a:prstGeom prst="rect">
            <a:avLst/>
          </a:prstGeom>
          <a:noFill/>
        </p:spPr>
        <p:txBody>
          <a:bodyPr wrap="square" rtlCol="0">
            <a:spAutoFit/>
          </a:bodyPr>
          <a:lstStyle/>
          <a:p>
            <a:pPr algn="r"/>
            <a:r>
              <a:rPr lang="en-US" sz="800" dirty="0">
                <a:latin typeface="Yu Gothic Medium" panose="020B0500000000000000" pitchFamily="34" charset="-128"/>
                <a:ea typeface="Yu Gothic Medium" panose="020B0500000000000000" pitchFamily="34" charset="-128"/>
              </a:rPr>
              <a:t>//</a:t>
            </a:r>
            <a:fld id="{545FEBB2-146D-447F-9F7A-7077BEA07106}" type="slidenum">
              <a:rPr lang="en-US" sz="800" smtClean="0">
                <a:latin typeface="Yu Gothic Medium" panose="020B0500000000000000" pitchFamily="34" charset="-128"/>
                <a:ea typeface="Yu Gothic Medium" panose="020B0500000000000000" pitchFamily="34" charset="-128"/>
              </a:rPr>
              <a:pPr algn="r"/>
              <a:t>‹#›</a:t>
            </a:fld>
            <a:endParaRPr lang="en-US" sz="800" dirty="0">
              <a:latin typeface="Yu Gothic Medium" panose="020B0500000000000000" pitchFamily="34" charset="-128"/>
              <a:ea typeface="Yu Gothic Medium" panose="020B0500000000000000" pitchFamily="34" charset="-128"/>
            </a:endParaRPr>
          </a:p>
        </p:txBody>
      </p:sp>
      <p:pic>
        <p:nvPicPr>
          <p:cNvPr id="5" name="Picture 4">
            <a:extLst>
              <a:ext uri="{FF2B5EF4-FFF2-40B4-BE49-F238E27FC236}">
                <a16:creationId xmlns:a16="http://schemas.microsoft.com/office/drawing/2014/main" id="{23BB131C-8E1C-458E-B298-CA8EF64A8857}"/>
              </a:ext>
            </a:extLst>
          </p:cNvPr>
          <p:cNvPicPr>
            <a:picLocks noChangeAspect="1"/>
          </p:cNvPicPr>
          <p:nvPr userDrawn="1"/>
        </p:nvPicPr>
        <p:blipFill>
          <a:blip r:embed="rId8"/>
          <a:stretch>
            <a:fillRect/>
          </a:stretch>
        </p:blipFill>
        <p:spPr>
          <a:xfrm>
            <a:off x="7475396" y="4847717"/>
            <a:ext cx="820495" cy="295783"/>
          </a:xfrm>
          <a:prstGeom prst="rect">
            <a:avLst/>
          </a:prstGeom>
        </p:spPr>
      </p:pic>
    </p:spTree>
    <p:extLst>
      <p:ext uri="{BB962C8B-B14F-4D97-AF65-F5344CB8AC3E}">
        <p14:creationId xmlns:p14="http://schemas.microsoft.com/office/powerpoint/2010/main" val="1503389281"/>
      </p:ext>
    </p:extLst>
  </p:cSld>
  <p:clrMap bg1="lt1" tx1="dk1" bg2="lt2" tx2="dk2" accent1="accent1" accent2="accent2" accent3="accent3" accent4="accent4" accent5="accent5" accent6="accent6" hlink="hlink" folHlink="folHlink"/>
  <p:sldLayoutIdLst>
    <p:sldLayoutId id="2147485033" r:id="rId1"/>
    <p:sldLayoutId id="2147485035" r:id="rId2"/>
    <p:sldLayoutId id="2147485036" r:id="rId3"/>
    <p:sldLayoutId id="2147485034" r:id="rId4"/>
    <p:sldLayoutId id="214748503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A63BDF5C-420D-44D4-A42F-E8AB6B5B9929}"/>
              </a:ext>
            </a:extLst>
          </p:cNvPr>
          <p:cNvSpPr>
            <a:spLocks noGrp="1"/>
          </p:cNvSpPr>
          <p:nvPr>
            <p:ph type="body" sz="quarter" idx="10"/>
          </p:nvPr>
        </p:nvSpPr>
        <p:spPr/>
        <p:txBody>
          <a:bodyPr/>
          <a:lstStyle/>
          <a:p>
            <a:r>
              <a:rPr lang="en-US" dirty="0"/>
              <a:t>Chain Mail</a:t>
            </a:r>
          </a:p>
        </p:txBody>
      </p:sp>
      <p:sp>
        <p:nvSpPr>
          <p:cNvPr id="18" name="Text Placeholder 17">
            <a:extLst>
              <a:ext uri="{FF2B5EF4-FFF2-40B4-BE49-F238E27FC236}">
                <a16:creationId xmlns:a16="http://schemas.microsoft.com/office/drawing/2014/main" id="{3BCCC98B-B48A-48FE-9864-347501AECA66}"/>
              </a:ext>
            </a:extLst>
          </p:cNvPr>
          <p:cNvSpPr>
            <a:spLocks noGrp="1"/>
          </p:cNvSpPr>
          <p:nvPr>
            <p:ph type="body" sz="quarter" idx="11"/>
          </p:nvPr>
        </p:nvSpPr>
        <p:spPr/>
        <p:txBody>
          <a:bodyPr/>
          <a:lstStyle/>
          <a:p>
            <a:r>
              <a:rPr lang="en-US"/>
              <a:t>Scrimmage</a:t>
            </a:r>
            <a:endParaRPr lang="en-US" dirty="0"/>
          </a:p>
        </p:txBody>
      </p:sp>
      <p:sp>
        <p:nvSpPr>
          <p:cNvPr id="19" name="Text Placeholder 18">
            <a:extLst>
              <a:ext uri="{FF2B5EF4-FFF2-40B4-BE49-F238E27FC236}">
                <a16:creationId xmlns:a16="http://schemas.microsoft.com/office/drawing/2014/main" id="{3864B267-10A7-4B9F-9AF4-23ABE5E7A1F9}"/>
              </a:ext>
            </a:extLst>
          </p:cNvPr>
          <p:cNvSpPr>
            <a:spLocks noGrp="1"/>
          </p:cNvSpPr>
          <p:nvPr>
            <p:ph type="body" sz="quarter" idx="12"/>
          </p:nvPr>
        </p:nvSpPr>
        <p:spPr/>
        <p:txBody>
          <a:bodyPr/>
          <a:lstStyle/>
          <a:p>
            <a:r>
              <a:rPr lang="en-US"/>
              <a:t>Chain Mail</a:t>
            </a:r>
            <a:endParaRPr lang="en-US" dirty="0"/>
          </a:p>
        </p:txBody>
      </p:sp>
      <p:sp>
        <p:nvSpPr>
          <p:cNvPr id="20" name="Text Placeholder 19">
            <a:extLst>
              <a:ext uri="{FF2B5EF4-FFF2-40B4-BE49-F238E27FC236}">
                <a16:creationId xmlns:a16="http://schemas.microsoft.com/office/drawing/2014/main" id="{A78CE276-DBA4-43A1-90A5-7F1676A133A0}"/>
              </a:ext>
            </a:extLst>
          </p:cNvPr>
          <p:cNvSpPr>
            <a:spLocks noGrp="1"/>
          </p:cNvSpPr>
          <p:nvPr>
            <p:ph type="body" sz="quarter" idx="13"/>
          </p:nvPr>
        </p:nvSpPr>
        <p:spPr/>
        <p:txBody>
          <a:bodyPr/>
          <a:lstStyle/>
          <a:p>
            <a:r>
              <a:rPr lang="en-US"/>
              <a:t>Justin Kim</a:t>
            </a:r>
            <a:endParaRPr lang="en-US" dirty="0"/>
          </a:p>
        </p:txBody>
      </p:sp>
      <p:sp>
        <p:nvSpPr>
          <p:cNvPr id="14" name="Text Placeholder 13">
            <a:extLst>
              <a:ext uri="{FF2B5EF4-FFF2-40B4-BE49-F238E27FC236}">
                <a16:creationId xmlns:a16="http://schemas.microsoft.com/office/drawing/2014/main" id="{72FFECDB-4B71-4F14-B833-B9482CFC2220}"/>
              </a:ext>
            </a:extLst>
          </p:cNvPr>
          <p:cNvSpPr>
            <a:spLocks noGrp="1"/>
          </p:cNvSpPr>
          <p:nvPr>
            <p:ph type="body" sz="quarter" idx="14"/>
          </p:nvPr>
        </p:nvSpPr>
        <p:spPr/>
        <p:txBody>
          <a:bodyPr anchor="t"/>
          <a:lstStyle/>
          <a:p>
            <a:r>
              <a:rPr lang="en-US" sz="1500" dirty="0">
                <a:latin typeface="Franklin Gothic Medium"/>
              </a:rPr>
              <a:t>Chain Mail is for rapidly determining satellite positions in a large proliferated constellation, addressing a major challenge for future operators.</a:t>
            </a:r>
          </a:p>
          <a:p>
            <a:r>
              <a:rPr lang="en-US" sz="1500" dirty="0">
                <a:latin typeface="Franklin Gothic Medium"/>
              </a:rPr>
              <a:t>A localization algorithm will use network crosslink and routing information to estimate absolute position, without large computational overhead or a centralized computing system.</a:t>
            </a:r>
          </a:p>
        </p:txBody>
      </p:sp>
      <p:sp>
        <p:nvSpPr>
          <p:cNvPr id="22" name="Text Placeholder 21">
            <a:extLst>
              <a:ext uri="{FF2B5EF4-FFF2-40B4-BE49-F238E27FC236}">
                <a16:creationId xmlns:a16="http://schemas.microsoft.com/office/drawing/2014/main" id="{D8803399-D958-4CFF-98D9-0D2E542972C2}"/>
              </a:ext>
            </a:extLst>
          </p:cNvPr>
          <p:cNvSpPr>
            <a:spLocks noGrp="1"/>
          </p:cNvSpPr>
          <p:nvPr>
            <p:ph type="body" sz="quarter" idx="17"/>
          </p:nvPr>
        </p:nvSpPr>
        <p:spPr/>
        <p:txBody>
          <a:bodyPr/>
          <a:lstStyle/>
          <a:p>
            <a:endParaRPr lang="en-US" dirty="0"/>
          </a:p>
        </p:txBody>
      </p:sp>
      <p:sp>
        <p:nvSpPr>
          <p:cNvPr id="16" name="Text Placeholder 15">
            <a:extLst>
              <a:ext uri="{FF2B5EF4-FFF2-40B4-BE49-F238E27FC236}">
                <a16:creationId xmlns:a16="http://schemas.microsoft.com/office/drawing/2014/main" id="{A271026E-9106-4B5D-9808-27A418BA18A0}"/>
              </a:ext>
            </a:extLst>
          </p:cNvPr>
          <p:cNvSpPr>
            <a:spLocks noGrp="1"/>
          </p:cNvSpPr>
          <p:nvPr>
            <p:ph type="body" sz="quarter" idx="18"/>
          </p:nvPr>
        </p:nvSpPr>
        <p:spPr/>
        <p:txBody>
          <a:bodyPr/>
          <a:lstStyle/>
          <a:p>
            <a:r>
              <a:rPr lang="en-US" dirty="0"/>
              <a:t>20</a:t>
            </a:r>
          </a:p>
        </p:txBody>
      </p:sp>
      <p:sp>
        <p:nvSpPr>
          <p:cNvPr id="13" name="Text Placeholder 12">
            <a:extLst>
              <a:ext uri="{FF2B5EF4-FFF2-40B4-BE49-F238E27FC236}">
                <a16:creationId xmlns:a16="http://schemas.microsoft.com/office/drawing/2014/main" id="{F84F6F50-CCD8-491C-97A9-027594BA34DE}"/>
              </a:ext>
            </a:extLst>
          </p:cNvPr>
          <p:cNvSpPr>
            <a:spLocks noGrp="1"/>
          </p:cNvSpPr>
          <p:nvPr>
            <p:ph type="body" sz="quarter" idx="19"/>
          </p:nvPr>
        </p:nvSpPr>
        <p:spPr/>
        <p:txBody>
          <a:bodyPr/>
          <a:lstStyle/>
          <a:p>
            <a:endParaRPr lang="en-US" dirty="0"/>
          </a:p>
        </p:txBody>
      </p:sp>
      <p:sp>
        <p:nvSpPr>
          <p:cNvPr id="15" name="Text Placeholder 14">
            <a:extLst>
              <a:ext uri="{FF2B5EF4-FFF2-40B4-BE49-F238E27FC236}">
                <a16:creationId xmlns:a16="http://schemas.microsoft.com/office/drawing/2014/main" id="{9ABC8D09-02D2-4787-AB07-CEEDD3467463}"/>
              </a:ext>
            </a:extLst>
          </p:cNvPr>
          <p:cNvSpPr>
            <a:spLocks noGrp="1"/>
          </p:cNvSpPr>
          <p:nvPr>
            <p:ph type="body" sz="quarter" idx="21"/>
          </p:nvPr>
        </p:nvSpPr>
        <p:spPr/>
        <p:txBody>
          <a:bodyPr anchor="t"/>
          <a:lstStyle/>
          <a:p>
            <a:r>
              <a:rPr lang="en-US" dirty="0">
                <a:latin typeface="Gadugi"/>
              </a:rPr>
              <a:t>Current LEO satellites rely on some combination of sensors, GPS, and ground tracking to determine their positions. In a large, proliferated, ad-hoc networked constellation, these methods may be too time/cost/effort expensive. We will investigate the benefits of wireless localization algorithms for rapid and efficient position estimation.</a:t>
            </a:r>
          </a:p>
          <a:p>
            <a:r>
              <a:rPr lang="en-US" dirty="0">
                <a:latin typeface="Gadugi"/>
              </a:rPr>
              <a:t>In the first sprint, we will determine and demonstrate the appropriate algorithms to perform localization in an ad-hoc 2D network. This will include algorithm selection (distributed vs centralized, range-based vs range-free), implementation, and preliminary evaluation of results. The next sprint will extend the results to a 3D network.</a:t>
            </a:r>
          </a:p>
        </p:txBody>
      </p:sp>
      <p:sp>
        <p:nvSpPr>
          <p:cNvPr id="11" name="Text Placeholder 10">
            <a:extLst>
              <a:ext uri="{FF2B5EF4-FFF2-40B4-BE49-F238E27FC236}">
                <a16:creationId xmlns:a16="http://schemas.microsoft.com/office/drawing/2014/main" id="{32EAC5D2-1B6F-4820-92FD-64F238EFDE5A}"/>
              </a:ext>
            </a:extLst>
          </p:cNvPr>
          <p:cNvSpPr>
            <a:spLocks noGrp="1"/>
          </p:cNvSpPr>
          <p:nvPr>
            <p:ph type="body" sz="quarter" idx="22"/>
          </p:nvPr>
        </p:nvSpPr>
        <p:spPr/>
        <p:txBody>
          <a:bodyPr/>
          <a:lstStyle/>
          <a:p>
            <a:endParaRPr lang="en-US" dirty="0"/>
          </a:p>
        </p:txBody>
      </p:sp>
      <p:sp>
        <p:nvSpPr>
          <p:cNvPr id="12" name="Text Placeholder 11">
            <a:extLst>
              <a:ext uri="{FF2B5EF4-FFF2-40B4-BE49-F238E27FC236}">
                <a16:creationId xmlns:a16="http://schemas.microsoft.com/office/drawing/2014/main" id="{7E32E564-1B14-40E7-BE7C-F4B6139B5E88}"/>
              </a:ext>
            </a:extLst>
          </p:cNvPr>
          <p:cNvSpPr>
            <a:spLocks noGrp="1"/>
          </p:cNvSpPr>
          <p:nvPr>
            <p:ph type="body" sz="quarter" idx="23"/>
          </p:nvPr>
        </p:nvSpPr>
        <p:spPr/>
        <p:txBody>
          <a:bodyPr bIns="0" anchor="t"/>
          <a:lstStyle/>
          <a:p>
            <a:r>
              <a:rPr lang="en-US" dirty="0">
                <a:latin typeface="Gadugi"/>
              </a:rPr>
              <a:t>Position estimation and localization in a large ad-hoc satellite network</a:t>
            </a:r>
            <a:endParaRPr lang="en-US" dirty="0"/>
          </a:p>
        </p:txBody>
      </p:sp>
    </p:spTree>
    <p:extLst>
      <p:ext uri="{BB962C8B-B14F-4D97-AF65-F5344CB8AC3E}">
        <p14:creationId xmlns:p14="http://schemas.microsoft.com/office/powerpoint/2010/main" val="275700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AED4F1-245C-486F-A986-7D573094AAE1}"/>
              </a:ext>
            </a:extLst>
          </p:cNvPr>
          <p:cNvSpPr>
            <a:spLocks noGrp="1"/>
          </p:cNvSpPr>
          <p:nvPr>
            <p:ph type="body" sz="quarter" idx="14"/>
          </p:nvPr>
        </p:nvSpPr>
        <p:spPr/>
        <p:txBody>
          <a:bodyPr anchor="t"/>
          <a:lstStyle/>
          <a:p>
            <a:endParaRPr lang="en-US" dirty="0"/>
          </a:p>
        </p:txBody>
      </p:sp>
      <p:sp>
        <p:nvSpPr>
          <p:cNvPr id="10" name="Text Placeholder 9">
            <a:extLst>
              <a:ext uri="{FF2B5EF4-FFF2-40B4-BE49-F238E27FC236}">
                <a16:creationId xmlns:a16="http://schemas.microsoft.com/office/drawing/2014/main" id="{59ECDB98-FEDC-4676-8066-116727733940}"/>
              </a:ext>
            </a:extLst>
          </p:cNvPr>
          <p:cNvSpPr>
            <a:spLocks noGrp="1"/>
          </p:cNvSpPr>
          <p:nvPr>
            <p:ph type="body" sz="quarter" idx="15"/>
          </p:nvPr>
        </p:nvSpPr>
        <p:spPr/>
        <p:txBody>
          <a:bodyPr anchor="t"/>
          <a:lstStyle/>
          <a:p>
            <a:r>
              <a:rPr lang="en-US" sz="1050" dirty="0"/>
              <a:t>Wireless ad-hoc localization is an area of active research. We can leverage the algorithms and methods developed for terrestrial localization and apply them to satellite networks. However, ad-hoc localization in large proliferated satellite networks has not been thoroughly investigated, and there is a wealth of unique research to be done e.g.:</a:t>
            </a:r>
          </a:p>
          <a:p>
            <a:pPr marL="171450" indent="-171450">
              <a:buFontTx/>
              <a:buChar char="-"/>
            </a:pPr>
            <a:r>
              <a:rPr lang="en-US" sz="1050" dirty="0">
                <a:latin typeface="Gadugi"/>
              </a:rPr>
              <a:t>Centralized vs distributed localization</a:t>
            </a:r>
          </a:p>
          <a:p>
            <a:pPr marL="171450" indent="-171450">
              <a:buFontTx/>
              <a:buChar char="-"/>
            </a:pPr>
            <a:r>
              <a:rPr lang="en-US" sz="1050" dirty="0">
                <a:latin typeface="Gadugi"/>
              </a:rPr>
              <a:t>Range-based vs range-free algorithms</a:t>
            </a:r>
            <a:endParaRPr lang="en-US" dirty="0"/>
          </a:p>
          <a:p>
            <a:pPr marL="171450" indent="-171450">
              <a:buFontTx/>
              <a:buChar char="-"/>
            </a:pPr>
            <a:r>
              <a:rPr lang="en-US" sz="1050" dirty="0" err="1">
                <a:latin typeface="Gadugi"/>
              </a:rPr>
              <a:t>Lateration</a:t>
            </a:r>
            <a:r>
              <a:rPr lang="en-US" sz="1050" dirty="0">
                <a:latin typeface="Gadugi"/>
              </a:rPr>
              <a:t> vs angulation</a:t>
            </a:r>
            <a:endParaRPr lang="en-US" dirty="0"/>
          </a:p>
          <a:p>
            <a:pPr marL="171450" indent="-171450">
              <a:buFontTx/>
              <a:buChar char="-"/>
            </a:pPr>
            <a:r>
              <a:rPr lang="en-US" sz="1050" dirty="0">
                <a:latin typeface="Gadugi"/>
              </a:rPr>
              <a:t>Symmetric vs asymmetric links</a:t>
            </a:r>
            <a:endParaRPr lang="en-US" dirty="0">
              <a:latin typeface="Gadugi"/>
            </a:endParaRPr>
          </a:p>
          <a:p>
            <a:pPr marL="171450" indent="-171450">
              <a:buFontTx/>
              <a:buChar char="-"/>
            </a:pPr>
            <a:r>
              <a:rPr lang="en-US" sz="1050" dirty="0">
                <a:latin typeface="Gadugi"/>
              </a:rPr>
              <a:t>Reference node optimization: ratio, density, placement, self-configuration</a:t>
            </a:r>
          </a:p>
          <a:p>
            <a:pPr marL="171450" indent="-171450">
              <a:buFontTx/>
              <a:buChar char="-"/>
            </a:pPr>
            <a:r>
              <a:rPr lang="en-US" sz="1050" dirty="0">
                <a:latin typeface="Gadugi"/>
              </a:rPr>
              <a:t>Absolute vs relative localization (and fusion)</a:t>
            </a:r>
            <a:endParaRPr lang="en-US" sz="1050" dirty="0"/>
          </a:p>
        </p:txBody>
      </p:sp>
      <p:sp>
        <p:nvSpPr>
          <p:cNvPr id="11" name="Text Placeholder 10">
            <a:extLst>
              <a:ext uri="{FF2B5EF4-FFF2-40B4-BE49-F238E27FC236}">
                <a16:creationId xmlns:a16="http://schemas.microsoft.com/office/drawing/2014/main" id="{7FAD94E6-7636-4D9F-87E2-0047BAEBE1B2}"/>
              </a:ext>
            </a:extLst>
          </p:cNvPr>
          <p:cNvSpPr>
            <a:spLocks noGrp="1"/>
          </p:cNvSpPr>
          <p:nvPr>
            <p:ph type="body" sz="quarter" idx="21"/>
          </p:nvPr>
        </p:nvSpPr>
        <p:spPr/>
        <p:txBody>
          <a:bodyPr anchor="t"/>
          <a:lstStyle/>
          <a:p>
            <a:r>
              <a:rPr lang="en-US" dirty="0">
                <a:latin typeface="Gadugi"/>
              </a:rPr>
              <a:t>Provisioning and routing algorithms from Project Packet will be used to set the network topology. The network topology will inform the selection of appropriate algorithms, which will be tested and evaluated first in a 2D network, and later expanded to a 3D network.</a:t>
            </a:r>
            <a:endParaRPr lang="en-US" dirty="0"/>
          </a:p>
        </p:txBody>
      </p:sp>
      <p:sp>
        <p:nvSpPr>
          <p:cNvPr id="9" name="Text Placeholder 8">
            <a:extLst>
              <a:ext uri="{FF2B5EF4-FFF2-40B4-BE49-F238E27FC236}">
                <a16:creationId xmlns:a16="http://schemas.microsoft.com/office/drawing/2014/main" id="{45F794A8-AAF8-4F1F-9E8B-D0EE569D4354}"/>
              </a:ext>
            </a:extLst>
          </p:cNvPr>
          <p:cNvSpPr>
            <a:spLocks noGrp="1"/>
          </p:cNvSpPr>
          <p:nvPr>
            <p:ph type="body" sz="quarter" idx="13"/>
          </p:nvPr>
        </p:nvSpPr>
        <p:spPr/>
        <p:txBody>
          <a:bodyPr/>
          <a:lstStyle/>
          <a:p>
            <a:r>
              <a:rPr lang="en-US"/>
              <a:t>Justin Kim</a:t>
            </a:r>
            <a:endParaRPr lang="en-US" dirty="0"/>
          </a:p>
        </p:txBody>
      </p:sp>
      <p:sp>
        <p:nvSpPr>
          <p:cNvPr id="6" name="Text Placeholder 5">
            <a:extLst>
              <a:ext uri="{FF2B5EF4-FFF2-40B4-BE49-F238E27FC236}">
                <a16:creationId xmlns:a16="http://schemas.microsoft.com/office/drawing/2014/main" id="{10B6560B-3FAF-4C9B-9802-3EED77E64D40}"/>
              </a:ext>
            </a:extLst>
          </p:cNvPr>
          <p:cNvSpPr>
            <a:spLocks noGrp="1"/>
          </p:cNvSpPr>
          <p:nvPr>
            <p:ph type="body" sz="quarter" idx="17"/>
          </p:nvPr>
        </p:nvSpPr>
        <p:spPr/>
        <p:txBody>
          <a:bodyPr/>
          <a:lstStyle/>
          <a:p>
            <a:endParaRPr lang="en-US" dirty="0"/>
          </a:p>
        </p:txBody>
      </p:sp>
      <p:sp>
        <p:nvSpPr>
          <p:cNvPr id="3" name="Text Placeholder 2">
            <a:extLst>
              <a:ext uri="{FF2B5EF4-FFF2-40B4-BE49-F238E27FC236}">
                <a16:creationId xmlns:a16="http://schemas.microsoft.com/office/drawing/2014/main" id="{5495939A-E657-4418-A38E-54342B52DFC0}"/>
              </a:ext>
            </a:extLst>
          </p:cNvPr>
          <p:cNvSpPr>
            <a:spLocks noGrp="1"/>
          </p:cNvSpPr>
          <p:nvPr>
            <p:ph type="body" sz="quarter" idx="10"/>
          </p:nvPr>
        </p:nvSpPr>
        <p:spPr/>
        <p:txBody>
          <a:bodyPr/>
          <a:lstStyle/>
          <a:p>
            <a:r>
              <a:rPr lang="en-US" dirty="0"/>
              <a:t>Chain Mail</a:t>
            </a:r>
          </a:p>
        </p:txBody>
      </p:sp>
      <p:sp>
        <p:nvSpPr>
          <p:cNvPr id="5" name="Text Placeholder 4">
            <a:extLst>
              <a:ext uri="{FF2B5EF4-FFF2-40B4-BE49-F238E27FC236}">
                <a16:creationId xmlns:a16="http://schemas.microsoft.com/office/drawing/2014/main" id="{FC4CD456-16BA-40BA-AAA8-B6D43C95081B}"/>
              </a:ext>
            </a:extLst>
          </p:cNvPr>
          <p:cNvSpPr>
            <a:spLocks noGrp="1"/>
          </p:cNvSpPr>
          <p:nvPr>
            <p:ph type="body" sz="quarter" idx="23"/>
          </p:nvPr>
        </p:nvSpPr>
        <p:spPr/>
        <p:txBody>
          <a:bodyPr bIns="0" anchor="t"/>
          <a:lstStyle/>
          <a:p>
            <a:r>
              <a:rPr lang="en-US" dirty="0">
                <a:latin typeface="Gadugi"/>
              </a:rPr>
              <a:t>Position estimation and localization in a large ad-hoc satellite network</a:t>
            </a:r>
          </a:p>
          <a:p>
            <a:endParaRPr lang="en-US" dirty="0">
              <a:latin typeface="Gadugi"/>
            </a:endParaRPr>
          </a:p>
          <a:p>
            <a:endParaRPr lang="en-US" dirty="0"/>
          </a:p>
        </p:txBody>
      </p:sp>
    </p:spTree>
    <p:extLst>
      <p:ext uri="{BB962C8B-B14F-4D97-AF65-F5344CB8AC3E}">
        <p14:creationId xmlns:p14="http://schemas.microsoft.com/office/powerpoint/2010/main" val="363223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77B5D4-026A-45F2-8CCD-45D566E6FBBA}"/>
              </a:ext>
            </a:extLst>
          </p:cNvPr>
          <p:cNvSpPr>
            <a:spLocks noGrp="1"/>
          </p:cNvSpPr>
          <p:nvPr>
            <p:ph type="body" sz="quarter" idx="10"/>
          </p:nvPr>
        </p:nvSpPr>
        <p:spPr/>
        <p:txBody>
          <a:bodyPr/>
          <a:lstStyle/>
          <a:p>
            <a:r>
              <a:rPr lang="en-US" dirty="0"/>
              <a:t>Chain Mail</a:t>
            </a:r>
          </a:p>
        </p:txBody>
      </p:sp>
      <p:sp>
        <p:nvSpPr>
          <p:cNvPr id="10" name="Text Placeholder 9">
            <a:extLst>
              <a:ext uri="{FF2B5EF4-FFF2-40B4-BE49-F238E27FC236}">
                <a16:creationId xmlns:a16="http://schemas.microsoft.com/office/drawing/2014/main" id="{0A6AF5BE-A41E-4667-8FAA-F74031CD8828}"/>
              </a:ext>
            </a:extLst>
          </p:cNvPr>
          <p:cNvSpPr>
            <a:spLocks noGrp="1"/>
          </p:cNvSpPr>
          <p:nvPr>
            <p:ph type="body" sz="quarter" idx="13"/>
          </p:nvPr>
        </p:nvSpPr>
        <p:spPr/>
        <p:txBody>
          <a:bodyPr/>
          <a:lstStyle/>
          <a:p>
            <a:r>
              <a:rPr lang="en-US"/>
              <a:t>Justin Kim</a:t>
            </a:r>
            <a:endParaRPr lang="en-US" dirty="0"/>
          </a:p>
        </p:txBody>
      </p:sp>
      <p:sp>
        <p:nvSpPr>
          <p:cNvPr id="11" name="Text Placeholder 10">
            <a:extLst>
              <a:ext uri="{FF2B5EF4-FFF2-40B4-BE49-F238E27FC236}">
                <a16:creationId xmlns:a16="http://schemas.microsoft.com/office/drawing/2014/main" id="{EF157D11-7A8C-4AB7-9275-A250EDE686A5}"/>
              </a:ext>
            </a:extLst>
          </p:cNvPr>
          <p:cNvSpPr>
            <a:spLocks noGrp="1"/>
          </p:cNvSpPr>
          <p:nvPr>
            <p:ph type="body" sz="quarter" idx="17"/>
          </p:nvPr>
        </p:nvSpPr>
        <p:spPr/>
        <p:txBody>
          <a:bodyPr/>
          <a:lstStyle/>
          <a:p>
            <a:endParaRPr lang="en-US" dirty="0"/>
          </a:p>
        </p:txBody>
      </p:sp>
      <p:sp>
        <p:nvSpPr>
          <p:cNvPr id="12" name="Text Placeholder 11">
            <a:extLst>
              <a:ext uri="{FF2B5EF4-FFF2-40B4-BE49-F238E27FC236}">
                <a16:creationId xmlns:a16="http://schemas.microsoft.com/office/drawing/2014/main" id="{701A5B4F-BCED-43F4-B274-3C5AB6513856}"/>
              </a:ext>
            </a:extLst>
          </p:cNvPr>
          <p:cNvSpPr>
            <a:spLocks noGrp="1"/>
          </p:cNvSpPr>
          <p:nvPr>
            <p:ph type="body" sz="quarter" idx="23"/>
          </p:nvPr>
        </p:nvSpPr>
        <p:spPr/>
        <p:txBody>
          <a:bodyPr bIns="0" anchor="t"/>
          <a:lstStyle/>
          <a:p>
            <a:r>
              <a:rPr lang="en-US" dirty="0">
                <a:latin typeface="Gadugi"/>
              </a:rPr>
              <a:t>Position estimation and localization in a large ad-hoc satellite network</a:t>
            </a:r>
            <a:endParaRPr lang="en-US">
              <a:latin typeface="Gadugi"/>
            </a:endParaRPr>
          </a:p>
          <a:p>
            <a:endParaRPr lang="en-US" dirty="0">
              <a:latin typeface="Gadugi"/>
            </a:endParaRPr>
          </a:p>
        </p:txBody>
      </p:sp>
      <p:sp>
        <p:nvSpPr>
          <p:cNvPr id="6" name="Text Placeholder 5">
            <a:extLst>
              <a:ext uri="{FF2B5EF4-FFF2-40B4-BE49-F238E27FC236}">
                <a16:creationId xmlns:a16="http://schemas.microsoft.com/office/drawing/2014/main" id="{551E1973-D7BB-4F88-88BB-3CA7318E96C7}"/>
              </a:ext>
            </a:extLst>
          </p:cNvPr>
          <p:cNvSpPr>
            <a:spLocks noGrp="1"/>
          </p:cNvSpPr>
          <p:nvPr>
            <p:ph type="body" sz="quarter" idx="14"/>
          </p:nvPr>
        </p:nvSpPr>
        <p:spPr/>
        <p:txBody>
          <a:bodyPr anchor="t"/>
          <a:lstStyle/>
          <a:p>
            <a:r>
              <a:rPr lang="en-US" dirty="0">
                <a:latin typeface="Gadugi"/>
              </a:rPr>
              <a:t>With Chain Mail we will implement a localization algorithm that uses crosslink connectivity and routing paths to estimate satellite position.</a:t>
            </a:r>
          </a:p>
          <a:p>
            <a:r>
              <a:rPr lang="en-US" dirty="0">
                <a:latin typeface="Gadugi"/>
              </a:rPr>
              <a:t>Provisioning and routing results from Project Packet (shown right) will provide the network topology and routing paths for the algorithms.</a:t>
            </a:r>
          </a:p>
        </p:txBody>
      </p:sp>
      <p:pic>
        <p:nvPicPr>
          <p:cNvPr id="3" name="Picture Placeholder 2">
            <a:extLst>
              <a:ext uri="{FF2B5EF4-FFF2-40B4-BE49-F238E27FC236}">
                <a16:creationId xmlns:a16="http://schemas.microsoft.com/office/drawing/2014/main" id="{A96DDF78-9B7D-4616-BCD0-B5C368C55F33}"/>
              </a:ext>
            </a:extLst>
          </p:cNvPr>
          <p:cNvPicPr>
            <a:picLocks noGrp="1" noChangeAspect="1"/>
          </p:cNvPicPr>
          <p:nvPr>
            <p:ph type="pic" sz="quarter" idx="26"/>
          </p:nvPr>
        </p:nvPicPr>
        <p:blipFill>
          <a:blip r:embed="rId2"/>
          <a:stretch>
            <a:fillRect/>
          </a:stretch>
        </p:blipFill>
        <p:spPr>
          <a:xfrm>
            <a:off x="3664707" y="1383506"/>
            <a:ext cx="3452417" cy="3291840"/>
          </a:xfrm>
          <a:prstGeom prst="rect">
            <a:avLst/>
          </a:prstGeom>
        </p:spPr>
      </p:pic>
    </p:spTree>
    <p:extLst>
      <p:ext uri="{BB962C8B-B14F-4D97-AF65-F5344CB8AC3E}">
        <p14:creationId xmlns:p14="http://schemas.microsoft.com/office/powerpoint/2010/main" val="557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21AB308-D8B2-47D6-A51F-3AC4AA8F189E}"/>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616A6CEC-E143-43F1-AE7B-7B83EC0EFC0A}"/>
              </a:ext>
            </a:extLst>
          </p:cNvPr>
          <p:cNvSpPr>
            <a:spLocks noGrp="1"/>
          </p:cNvSpPr>
          <p:nvPr>
            <p:ph type="body" sz="quarter" idx="15"/>
          </p:nvPr>
        </p:nvSpPr>
        <p:spPr/>
        <p:txBody>
          <a:bodyPr/>
          <a:lstStyle/>
          <a:p>
            <a:endParaRPr lang="en-US"/>
          </a:p>
        </p:txBody>
      </p:sp>
      <p:sp>
        <p:nvSpPr>
          <p:cNvPr id="16" name="Text Placeholder 15">
            <a:extLst>
              <a:ext uri="{FF2B5EF4-FFF2-40B4-BE49-F238E27FC236}">
                <a16:creationId xmlns:a16="http://schemas.microsoft.com/office/drawing/2014/main" id="{CB67E74B-145C-461C-8FD6-8D156B026290}"/>
              </a:ext>
            </a:extLst>
          </p:cNvPr>
          <p:cNvSpPr>
            <a:spLocks noGrp="1"/>
          </p:cNvSpPr>
          <p:nvPr>
            <p:ph type="body" sz="quarter" idx="16"/>
          </p:nvPr>
        </p:nvSpPr>
        <p:spPr/>
        <p:txBody>
          <a:bodyPr/>
          <a:lstStyle/>
          <a:p>
            <a:endParaRPr lang="en-US"/>
          </a:p>
        </p:txBody>
      </p:sp>
      <p:sp>
        <p:nvSpPr>
          <p:cNvPr id="17" name="Text Placeholder 16">
            <a:extLst>
              <a:ext uri="{FF2B5EF4-FFF2-40B4-BE49-F238E27FC236}">
                <a16:creationId xmlns:a16="http://schemas.microsoft.com/office/drawing/2014/main" id="{8EF061C3-D79B-4A64-90EB-D997E9771C24}"/>
              </a:ext>
            </a:extLst>
          </p:cNvPr>
          <p:cNvSpPr>
            <a:spLocks noGrp="1"/>
          </p:cNvSpPr>
          <p:nvPr>
            <p:ph type="body" sz="quarter" idx="21"/>
          </p:nvPr>
        </p:nvSpPr>
        <p:spPr/>
        <p:txBody>
          <a:bodyPr/>
          <a:lstStyle/>
          <a:p>
            <a:endParaRPr lang="en-US"/>
          </a:p>
        </p:txBody>
      </p:sp>
      <p:sp>
        <p:nvSpPr>
          <p:cNvPr id="18" name="Text Placeholder 17">
            <a:extLst>
              <a:ext uri="{FF2B5EF4-FFF2-40B4-BE49-F238E27FC236}">
                <a16:creationId xmlns:a16="http://schemas.microsoft.com/office/drawing/2014/main" id="{C825F6F4-F15F-4826-A775-133D035058CC}"/>
              </a:ext>
            </a:extLst>
          </p:cNvPr>
          <p:cNvSpPr>
            <a:spLocks noGrp="1"/>
          </p:cNvSpPr>
          <p:nvPr>
            <p:ph type="body" sz="quarter" idx="22"/>
          </p:nvPr>
        </p:nvSpPr>
        <p:spPr/>
        <p:txBody>
          <a:bodyPr/>
          <a:lstStyle/>
          <a:p>
            <a:endParaRPr lang="en-US"/>
          </a:p>
        </p:txBody>
      </p:sp>
      <p:sp>
        <p:nvSpPr>
          <p:cNvPr id="19" name="Text Placeholder 18">
            <a:extLst>
              <a:ext uri="{FF2B5EF4-FFF2-40B4-BE49-F238E27FC236}">
                <a16:creationId xmlns:a16="http://schemas.microsoft.com/office/drawing/2014/main" id="{B1D7065B-AB18-40A1-8F88-3050846D58D0}"/>
              </a:ext>
            </a:extLst>
          </p:cNvPr>
          <p:cNvSpPr>
            <a:spLocks noGrp="1"/>
          </p:cNvSpPr>
          <p:nvPr>
            <p:ph type="body" sz="quarter" idx="23"/>
          </p:nvPr>
        </p:nvSpPr>
        <p:spPr/>
        <p:txBody>
          <a:bodyPr/>
          <a:lstStyle/>
          <a:p>
            <a:endParaRPr lang="en-US"/>
          </a:p>
        </p:txBody>
      </p:sp>
      <p:sp>
        <p:nvSpPr>
          <p:cNvPr id="29" name="Text Placeholder 28">
            <a:extLst>
              <a:ext uri="{FF2B5EF4-FFF2-40B4-BE49-F238E27FC236}">
                <a16:creationId xmlns:a16="http://schemas.microsoft.com/office/drawing/2014/main" id="{99B322C8-8048-494F-9127-8854EF1B815E}"/>
              </a:ext>
            </a:extLst>
          </p:cNvPr>
          <p:cNvSpPr>
            <a:spLocks noGrp="1"/>
          </p:cNvSpPr>
          <p:nvPr>
            <p:ph type="body" sz="quarter" idx="10"/>
          </p:nvPr>
        </p:nvSpPr>
        <p:spPr/>
        <p:txBody>
          <a:bodyPr/>
          <a:lstStyle/>
          <a:p>
            <a:r>
              <a:rPr lang="en-US" dirty="0"/>
              <a:t>Chain Mail</a:t>
            </a:r>
          </a:p>
        </p:txBody>
      </p:sp>
      <p:sp>
        <p:nvSpPr>
          <p:cNvPr id="30" name="Text Placeholder 29">
            <a:extLst>
              <a:ext uri="{FF2B5EF4-FFF2-40B4-BE49-F238E27FC236}">
                <a16:creationId xmlns:a16="http://schemas.microsoft.com/office/drawing/2014/main" id="{E2C10A29-5989-4872-9B5C-D1459F18A1A7}"/>
              </a:ext>
            </a:extLst>
          </p:cNvPr>
          <p:cNvSpPr>
            <a:spLocks noGrp="1"/>
          </p:cNvSpPr>
          <p:nvPr>
            <p:ph type="body" sz="quarter" idx="13"/>
          </p:nvPr>
        </p:nvSpPr>
        <p:spPr/>
        <p:txBody>
          <a:bodyPr/>
          <a:lstStyle/>
          <a:p>
            <a:r>
              <a:rPr lang="en-US"/>
              <a:t>Justin Kim</a:t>
            </a:r>
            <a:endParaRPr lang="en-US" dirty="0"/>
          </a:p>
        </p:txBody>
      </p:sp>
      <p:sp>
        <p:nvSpPr>
          <p:cNvPr id="7" name="Text Placeholder 6">
            <a:extLst>
              <a:ext uri="{FF2B5EF4-FFF2-40B4-BE49-F238E27FC236}">
                <a16:creationId xmlns:a16="http://schemas.microsoft.com/office/drawing/2014/main" id="{80855861-DEDC-47D0-9C6D-F48FB645698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id="{625887EF-30B3-488A-8F99-F05C489CDCBB}"/>
              </a:ext>
            </a:extLst>
          </p:cNvPr>
          <p:cNvSpPr>
            <a:spLocks noGrp="1"/>
          </p:cNvSpPr>
          <p:nvPr>
            <p:ph type="body" sz="quarter" idx="24"/>
          </p:nvPr>
        </p:nvSpPr>
        <p:spPr/>
        <p:txBody>
          <a:bodyPr bIns="0" anchor="t"/>
          <a:lstStyle/>
          <a:p>
            <a:r>
              <a:rPr lang="en-US" dirty="0">
                <a:latin typeface="Gadugi"/>
              </a:rPr>
              <a:t>Position estimation and localization in a large ad-hoc satellite network</a:t>
            </a:r>
            <a:endParaRPr lang="en-US">
              <a:latin typeface="Gadugi"/>
            </a:endParaRPr>
          </a:p>
          <a:p>
            <a:endParaRPr lang="en-US" dirty="0">
              <a:latin typeface="Gadugi"/>
            </a:endParaRPr>
          </a:p>
        </p:txBody>
      </p:sp>
    </p:spTree>
    <p:extLst>
      <p:ext uri="{BB962C8B-B14F-4D97-AF65-F5344CB8AC3E}">
        <p14:creationId xmlns:p14="http://schemas.microsoft.com/office/powerpoint/2010/main" val="338093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F3E2-F24A-4908-BD11-2DF2938294EC}"/>
              </a:ext>
            </a:extLst>
          </p:cNvPr>
          <p:cNvSpPr>
            <a:spLocks noGrp="1"/>
          </p:cNvSpPr>
          <p:nvPr>
            <p:ph type="title"/>
          </p:nvPr>
        </p:nvSpPr>
        <p:spPr/>
        <p:txBody>
          <a:bodyPr/>
          <a:lstStyle/>
          <a:p>
            <a:r>
              <a:rPr lang="en-US" dirty="0"/>
              <a:t>Chain Mail</a:t>
            </a:r>
          </a:p>
        </p:txBody>
      </p:sp>
      <p:sp>
        <p:nvSpPr>
          <p:cNvPr id="3" name="Text Placeholder 2">
            <a:extLst>
              <a:ext uri="{FF2B5EF4-FFF2-40B4-BE49-F238E27FC236}">
                <a16:creationId xmlns:a16="http://schemas.microsoft.com/office/drawing/2014/main" id="{67781ECD-1EE0-45BF-A741-7E62C69CA4DB}"/>
              </a:ext>
            </a:extLst>
          </p:cNvPr>
          <p:cNvSpPr>
            <a:spLocks noGrp="1"/>
          </p:cNvSpPr>
          <p:nvPr>
            <p:ph type="body" sz="quarter" idx="16"/>
          </p:nvPr>
        </p:nvSpPr>
        <p:spPr/>
        <p:txBody>
          <a:bodyPr/>
          <a:lstStyle/>
          <a:p>
            <a:endParaRPr lang="en-US"/>
          </a:p>
        </p:txBody>
      </p:sp>
      <p:sp>
        <p:nvSpPr>
          <p:cNvPr id="4" name="Text Placeholder 3">
            <a:extLst>
              <a:ext uri="{FF2B5EF4-FFF2-40B4-BE49-F238E27FC236}">
                <a16:creationId xmlns:a16="http://schemas.microsoft.com/office/drawing/2014/main" id="{C423C9F7-0B5B-4BDF-927C-DA651869EEA8}"/>
              </a:ext>
            </a:extLst>
          </p:cNvPr>
          <p:cNvSpPr>
            <a:spLocks noGrp="1"/>
          </p:cNvSpPr>
          <p:nvPr>
            <p:ph type="body" sz="quarter" idx="17"/>
          </p:nvPr>
        </p:nvSpPr>
        <p:spPr/>
        <p:txBody>
          <a:bodyPr/>
          <a:lstStyle/>
          <a:p>
            <a:endParaRPr lang="en-US"/>
          </a:p>
        </p:txBody>
      </p:sp>
      <p:sp>
        <p:nvSpPr>
          <p:cNvPr id="5" name="Content Placeholder 4">
            <a:extLst>
              <a:ext uri="{FF2B5EF4-FFF2-40B4-BE49-F238E27FC236}">
                <a16:creationId xmlns:a16="http://schemas.microsoft.com/office/drawing/2014/main" id="{56165F3E-E78E-4DAD-896E-98524F2E30DD}"/>
              </a:ext>
            </a:extLst>
          </p:cNvPr>
          <p:cNvSpPr>
            <a:spLocks noGrp="1"/>
          </p:cNvSpPr>
          <p:nvPr>
            <p:ph sz="quarter" idx="15"/>
          </p:nvPr>
        </p:nvSpPr>
        <p:spPr/>
        <p:txBody>
          <a:bodyPr/>
          <a:lstStyle/>
          <a:p>
            <a:r>
              <a:rPr lang="en-US" dirty="0"/>
              <a:t>The large number of satellites in future proliferated LEO constellations will pose a challenge to SSA operators. We need efficient methods for cooperatively determining the position of the satellites.</a:t>
            </a:r>
          </a:p>
          <a:p>
            <a:r>
              <a:rPr lang="en-US" dirty="0"/>
              <a:t>Can we use network messages between satellites to determine satellite position.</a:t>
            </a:r>
          </a:p>
          <a:p>
            <a:endParaRPr lang="en-US" dirty="0"/>
          </a:p>
          <a:p>
            <a:r>
              <a:rPr lang="en-US" dirty="0"/>
              <a:t>If you have the provisioning crosslinks, can an algorithm reconstruct the layout of the network?</a:t>
            </a:r>
          </a:p>
          <a:p>
            <a:r>
              <a:rPr lang="en-US" dirty="0"/>
              <a:t>Want DISTRIBUTED (vs centralized) and ABSOLUTE (vs relative) localization algorithm</a:t>
            </a:r>
          </a:p>
          <a:p>
            <a:r>
              <a:rPr lang="en-US" dirty="0"/>
              <a:t>In a </a:t>
            </a:r>
            <a:r>
              <a:rPr lang="en-US" dirty="0" err="1"/>
              <a:t>multihop</a:t>
            </a:r>
            <a:r>
              <a:rPr lang="en-US" dirty="0"/>
              <a:t> sensor network with a set of beacon nodes, localization problem is to find the position of as many dumb nodes as possible</a:t>
            </a:r>
          </a:p>
          <a:p>
            <a:endParaRPr lang="en-US" dirty="0"/>
          </a:p>
        </p:txBody>
      </p:sp>
    </p:spTree>
    <p:extLst>
      <p:ext uri="{BB962C8B-B14F-4D97-AF65-F5344CB8AC3E}">
        <p14:creationId xmlns:p14="http://schemas.microsoft.com/office/powerpoint/2010/main" val="424079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D416-7764-47D4-A745-10F50B00C6CA}"/>
              </a:ext>
            </a:extLst>
          </p:cNvPr>
          <p:cNvSpPr>
            <a:spLocks noGrp="1"/>
          </p:cNvSpPr>
          <p:nvPr>
            <p:ph type="title"/>
          </p:nvPr>
        </p:nvSpPr>
        <p:spPr/>
        <p:txBody>
          <a:bodyPr/>
          <a:lstStyle/>
          <a:p>
            <a:r>
              <a:rPr lang="en-US" dirty="0"/>
              <a:t>Plan</a:t>
            </a:r>
          </a:p>
        </p:txBody>
      </p:sp>
      <p:sp>
        <p:nvSpPr>
          <p:cNvPr id="3" name="Text Placeholder 2">
            <a:extLst>
              <a:ext uri="{FF2B5EF4-FFF2-40B4-BE49-F238E27FC236}">
                <a16:creationId xmlns:a16="http://schemas.microsoft.com/office/drawing/2014/main" id="{863725CE-9916-4C59-A92D-A891863467C3}"/>
              </a:ext>
            </a:extLst>
          </p:cNvPr>
          <p:cNvSpPr>
            <a:spLocks noGrp="1"/>
          </p:cNvSpPr>
          <p:nvPr>
            <p:ph type="body" sz="quarter" idx="16"/>
          </p:nvPr>
        </p:nvSpPr>
        <p:spPr/>
        <p:txBody>
          <a:bodyPr/>
          <a:lstStyle/>
          <a:p>
            <a:endParaRPr lang="en-US"/>
          </a:p>
        </p:txBody>
      </p:sp>
      <p:sp>
        <p:nvSpPr>
          <p:cNvPr id="4" name="Text Placeholder 3">
            <a:extLst>
              <a:ext uri="{FF2B5EF4-FFF2-40B4-BE49-F238E27FC236}">
                <a16:creationId xmlns:a16="http://schemas.microsoft.com/office/drawing/2014/main" id="{A4BD68A9-7484-446F-91A3-74C11DE31298}"/>
              </a:ext>
            </a:extLst>
          </p:cNvPr>
          <p:cNvSpPr>
            <a:spLocks noGrp="1"/>
          </p:cNvSpPr>
          <p:nvPr>
            <p:ph type="body" sz="quarter" idx="17"/>
          </p:nvPr>
        </p:nvSpPr>
        <p:spPr/>
        <p:txBody>
          <a:bodyPr/>
          <a:lstStyle/>
          <a:p>
            <a:endParaRPr lang="en-US"/>
          </a:p>
        </p:txBody>
      </p:sp>
      <p:sp>
        <p:nvSpPr>
          <p:cNvPr id="5" name="Content Placeholder 4">
            <a:extLst>
              <a:ext uri="{FF2B5EF4-FFF2-40B4-BE49-F238E27FC236}">
                <a16:creationId xmlns:a16="http://schemas.microsoft.com/office/drawing/2014/main" id="{E558CB8D-A1AF-4DC1-8195-40BA09668E2F}"/>
              </a:ext>
            </a:extLst>
          </p:cNvPr>
          <p:cNvSpPr>
            <a:spLocks noGrp="1"/>
          </p:cNvSpPr>
          <p:nvPr>
            <p:ph sz="quarter" idx="15"/>
          </p:nvPr>
        </p:nvSpPr>
        <p:spPr/>
        <p:txBody>
          <a:bodyPr/>
          <a:lstStyle/>
          <a:p>
            <a:r>
              <a:rPr lang="en-US" dirty="0"/>
              <a:t>Plan:</a:t>
            </a:r>
          </a:p>
          <a:p>
            <a:pPr lvl="1"/>
            <a:r>
              <a:rPr lang="en-US" dirty="0"/>
              <a:t>Create test scenarios (2d, then 3d)</a:t>
            </a:r>
          </a:p>
          <a:p>
            <a:pPr lvl="1"/>
            <a:r>
              <a:rPr lang="en-US" dirty="0"/>
              <a:t>Choose appropriate LA based on assumptions (a priori distance knowledge, range-based vs range-free, distributed vs centralized, absolute vs local, symmetric vs asymmetric)</a:t>
            </a:r>
          </a:p>
          <a:p>
            <a:pPr lvl="1"/>
            <a:r>
              <a:rPr lang="en-US" dirty="0"/>
              <a:t>Implement LA</a:t>
            </a:r>
          </a:p>
          <a:p>
            <a:pPr lvl="1"/>
            <a:r>
              <a:rPr lang="en-US" dirty="0"/>
              <a:t>Evaluate (position error, unfound nodes, compute time)</a:t>
            </a:r>
          </a:p>
          <a:p>
            <a:r>
              <a:rPr lang="en-US" dirty="0"/>
              <a:t>Research questions:</a:t>
            </a:r>
          </a:p>
          <a:p>
            <a:pPr lvl="1"/>
            <a:r>
              <a:rPr lang="en-US" dirty="0"/>
              <a:t>How many anchor nodes are necessary? How should they be deployed? (ratio, density, random placement?)</a:t>
            </a:r>
          </a:p>
          <a:p>
            <a:pPr lvl="1"/>
            <a:r>
              <a:rPr lang="en-US" dirty="0"/>
              <a:t>Can we assume pair-wise distances are known? Or must they be estimated?</a:t>
            </a:r>
          </a:p>
          <a:p>
            <a:pPr lvl="1"/>
            <a:r>
              <a:rPr lang="en-US" dirty="0"/>
              <a:t>Unique research: hasn’t been done in 3d for non-uniform ad-hoc dense network</a:t>
            </a:r>
          </a:p>
        </p:txBody>
      </p:sp>
    </p:spTree>
    <p:extLst>
      <p:ext uri="{BB962C8B-B14F-4D97-AF65-F5344CB8AC3E}">
        <p14:creationId xmlns:p14="http://schemas.microsoft.com/office/powerpoint/2010/main" val="139318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C044-DA7F-42A9-8C17-168EEB4C1859}"/>
              </a:ext>
            </a:extLst>
          </p:cNvPr>
          <p:cNvSpPr>
            <a:spLocks noGrp="1"/>
          </p:cNvSpPr>
          <p:nvPr>
            <p:ph type="title"/>
          </p:nvPr>
        </p:nvSpPr>
        <p:spPr/>
        <p:txBody>
          <a:bodyPr/>
          <a:lstStyle/>
          <a:p>
            <a:r>
              <a:rPr lang="en-US" dirty="0" err="1"/>
              <a:t>Wireless_LA</a:t>
            </a:r>
            <a:endParaRPr lang="en-US" dirty="0"/>
          </a:p>
        </p:txBody>
      </p:sp>
      <p:sp>
        <p:nvSpPr>
          <p:cNvPr id="3" name="Text Placeholder 2">
            <a:extLst>
              <a:ext uri="{FF2B5EF4-FFF2-40B4-BE49-F238E27FC236}">
                <a16:creationId xmlns:a16="http://schemas.microsoft.com/office/drawing/2014/main" id="{E15F7759-248F-457B-98CA-67F77CE62E1E}"/>
              </a:ext>
            </a:extLst>
          </p:cNvPr>
          <p:cNvSpPr>
            <a:spLocks noGrp="1"/>
          </p:cNvSpPr>
          <p:nvPr>
            <p:ph type="body" sz="quarter" idx="16"/>
          </p:nvPr>
        </p:nvSpPr>
        <p:spPr/>
        <p:txBody>
          <a:bodyPr/>
          <a:lstStyle/>
          <a:p>
            <a:endParaRPr lang="en-US"/>
          </a:p>
        </p:txBody>
      </p:sp>
      <p:sp>
        <p:nvSpPr>
          <p:cNvPr id="4" name="Text Placeholder 3">
            <a:extLst>
              <a:ext uri="{FF2B5EF4-FFF2-40B4-BE49-F238E27FC236}">
                <a16:creationId xmlns:a16="http://schemas.microsoft.com/office/drawing/2014/main" id="{28BC237C-5DC9-45D4-BD29-F66CCA50C316}"/>
              </a:ext>
            </a:extLst>
          </p:cNvPr>
          <p:cNvSpPr>
            <a:spLocks noGrp="1"/>
          </p:cNvSpPr>
          <p:nvPr>
            <p:ph type="body" sz="quarter" idx="17"/>
          </p:nvPr>
        </p:nvSpPr>
        <p:spPr/>
        <p:txBody>
          <a:bodyPr/>
          <a:lstStyle/>
          <a:p>
            <a:endParaRPr lang="en-US"/>
          </a:p>
        </p:txBody>
      </p:sp>
      <p:sp>
        <p:nvSpPr>
          <p:cNvPr id="5" name="Content Placeholder 4">
            <a:extLst>
              <a:ext uri="{FF2B5EF4-FFF2-40B4-BE49-F238E27FC236}">
                <a16:creationId xmlns:a16="http://schemas.microsoft.com/office/drawing/2014/main" id="{0116352F-12CD-4A44-ABBC-CFC620149F90}"/>
              </a:ext>
            </a:extLst>
          </p:cNvPr>
          <p:cNvSpPr>
            <a:spLocks noGrp="1"/>
          </p:cNvSpPr>
          <p:nvPr>
            <p:ph sz="quarter" idx="15"/>
          </p:nvPr>
        </p:nvSpPr>
        <p:spPr/>
        <p:txBody>
          <a:bodyPr/>
          <a:lstStyle/>
          <a:p>
            <a:pPr>
              <a:lnSpc>
                <a:spcPct val="100000"/>
              </a:lnSpc>
            </a:pPr>
            <a:r>
              <a:rPr lang="en-US" sz="1100" dirty="0"/>
              <a:t>Localization: location/position estimation</a:t>
            </a:r>
          </a:p>
          <a:p>
            <a:pPr>
              <a:lnSpc>
                <a:spcPct val="100000"/>
              </a:lnSpc>
            </a:pPr>
            <a:r>
              <a:rPr lang="en-US" sz="1100" dirty="0"/>
              <a:t>Dumb node: doesn’t know its position aka free / unknown nodes</a:t>
            </a:r>
          </a:p>
          <a:p>
            <a:pPr>
              <a:lnSpc>
                <a:spcPct val="100000"/>
              </a:lnSpc>
            </a:pPr>
            <a:r>
              <a:rPr lang="en-US" sz="1100" dirty="0"/>
              <a:t>Settled node: a node which was initially dumb, but knows its position due to localization algorithm</a:t>
            </a:r>
          </a:p>
          <a:p>
            <a:pPr>
              <a:lnSpc>
                <a:spcPct val="100000"/>
              </a:lnSpc>
            </a:pPr>
            <a:r>
              <a:rPr lang="en-US" sz="1100" dirty="0"/>
              <a:t>Anchor/ref node: node that knows its position from the start, and always knows its position without use of the localization algorithm</a:t>
            </a:r>
          </a:p>
          <a:p>
            <a:pPr>
              <a:lnSpc>
                <a:spcPct val="100000"/>
              </a:lnSpc>
            </a:pPr>
            <a:r>
              <a:rPr lang="en-US" sz="1100" dirty="0"/>
              <a:t>Node links may be symmetric or asymmetric</a:t>
            </a:r>
          </a:p>
          <a:p>
            <a:pPr>
              <a:lnSpc>
                <a:spcPct val="100000"/>
              </a:lnSpc>
            </a:pPr>
            <a:endParaRPr lang="en-US" sz="1100" dirty="0"/>
          </a:p>
          <a:p>
            <a:pPr>
              <a:lnSpc>
                <a:spcPct val="100000"/>
              </a:lnSpc>
            </a:pPr>
            <a:r>
              <a:rPr lang="en-US" sz="1100" dirty="0" err="1"/>
              <a:t>Lateration</a:t>
            </a:r>
            <a:r>
              <a:rPr lang="en-US" sz="1100" dirty="0"/>
              <a:t>: when distance is used as primary means to determine node location</a:t>
            </a:r>
          </a:p>
          <a:p>
            <a:pPr>
              <a:lnSpc>
                <a:spcPct val="100000"/>
              </a:lnSpc>
            </a:pPr>
            <a:r>
              <a:rPr lang="en-US" sz="1100" dirty="0"/>
              <a:t>Angulation: angle</a:t>
            </a:r>
          </a:p>
          <a:p>
            <a:pPr>
              <a:lnSpc>
                <a:spcPct val="100000"/>
              </a:lnSpc>
            </a:pPr>
            <a:r>
              <a:rPr lang="en-US" sz="1100" dirty="0"/>
              <a:t>Range-based</a:t>
            </a:r>
          </a:p>
          <a:p>
            <a:pPr lvl="1">
              <a:lnSpc>
                <a:spcPct val="100000"/>
              </a:lnSpc>
            </a:pPr>
            <a:r>
              <a:rPr lang="en-US" sz="1050" dirty="0"/>
              <a:t>In a plane, need distance measurements from at least 3 beacon nodes to </a:t>
            </a:r>
            <a:r>
              <a:rPr lang="en-US" sz="1050" dirty="0" err="1"/>
              <a:t>trilaterate</a:t>
            </a:r>
            <a:r>
              <a:rPr lang="en-US" sz="1050" dirty="0"/>
              <a:t> and estimate position</a:t>
            </a:r>
          </a:p>
          <a:p>
            <a:pPr lvl="1">
              <a:lnSpc>
                <a:spcPct val="100000"/>
              </a:lnSpc>
            </a:pPr>
            <a:r>
              <a:rPr lang="en-US" sz="1050" dirty="0"/>
              <a:t>In 3d space, need at least 4 beacons (</a:t>
            </a:r>
            <a:r>
              <a:rPr lang="en-US" sz="1050" dirty="0" err="1"/>
              <a:t>multilateration</a:t>
            </a:r>
            <a:r>
              <a:rPr lang="en-US" sz="1050" dirty="0"/>
              <a:t>)</a:t>
            </a:r>
          </a:p>
          <a:p>
            <a:pPr>
              <a:lnSpc>
                <a:spcPct val="100000"/>
              </a:lnSpc>
            </a:pPr>
            <a:r>
              <a:rPr lang="en-US" sz="1100" dirty="0"/>
              <a:t>Range-free (proximity-based, connectivity-based)</a:t>
            </a:r>
          </a:p>
          <a:p>
            <a:pPr>
              <a:lnSpc>
                <a:spcPct val="100000"/>
              </a:lnSpc>
            </a:pPr>
            <a:r>
              <a:rPr lang="en-US" sz="1100" dirty="0"/>
              <a:t>LAs can be centralized or distributed</a:t>
            </a:r>
          </a:p>
          <a:p>
            <a:pPr>
              <a:lnSpc>
                <a:spcPct val="100000"/>
              </a:lnSpc>
            </a:pPr>
            <a:r>
              <a:rPr lang="en-US" sz="1100" dirty="0"/>
              <a:t>Section 2.2: goals of LA</a:t>
            </a:r>
          </a:p>
        </p:txBody>
      </p:sp>
    </p:spTree>
    <p:extLst>
      <p:ext uri="{BB962C8B-B14F-4D97-AF65-F5344CB8AC3E}">
        <p14:creationId xmlns:p14="http://schemas.microsoft.com/office/powerpoint/2010/main" val="241893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C044-DA7F-42A9-8C17-168EEB4C1859}"/>
              </a:ext>
            </a:extLst>
          </p:cNvPr>
          <p:cNvSpPr>
            <a:spLocks noGrp="1"/>
          </p:cNvSpPr>
          <p:nvPr>
            <p:ph type="title"/>
          </p:nvPr>
        </p:nvSpPr>
        <p:spPr/>
        <p:txBody>
          <a:bodyPr/>
          <a:lstStyle/>
          <a:p>
            <a:r>
              <a:rPr lang="en-US" dirty="0" err="1"/>
              <a:t>Wireless_LA</a:t>
            </a:r>
            <a:endParaRPr lang="en-US" dirty="0"/>
          </a:p>
        </p:txBody>
      </p:sp>
      <p:sp>
        <p:nvSpPr>
          <p:cNvPr id="3" name="Text Placeholder 2">
            <a:extLst>
              <a:ext uri="{FF2B5EF4-FFF2-40B4-BE49-F238E27FC236}">
                <a16:creationId xmlns:a16="http://schemas.microsoft.com/office/drawing/2014/main" id="{E15F7759-248F-457B-98CA-67F77CE62E1E}"/>
              </a:ext>
            </a:extLst>
          </p:cNvPr>
          <p:cNvSpPr>
            <a:spLocks noGrp="1"/>
          </p:cNvSpPr>
          <p:nvPr>
            <p:ph type="body" sz="quarter" idx="16"/>
          </p:nvPr>
        </p:nvSpPr>
        <p:spPr/>
        <p:txBody>
          <a:bodyPr/>
          <a:lstStyle/>
          <a:p>
            <a:r>
              <a:rPr lang="en-US" dirty="0"/>
              <a:t>5.2 Convex Position Estimation</a:t>
            </a:r>
          </a:p>
        </p:txBody>
      </p:sp>
      <p:sp>
        <p:nvSpPr>
          <p:cNvPr id="4" name="Text Placeholder 3">
            <a:extLst>
              <a:ext uri="{FF2B5EF4-FFF2-40B4-BE49-F238E27FC236}">
                <a16:creationId xmlns:a16="http://schemas.microsoft.com/office/drawing/2014/main" id="{28BC237C-5DC9-45D4-BD29-F66CCA50C316}"/>
              </a:ext>
            </a:extLst>
          </p:cNvPr>
          <p:cNvSpPr>
            <a:spLocks noGrp="1"/>
          </p:cNvSpPr>
          <p:nvPr>
            <p:ph type="body" sz="quarter" idx="17"/>
          </p:nvPr>
        </p:nvSpPr>
        <p:spPr/>
        <p:txBody>
          <a:bodyPr/>
          <a:lstStyle/>
          <a:p>
            <a:endParaRPr lang="en-US"/>
          </a:p>
        </p:txBody>
      </p:sp>
      <p:sp>
        <p:nvSpPr>
          <p:cNvPr id="5" name="Content Placeholder 4">
            <a:extLst>
              <a:ext uri="{FF2B5EF4-FFF2-40B4-BE49-F238E27FC236}">
                <a16:creationId xmlns:a16="http://schemas.microsoft.com/office/drawing/2014/main" id="{0116352F-12CD-4A44-ABBC-CFC620149F90}"/>
              </a:ext>
            </a:extLst>
          </p:cNvPr>
          <p:cNvSpPr>
            <a:spLocks noGrp="1"/>
          </p:cNvSpPr>
          <p:nvPr>
            <p:ph sz="quarter" idx="15"/>
          </p:nvPr>
        </p:nvSpPr>
        <p:spPr/>
        <p:txBody>
          <a:bodyPr/>
          <a:lstStyle/>
          <a:p>
            <a:r>
              <a:rPr lang="en-US" dirty="0"/>
              <a:t>5.2 Convex Position Estimation</a:t>
            </a:r>
          </a:p>
          <a:p>
            <a:pPr lvl="1"/>
            <a:r>
              <a:rPr lang="en-US" dirty="0"/>
              <a:t>Must know positions of anchor nodes</a:t>
            </a:r>
          </a:p>
          <a:p>
            <a:pPr lvl="1"/>
            <a:r>
              <a:rPr lang="en-US" dirty="0"/>
              <a:t>Connectivity information is known, modeled as a set of geometric constraints</a:t>
            </a:r>
          </a:p>
          <a:p>
            <a:pPr lvl="1"/>
            <a:r>
              <a:rPr lang="en-US" dirty="0"/>
              <a:t>Centralized algorithm – all nodes must send connectivity information to central processor</a:t>
            </a:r>
          </a:p>
          <a:p>
            <a:r>
              <a:rPr lang="en-US" dirty="0"/>
              <a:t>Ad Hoc Positioning System</a:t>
            </a:r>
          </a:p>
          <a:p>
            <a:pPr lvl="1"/>
            <a:r>
              <a:rPr lang="en-US" dirty="0"/>
              <a:t>Range-free, distributed processing</a:t>
            </a:r>
          </a:p>
          <a:p>
            <a:pPr lvl="1"/>
            <a:r>
              <a:rPr lang="en-US" dirty="0"/>
              <a:t>Uses </a:t>
            </a:r>
            <a:r>
              <a:rPr lang="en-US" dirty="0" err="1"/>
              <a:t>multilateration</a:t>
            </a:r>
            <a:r>
              <a:rPr lang="en-US" dirty="0"/>
              <a:t> (needs 3+ anchor nodes)</a:t>
            </a:r>
          </a:p>
          <a:p>
            <a:r>
              <a:rPr lang="en-US" dirty="0"/>
              <a:t>5.4 MDS-MAP</a:t>
            </a:r>
          </a:p>
          <a:p>
            <a:pPr lvl="1"/>
            <a:r>
              <a:rPr lang="en-US" dirty="0"/>
              <a:t>Centralized algorithm</a:t>
            </a:r>
          </a:p>
          <a:p>
            <a:pPr lvl="1"/>
            <a:r>
              <a:rPr lang="en-US" dirty="0"/>
              <a:t>Works well in uniformly distributed networks where shortest (</a:t>
            </a:r>
            <a:r>
              <a:rPr lang="en-US" dirty="0" err="1"/>
              <a:t>djikstra</a:t>
            </a:r>
            <a:r>
              <a:rPr lang="en-US" dirty="0"/>
              <a:t>) path corresponds to Euclidean distance</a:t>
            </a:r>
          </a:p>
          <a:p>
            <a:pPr lvl="1"/>
            <a:r>
              <a:rPr lang="en-US" dirty="0"/>
              <a:t>Not great for </a:t>
            </a:r>
            <a:r>
              <a:rPr lang="en-US" dirty="0" err="1"/>
              <a:t>anisoptropic</a:t>
            </a:r>
            <a:r>
              <a:rPr lang="en-US" dirty="0"/>
              <a:t> and irregular networks</a:t>
            </a:r>
          </a:p>
          <a:p>
            <a:r>
              <a:rPr lang="en-US" dirty="0"/>
              <a:t>MDS-MAP(P) – good for both uniform and irregular networks</a:t>
            </a:r>
          </a:p>
          <a:p>
            <a:pPr lvl="1"/>
            <a:r>
              <a:rPr lang="en-US" dirty="0"/>
              <a:t>Local maps (patches) merged</a:t>
            </a:r>
          </a:p>
          <a:p>
            <a:pPr lvl="1"/>
            <a:r>
              <a:rPr lang="en-US" dirty="0"/>
              <a:t>Partially distributed processing approach. Central processor required to construct the global map</a:t>
            </a:r>
          </a:p>
        </p:txBody>
      </p:sp>
    </p:spTree>
    <p:extLst>
      <p:ext uri="{BB962C8B-B14F-4D97-AF65-F5344CB8AC3E}">
        <p14:creationId xmlns:p14="http://schemas.microsoft.com/office/powerpoint/2010/main" val="70629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C044-DA7F-42A9-8C17-168EEB4C1859}"/>
              </a:ext>
            </a:extLst>
          </p:cNvPr>
          <p:cNvSpPr>
            <a:spLocks noGrp="1"/>
          </p:cNvSpPr>
          <p:nvPr>
            <p:ph type="title"/>
          </p:nvPr>
        </p:nvSpPr>
        <p:spPr/>
        <p:txBody>
          <a:bodyPr/>
          <a:lstStyle/>
          <a:p>
            <a:r>
              <a:rPr lang="en-US" dirty="0" err="1"/>
              <a:t>Distributed_LA_survey</a:t>
            </a:r>
            <a:endParaRPr lang="en-US" dirty="0"/>
          </a:p>
        </p:txBody>
      </p:sp>
      <p:sp>
        <p:nvSpPr>
          <p:cNvPr id="3" name="Text Placeholder 2">
            <a:extLst>
              <a:ext uri="{FF2B5EF4-FFF2-40B4-BE49-F238E27FC236}">
                <a16:creationId xmlns:a16="http://schemas.microsoft.com/office/drawing/2014/main" id="{E15F7759-248F-457B-98CA-67F77CE62E1E}"/>
              </a:ext>
            </a:extLst>
          </p:cNvPr>
          <p:cNvSpPr>
            <a:spLocks noGrp="1"/>
          </p:cNvSpPr>
          <p:nvPr>
            <p:ph type="body" sz="quarter" idx="16"/>
          </p:nvPr>
        </p:nvSpPr>
        <p:spPr/>
        <p:txBody>
          <a:bodyPr/>
          <a:lstStyle/>
          <a:p>
            <a:endParaRPr lang="en-US"/>
          </a:p>
        </p:txBody>
      </p:sp>
      <p:sp>
        <p:nvSpPr>
          <p:cNvPr id="4" name="Text Placeholder 3">
            <a:extLst>
              <a:ext uri="{FF2B5EF4-FFF2-40B4-BE49-F238E27FC236}">
                <a16:creationId xmlns:a16="http://schemas.microsoft.com/office/drawing/2014/main" id="{28BC237C-5DC9-45D4-BD29-F66CCA50C316}"/>
              </a:ext>
            </a:extLst>
          </p:cNvPr>
          <p:cNvSpPr>
            <a:spLocks noGrp="1"/>
          </p:cNvSpPr>
          <p:nvPr>
            <p:ph type="body" sz="quarter" idx="17"/>
          </p:nvPr>
        </p:nvSpPr>
        <p:spPr/>
        <p:txBody>
          <a:bodyPr/>
          <a:lstStyle/>
          <a:p>
            <a:endParaRPr lang="en-US"/>
          </a:p>
        </p:txBody>
      </p:sp>
      <p:sp>
        <p:nvSpPr>
          <p:cNvPr id="5" name="Content Placeholder 4">
            <a:extLst>
              <a:ext uri="{FF2B5EF4-FFF2-40B4-BE49-F238E27FC236}">
                <a16:creationId xmlns:a16="http://schemas.microsoft.com/office/drawing/2014/main" id="{0116352F-12CD-4A44-ABBC-CFC620149F90}"/>
              </a:ext>
            </a:extLst>
          </p:cNvPr>
          <p:cNvSpPr>
            <a:spLocks noGrp="1"/>
          </p:cNvSpPr>
          <p:nvPr>
            <p:ph sz="quarter" idx="15"/>
          </p:nvPr>
        </p:nvSpPr>
        <p:spPr/>
        <p:txBody>
          <a:bodyPr/>
          <a:lstStyle/>
          <a:p>
            <a:r>
              <a:rPr lang="en-US" dirty="0"/>
              <a:t>Distributed localization algorithms determine relative positions</a:t>
            </a:r>
          </a:p>
          <a:p>
            <a:r>
              <a:rPr lang="en-US" dirty="0"/>
              <a:t>For absolute positions, need anchor nodes</a:t>
            </a:r>
          </a:p>
          <a:p>
            <a:r>
              <a:rPr lang="en-US" dirty="0"/>
              <a:t>Localization algorithms can be range-based or range-free</a:t>
            </a:r>
          </a:p>
          <a:p>
            <a:pPr lvl="1"/>
            <a:r>
              <a:rPr lang="en-US" dirty="0"/>
              <a:t>Absolute or relative</a:t>
            </a:r>
          </a:p>
          <a:p>
            <a:r>
              <a:rPr lang="en-US" dirty="0"/>
              <a:t>Based on distances, all nodes can estimate relative positions through distributed localization algorithms</a:t>
            </a:r>
          </a:p>
          <a:p>
            <a:pPr lvl="1"/>
            <a:r>
              <a:rPr lang="en-US" dirty="0"/>
              <a:t>In the presence of anchor nodes, absolute positions can be derived</a:t>
            </a:r>
          </a:p>
          <a:p>
            <a:r>
              <a:rPr lang="en-US" dirty="0"/>
              <a:t>Fraction of anchor nodes and their positions are critical to precision and performance</a:t>
            </a:r>
          </a:p>
          <a:p>
            <a:pPr lvl="1"/>
            <a:r>
              <a:rPr lang="en-US" dirty="0"/>
              <a:t>Self-configuring is to select the optimal node to be an anchor for efficient and robust localization</a:t>
            </a:r>
          </a:p>
          <a:p>
            <a:r>
              <a:rPr lang="en-US" dirty="0"/>
              <a:t>Range-based assumes all nodes can measure relative distance or angle between connected nodes</a:t>
            </a:r>
          </a:p>
          <a:p>
            <a:pPr lvl="1"/>
            <a:r>
              <a:rPr lang="en-US" dirty="0"/>
              <a:t>Mainly focus on static networks with anchor nodes having a priori knowledge of their positions</a:t>
            </a:r>
          </a:p>
          <a:p>
            <a:endParaRPr lang="en-US" dirty="0"/>
          </a:p>
          <a:p>
            <a:r>
              <a:rPr lang="en-US" dirty="0"/>
              <a:t>MDS only estimates positions along a propagation path, with </a:t>
            </a:r>
            <a:r>
              <a:rPr lang="en-US" dirty="0" err="1"/>
              <a:t>src</a:t>
            </a:r>
            <a:r>
              <a:rPr lang="en-US" dirty="0"/>
              <a:t> and </a:t>
            </a:r>
            <a:r>
              <a:rPr lang="en-US" dirty="0" err="1"/>
              <a:t>dst</a:t>
            </a:r>
            <a:r>
              <a:rPr lang="en-US" dirty="0"/>
              <a:t> as anchors</a:t>
            </a:r>
          </a:p>
          <a:p>
            <a:endParaRPr lang="en-US" dirty="0"/>
          </a:p>
        </p:txBody>
      </p:sp>
    </p:spTree>
    <p:extLst>
      <p:ext uri="{BB962C8B-B14F-4D97-AF65-F5344CB8AC3E}">
        <p14:creationId xmlns:p14="http://schemas.microsoft.com/office/powerpoint/2010/main" val="2005752730"/>
      </p:ext>
    </p:extLst>
  </p:cSld>
  <p:clrMapOvr>
    <a:masterClrMapping/>
  </p:clrMapOvr>
</p:sld>
</file>

<file path=ppt/theme/theme1.xml><?xml version="1.0" encoding="utf-8"?>
<a:theme xmlns:a="http://schemas.openxmlformats.org/drawingml/2006/main" name="Prop Unclass rel USG_cornerLogo">
  <a:themeElements>
    <a:clrScheme name="Aerospace Colors">
      <a:dk1>
        <a:sysClr val="windowText" lastClr="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itespace_ppt_revA.potx" id="{9281B6EE-8A92-4A1B-B48C-81D8234CD128}" vid="{F543C0B6-9BED-4F34-875C-E9CD257B36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6941D5-9B70-4FCF-8431-FD2C00B4DF13}">
  <ds:schemaRefs>
    <ds:schemaRef ds:uri="http://schemas.microsoft.com/sharepoint/v3/contenttype/forms"/>
  </ds:schemaRefs>
</ds:datastoreItem>
</file>

<file path=customXml/itemProps2.xml><?xml version="1.0" encoding="utf-8"?>
<ds:datastoreItem xmlns:ds="http://schemas.openxmlformats.org/officeDocument/2006/customXml" ds:itemID="{5BF757B7-491B-4C38-80DE-6A987851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1B769-D194-4AE7-9D3D-107ABC3B37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whitespace_ppt_revA</Template>
  <TotalTime>511</TotalTime>
  <Words>959</Words>
  <Application>Microsoft Office PowerPoint</Application>
  <PresentationFormat>On-screen Show (16:9)</PresentationFormat>
  <Paragraphs>90</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Yu Gothic Medium</vt:lpstr>
      <vt:lpstr>Arial</vt:lpstr>
      <vt:lpstr>Calibri</vt:lpstr>
      <vt:lpstr>Calibri Light</vt:lpstr>
      <vt:lpstr>Franklin Gothic Book</vt:lpstr>
      <vt:lpstr>Franklin Gothic Demi</vt:lpstr>
      <vt:lpstr>Franklin Gothic Medium</vt:lpstr>
      <vt:lpstr>Franklin Gothic Medium Cond</vt:lpstr>
      <vt:lpstr>Gadugi</vt:lpstr>
      <vt:lpstr>Segoe UI Semibold</vt:lpstr>
      <vt:lpstr>Tw Cen MT</vt:lpstr>
      <vt:lpstr>Wingdings</vt:lpstr>
      <vt:lpstr>Prop Unclass rel USG_cornerLogo</vt:lpstr>
      <vt:lpstr>PowerPoint Presentation</vt:lpstr>
      <vt:lpstr>PowerPoint Presentation</vt:lpstr>
      <vt:lpstr>PowerPoint Presentation</vt:lpstr>
      <vt:lpstr>PowerPoint Presentation</vt:lpstr>
      <vt:lpstr>Chain Mail</vt:lpstr>
      <vt:lpstr>Plan</vt:lpstr>
      <vt:lpstr>Wireless_LA</vt:lpstr>
      <vt:lpstr>Wireless_LA</vt:lpstr>
      <vt:lpstr>Distributed_LA_survey</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Justin Kim</cp:lastModifiedBy>
  <cp:revision>52</cp:revision>
  <cp:lastPrinted>2018-05-08T07:47:25Z</cp:lastPrinted>
  <dcterms:created xsi:type="dcterms:W3CDTF">2019-06-23T18:26:17Z</dcterms:created>
  <dcterms:modified xsi:type="dcterms:W3CDTF">2019-10-01T18:40:20Z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