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4926" r:id="rId4"/>
    <p:sldMasterId id="2147484942" r:id="rId5"/>
    <p:sldMasterId id="2147484946" r:id="rId6"/>
    <p:sldMasterId id="2147484953" r:id="rId7"/>
    <p:sldMasterId id="2147484958" r:id="rId8"/>
  </p:sldMasterIdLst>
  <p:notesMasterIdLst>
    <p:notesMasterId r:id="rId17"/>
  </p:notesMasterIdLst>
  <p:handoutMasterIdLst>
    <p:handoutMasterId r:id="rId18"/>
  </p:handoutMasterIdLst>
  <p:sldIdLst>
    <p:sldId id="690" r:id="rId9"/>
    <p:sldId id="269" r:id="rId10"/>
    <p:sldId id="267" r:id="rId11"/>
    <p:sldId id="689" r:id="rId12"/>
    <p:sldId id="268" r:id="rId13"/>
    <p:sldId id="270" r:id="rId14"/>
    <p:sldId id="693" r:id="rId15"/>
    <p:sldId id="694" r:id="rId16"/>
  </p:sldIdLst>
  <p:sldSz cx="10058400" cy="7543800"/>
  <p:notesSz cx="7023100" cy="9309100"/>
  <p:defaultTextStyle>
    <a:defPPr>
      <a:defRPr lang="en-US"/>
    </a:defPPr>
    <a:lvl1pPr marL="0" algn="l" defTabSz="502897" rtl="0" eaLnBrk="1" latinLnBrk="0" hangingPunct="1">
      <a:defRPr sz="1980" kern="1200">
        <a:solidFill>
          <a:schemeClr val="tx1"/>
        </a:solidFill>
        <a:latin typeface="+mn-lt"/>
        <a:ea typeface="+mn-ea"/>
        <a:cs typeface="+mn-cs"/>
      </a:defRPr>
    </a:lvl1pPr>
    <a:lvl2pPr marL="502897" algn="l" defTabSz="502897" rtl="0" eaLnBrk="1" latinLnBrk="0" hangingPunct="1">
      <a:defRPr sz="1980" kern="1200">
        <a:solidFill>
          <a:schemeClr val="tx1"/>
        </a:solidFill>
        <a:latin typeface="+mn-lt"/>
        <a:ea typeface="+mn-ea"/>
        <a:cs typeface="+mn-cs"/>
      </a:defRPr>
    </a:lvl2pPr>
    <a:lvl3pPr marL="1005794" algn="l" defTabSz="502897" rtl="0" eaLnBrk="1" latinLnBrk="0" hangingPunct="1">
      <a:defRPr sz="1980" kern="1200">
        <a:solidFill>
          <a:schemeClr val="tx1"/>
        </a:solidFill>
        <a:latin typeface="+mn-lt"/>
        <a:ea typeface="+mn-ea"/>
        <a:cs typeface="+mn-cs"/>
      </a:defRPr>
    </a:lvl3pPr>
    <a:lvl4pPr marL="1508691" algn="l" defTabSz="502897" rtl="0" eaLnBrk="1" latinLnBrk="0" hangingPunct="1">
      <a:defRPr sz="1980" kern="1200">
        <a:solidFill>
          <a:schemeClr val="tx1"/>
        </a:solidFill>
        <a:latin typeface="+mn-lt"/>
        <a:ea typeface="+mn-ea"/>
        <a:cs typeface="+mn-cs"/>
      </a:defRPr>
    </a:lvl4pPr>
    <a:lvl5pPr marL="2011589" algn="l" defTabSz="502897" rtl="0" eaLnBrk="1" latinLnBrk="0" hangingPunct="1">
      <a:defRPr sz="1980" kern="1200">
        <a:solidFill>
          <a:schemeClr val="tx1"/>
        </a:solidFill>
        <a:latin typeface="+mn-lt"/>
        <a:ea typeface="+mn-ea"/>
        <a:cs typeface="+mn-cs"/>
      </a:defRPr>
    </a:lvl5pPr>
    <a:lvl6pPr marL="2514486" algn="l" defTabSz="502897" rtl="0" eaLnBrk="1" latinLnBrk="0" hangingPunct="1">
      <a:defRPr sz="1980" kern="1200">
        <a:solidFill>
          <a:schemeClr val="tx1"/>
        </a:solidFill>
        <a:latin typeface="+mn-lt"/>
        <a:ea typeface="+mn-ea"/>
        <a:cs typeface="+mn-cs"/>
      </a:defRPr>
    </a:lvl6pPr>
    <a:lvl7pPr marL="3017383" algn="l" defTabSz="502897" rtl="0" eaLnBrk="1" latinLnBrk="0" hangingPunct="1">
      <a:defRPr sz="1980" kern="1200">
        <a:solidFill>
          <a:schemeClr val="tx1"/>
        </a:solidFill>
        <a:latin typeface="+mn-lt"/>
        <a:ea typeface="+mn-ea"/>
        <a:cs typeface="+mn-cs"/>
      </a:defRPr>
    </a:lvl7pPr>
    <a:lvl8pPr marL="3520280" algn="l" defTabSz="502897" rtl="0" eaLnBrk="1" latinLnBrk="0" hangingPunct="1">
      <a:defRPr sz="1980" kern="1200">
        <a:solidFill>
          <a:schemeClr val="tx1"/>
        </a:solidFill>
        <a:latin typeface="+mn-lt"/>
        <a:ea typeface="+mn-ea"/>
        <a:cs typeface="+mn-cs"/>
      </a:defRPr>
    </a:lvl8pPr>
    <a:lvl9pPr marL="4023177" algn="l" defTabSz="502897" rtl="0" eaLnBrk="1" latinLnBrk="0" hangingPunct="1">
      <a:defRPr sz="198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726F09C-3405-423E-9E46-FF380C5241D6}">
          <p14:sldIdLst>
            <p14:sldId id="690"/>
            <p14:sldId id="269"/>
            <p14:sldId id="267"/>
            <p14:sldId id="689"/>
            <p14:sldId id="268"/>
            <p14:sldId id="270"/>
            <p14:sldId id="693"/>
            <p14:sldId id="694"/>
          </p14:sldIdLst>
        </p14:section>
      </p14:sectionLst>
    </p:ext>
    <p:ext uri="{EFAFB233-063F-42B5-8137-9DF3F51BA10A}">
      <p15:sldGuideLst xmlns:p15="http://schemas.microsoft.com/office/powerpoint/2012/main">
        <p15:guide id="5" pos="3168" userDrawn="1">
          <p15:clr>
            <a:srgbClr val="A4A3A4"/>
          </p15:clr>
        </p15:guide>
        <p15:guide id="6" orient="horz" pos="2376"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 Ann Apostol" initials="JAA" lastIdx="2" clrIdx="0"/>
  <p:cmAuthor id="1" name="Paul V Anderson" initials="PVA" lastIdx="5" clrIdx="1">
    <p:extLst>
      <p:ext uri="{19B8F6BF-5375-455C-9EA6-DF929625EA0E}">
        <p15:presenceInfo xmlns:p15="http://schemas.microsoft.com/office/powerpoint/2012/main" userId="S-1-5-21-1417001333-1614895754-725345543-75487" providerId="AD"/>
      </p:ext>
    </p:extLst>
  </p:cmAuthor>
  <p:cmAuthor id="2" name="Erica Deionno" initials="ED" lastIdx="1" clrIdx="2">
    <p:extLst>
      <p:ext uri="{19B8F6BF-5375-455C-9EA6-DF929625EA0E}">
        <p15:presenceInfo xmlns:p15="http://schemas.microsoft.com/office/powerpoint/2012/main" userId="S-1-5-21-1417001333-1614895754-725345543-257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008B"/>
    <a:srgbClr val="00A9E0"/>
    <a:srgbClr val="FF8F1C"/>
    <a:srgbClr val="595959"/>
    <a:srgbClr val="D9D9D9"/>
    <a:srgbClr val="FF0000"/>
    <a:srgbClr val="ABE9FF"/>
    <a:srgbClr val="B2B2B3"/>
    <a:srgbClr val="BFBFC0"/>
    <a:srgbClr val="9812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21" autoAdjust="0"/>
    <p:restoredTop sz="90815" autoAdjust="0"/>
  </p:normalViewPr>
  <p:slideViewPr>
    <p:cSldViewPr snapToGrid="0" showGuides="1">
      <p:cViewPr varScale="1">
        <p:scale>
          <a:sx n="100" d="100"/>
          <a:sy n="100" d="100"/>
        </p:scale>
        <p:origin x="78" y="918"/>
      </p:cViewPr>
      <p:guideLst>
        <p:guide pos="3168"/>
        <p:guide orient="horz" pos="2376"/>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napToObjects="1" showGuides="1">
      <p:cViewPr varScale="1">
        <p:scale>
          <a:sx n="91" d="100"/>
          <a:sy n="91" d="100"/>
        </p:scale>
        <p:origin x="3624" y="66"/>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F7DDA5E6-0336-6043-97BE-2667D5222006}" type="datetimeFigureOut">
              <a:rPr lang="en-US" smtClean="0"/>
              <a:pPr/>
              <a:t>2021-01-18</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A2E12B18-0379-EC43-9B57-C54D0D9C72D8}" type="slidenum">
              <a:rPr lang="en-US" smtClean="0"/>
              <a:pPr/>
              <a:t>‹#›</a:t>
            </a:fld>
            <a:endParaRPr lang="en-US" dirty="0"/>
          </a:p>
        </p:txBody>
      </p:sp>
    </p:spTree>
    <p:extLst>
      <p:ext uri="{BB962C8B-B14F-4D97-AF65-F5344CB8AC3E}">
        <p14:creationId xmlns:p14="http://schemas.microsoft.com/office/powerpoint/2010/main" val="14439138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835EEF68-F202-4D68-8499-4DCDD1E544DE}" type="datetimeFigureOut">
              <a:rPr lang="en-US" smtClean="0"/>
              <a:pPr/>
              <a:t>2021-01-18</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99E4C13A-5EDB-4018-91C6-F8B752C11E71}" type="slidenum">
              <a:rPr lang="en-US" smtClean="0"/>
              <a:pPr/>
              <a:t>‹#›</a:t>
            </a:fld>
            <a:endParaRPr lang="en-US" dirty="0"/>
          </a:p>
        </p:txBody>
      </p:sp>
    </p:spTree>
    <p:extLst>
      <p:ext uri="{BB962C8B-B14F-4D97-AF65-F5344CB8AC3E}">
        <p14:creationId xmlns:p14="http://schemas.microsoft.com/office/powerpoint/2010/main" val="1687339761"/>
      </p:ext>
    </p:extLst>
  </p:cSld>
  <p:clrMap bg1="lt1" tx1="dk1" bg2="lt2" tx2="dk2" accent1="accent1" accent2="accent2" accent3="accent3" accent4="accent4" accent5="accent5" accent6="accent6" hlink="hlink" folHlink="folHlink"/>
  <p:hf hdr="0" ftr="0" dt="0"/>
  <p:notesStyle>
    <a:lvl1pPr marL="0" algn="l" defTabSz="1005794" rtl="0" eaLnBrk="1" latinLnBrk="0" hangingPunct="1">
      <a:defRPr sz="1320" kern="1200">
        <a:solidFill>
          <a:schemeClr val="tx1"/>
        </a:solidFill>
        <a:latin typeface="+mn-lt"/>
        <a:ea typeface="+mn-ea"/>
        <a:cs typeface="+mn-cs"/>
      </a:defRPr>
    </a:lvl1pPr>
    <a:lvl2pPr marL="502897" algn="l" defTabSz="1005794" rtl="0" eaLnBrk="1" latinLnBrk="0" hangingPunct="1">
      <a:defRPr sz="1320" kern="1200">
        <a:solidFill>
          <a:schemeClr val="tx1"/>
        </a:solidFill>
        <a:latin typeface="+mn-lt"/>
        <a:ea typeface="+mn-ea"/>
        <a:cs typeface="+mn-cs"/>
      </a:defRPr>
    </a:lvl2pPr>
    <a:lvl3pPr marL="1005794" algn="l" defTabSz="1005794" rtl="0" eaLnBrk="1" latinLnBrk="0" hangingPunct="1">
      <a:defRPr sz="1320" kern="1200">
        <a:solidFill>
          <a:schemeClr val="tx1"/>
        </a:solidFill>
        <a:latin typeface="+mn-lt"/>
        <a:ea typeface="+mn-ea"/>
        <a:cs typeface="+mn-cs"/>
      </a:defRPr>
    </a:lvl3pPr>
    <a:lvl4pPr marL="1508691" algn="l" defTabSz="1005794" rtl="0" eaLnBrk="1" latinLnBrk="0" hangingPunct="1">
      <a:defRPr sz="1320" kern="1200">
        <a:solidFill>
          <a:schemeClr val="tx1"/>
        </a:solidFill>
        <a:latin typeface="+mn-lt"/>
        <a:ea typeface="+mn-ea"/>
        <a:cs typeface="+mn-cs"/>
      </a:defRPr>
    </a:lvl4pPr>
    <a:lvl5pPr marL="2011589" algn="l" defTabSz="1005794" rtl="0" eaLnBrk="1" latinLnBrk="0" hangingPunct="1">
      <a:defRPr sz="1320" kern="1200">
        <a:solidFill>
          <a:schemeClr val="tx1"/>
        </a:solidFill>
        <a:latin typeface="+mn-lt"/>
        <a:ea typeface="+mn-ea"/>
        <a:cs typeface="+mn-cs"/>
      </a:defRPr>
    </a:lvl5pPr>
    <a:lvl6pPr marL="2514486" algn="l" defTabSz="1005794" rtl="0" eaLnBrk="1" latinLnBrk="0" hangingPunct="1">
      <a:defRPr sz="1320" kern="1200">
        <a:solidFill>
          <a:schemeClr val="tx1"/>
        </a:solidFill>
        <a:latin typeface="+mn-lt"/>
        <a:ea typeface="+mn-ea"/>
        <a:cs typeface="+mn-cs"/>
      </a:defRPr>
    </a:lvl6pPr>
    <a:lvl7pPr marL="3017383" algn="l" defTabSz="1005794" rtl="0" eaLnBrk="1" latinLnBrk="0" hangingPunct="1">
      <a:defRPr sz="1320" kern="1200">
        <a:solidFill>
          <a:schemeClr val="tx1"/>
        </a:solidFill>
        <a:latin typeface="+mn-lt"/>
        <a:ea typeface="+mn-ea"/>
        <a:cs typeface="+mn-cs"/>
      </a:defRPr>
    </a:lvl7pPr>
    <a:lvl8pPr marL="3520280" algn="l" defTabSz="1005794" rtl="0" eaLnBrk="1" latinLnBrk="0" hangingPunct="1">
      <a:defRPr sz="1320" kern="1200">
        <a:solidFill>
          <a:schemeClr val="tx1"/>
        </a:solidFill>
        <a:latin typeface="+mn-lt"/>
        <a:ea typeface="+mn-ea"/>
        <a:cs typeface="+mn-cs"/>
      </a:defRPr>
    </a:lvl8pPr>
    <a:lvl9pPr marL="4023177" algn="l" defTabSz="1005794" rtl="0" eaLnBrk="1" latinLnBrk="0" hangingPunct="1">
      <a:defRPr sz="132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Flipbook First Char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A8729E2-5BEB-45C2-9027-FF8FDA202C5D}"/>
              </a:ext>
            </a:extLst>
          </p:cNvPr>
          <p:cNvCxnSpPr>
            <a:cxnSpLocks/>
          </p:cNvCxnSpPr>
          <p:nvPr userDrawn="1"/>
        </p:nvCxnSpPr>
        <p:spPr>
          <a:xfrm>
            <a:off x="645200" y="606709"/>
            <a:ext cx="8914934" cy="0"/>
          </a:xfrm>
          <a:prstGeom prst="line">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153E712E-710A-4BEA-9400-5669B380C1DB}"/>
              </a:ext>
            </a:extLst>
          </p:cNvPr>
          <p:cNvSpPr/>
          <p:nvPr userDrawn="1"/>
        </p:nvSpPr>
        <p:spPr>
          <a:xfrm>
            <a:off x="685801" y="901760"/>
            <a:ext cx="8914934" cy="6045054"/>
          </a:xfrm>
          <a:prstGeom prst="rect">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tx1"/>
              </a:solidFill>
            </a:endParaRPr>
          </a:p>
        </p:txBody>
      </p:sp>
      <p:sp>
        <p:nvSpPr>
          <p:cNvPr id="6" name="Rectangle 5">
            <a:extLst>
              <a:ext uri="{FF2B5EF4-FFF2-40B4-BE49-F238E27FC236}">
                <a16:creationId xmlns:a16="http://schemas.microsoft.com/office/drawing/2014/main" id="{E6FDCB51-BB40-461C-B1C7-3552A5084BAD}"/>
              </a:ext>
            </a:extLst>
          </p:cNvPr>
          <p:cNvSpPr/>
          <p:nvPr userDrawn="1"/>
        </p:nvSpPr>
        <p:spPr>
          <a:xfrm>
            <a:off x="657449" y="1185642"/>
            <a:ext cx="54864" cy="2743200"/>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8" name="PROJECT_NAME">
            <a:extLst>
              <a:ext uri="{FF2B5EF4-FFF2-40B4-BE49-F238E27FC236}">
                <a16:creationId xmlns:a16="http://schemas.microsoft.com/office/drawing/2014/main" id="{C6892629-1D6C-4028-800C-D167FAE1FC64}"/>
              </a:ext>
            </a:extLst>
          </p:cNvPr>
          <p:cNvSpPr>
            <a:spLocks noGrp="1"/>
          </p:cNvSpPr>
          <p:nvPr>
            <p:ph type="body" sz="quarter" idx="10" hasCustomPrompt="1"/>
          </p:nvPr>
        </p:nvSpPr>
        <p:spPr>
          <a:xfrm>
            <a:off x="0" y="211542"/>
            <a:ext cx="9600734" cy="400110"/>
          </a:xfrm>
          <a:prstGeom prst="rect">
            <a:avLst/>
          </a:prstGeom>
          <a:noFill/>
        </p:spPr>
        <p:txBody>
          <a:bodyPr wrap="square" lIns="685800" rtlCol="0">
            <a:spAutoFit/>
          </a:bodyPr>
          <a:lstStyle>
            <a:lvl1pPr marL="0" indent="0">
              <a:buFont typeface="Arial" panose="020B0604020202020204" pitchFamily="34" charset="0"/>
              <a:buNone/>
              <a:defRPr lang="en-US" sz="2000" cap="all" baseline="0" smtClean="0">
                <a:solidFill>
                  <a:schemeClr val="bg2"/>
                </a:solidFill>
                <a:latin typeface="Franklin Gothic Medium" panose="020B0603020102020204" pitchFamily="34" charset="0"/>
                <a:cs typeface="+mn-cs"/>
              </a:defRPr>
            </a:lvl1pPr>
            <a:lvl2pPr marL="159997" indent="0">
              <a:buFont typeface="Arial" panose="020B0604020202020204" pitchFamily="34" charset="0"/>
              <a:buNone/>
              <a:defRPr lang="en-US" sz="1980" smtClean="0">
                <a:latin typeface="+mn-lt"/>
                <a:cs typeface="+mn-cs"/>
              </a:defRPr>
            </a:lvl2pPr>
            <a:lvl3pPr marL="662894" indent="0">
              <a:buFont typeface="Arial" panose="020B0604020202020204" pitchFamily="34" charset="0"/>
              <a:buNone/>
              <a:defRPr lang="en-US" sz="1980" smtClean="0">
                <a:latin typeface="+mn-lt"/>
                <a:cs typeface="+mn-cs"/>
              </a:defRPr>
            </a:lvl3pPr>
            <a:lvl4pPr marL="1165791" indent="0">
              <a:buFont typeface="Arial" panose="020B0604020202020204" pitchFamily="34" charset="0"/>
              <a:buNone/>
              <a:defRPr lang="en-US" sz="1980" smtClean="0">
                <a:latin typeface="+mn-lt"/>
                <a:cs typeface="+mn-cs"/>
              </a:defRPr>
            </a:lvl4pPr>
            <a:lvl5pPr marL="1668689" indent="0">
              <a:buFont typeface="Arial" panose="020B0604020202020204" pitchFamily="34" charset="0"/>
              <a:buNone/>
              <a:defRPr lang="en-US" sz="1980">
                <a:latin typeface="+mn-lt"/>
                <a:cs typeface="+mn-cs"/>
              </a:defRPr>
            </a:lvl5pPr>
          </a:lstStyle>
          <a:p>
            <a:pPr marL="0" lvl="0" defTabSz="502897"/>
            <a:r>
              <a:rPr lang="en-US" dirty="0"/>
              <a:t>PROJECT NAME</a:t>
            </a:r>
          </a:p>
        </p:txBody>
      </p:sp>
      <p:sp>
        <p:nvSpPr>
          <p:cNvPr id="9" name="OVERVIEW_ONE_LINER">
            <a:extLst>
              <a:ext uri="{FF2B5EF4-FFF2-40B4-BE49-F238E27FC236}">
                <a16:creationId xmlns:a16="http://schemas.microsoft.com/office/drawing/2014/main" id="{57CBE32A-D09F-4A85-A2C2-0DC54A375158}"/>
              </a:ext>
            </a:extLst>
          </p:cNvPr>
          <p:cNvSpPr>
            <a:spLocks noGrp="1"/>
          </p:cNvSpPr>
          <p:nvPr>
            <p:ph type="body" sz="quarter" idx="11" hasCustomPrompt="1"/>
          </p:nvPr>
        </p:nvSpPr>
        <p:spPr>
          <a:xfrm>
            <a:off x="0" y="604624"/>
            <a:ext cx="9600734" cy="292388"/>
          </a:xfrm>
          <a:prstGeom prst="rect">
            <a:avLst/>
          </a:prstGeom>
          <a:noFill/>
        </p:spPr>
        <p:txBody>
          <a:bodyPr wrap="square" lIns="685800" rtlCol="0">
            <a:spAutoFit/>
          </a:bodyPr>
          <a:lstStyle>
            <a:lvl1pPr marL="0" indent="0" defTabSz="502897">
              <a:buNone/>
              <a:defRPr lang="en-US" sz="1300" b="0" i="0" dirty="0">
                <a:latin typeface="Franklin Gothic Medium" panose="020B0603020102020204" pitchFamily="34" charset="0"/>
                <a:cs typeface="Dubai" panose="020B0503030403030204" pitchFamily="34" charset="-78"/>
              </a:defRPr>
            </a:lvl1pPr>
          </a:lstStyle>
          <a:p>
            <a:pPr marL="0" lvl="0" defTabSz="502897"/>
            <a:r>
              <a:rPr lang="en-US" dirty="0"/>
              <a:t>Provide a concise, one-line sound bite or tag line capturing the essence of your project. </a:t>
            </a:r>
          </a:p>
        </p:txBody>
      </p:sp>
      <p:graphicFrame>
        <p:nvGraphicFramePr>
          <p:cNvPr id="7" name="Table 6">
            <a:extLst>
              <a:ext uri="{FF2B5EF4-FFF2-40B4-BE49-F238E27FC236}">
                <a16:creationId xmlns:a16="http://schemas.microsoft.com/office/drawing/2014/main" id="{FDFD56F7-34B6-4105-8B67-9D0E51428488}"/>
              </a:ext>
            </a:extLst>
          </p:cNvPr>
          <p:cNvGraphicFramePr>
            <a:graphicFrameLocks noGrp="1"/>
          </p:cNvGraphicFramePr>
          <p:nvPr userDrawn="1">
            <p:extLst>
              <p:ext uri="{D42A27DB-BD31-4B8C-83A1-F6EECF244321}">
                <p14:modId xmlns:p14="http://schemas.microsoft.com/office/powerpoint/2010/main" val="4204177718"/>
              </p:ext>
            </p:extLst>
          </p:nvPr>
        </p:nvGraphicFramePr>
        <p:xfrm>
          <a:off x="838220" y="1019235"/>
          <a:ext cx="2103120" cy="3076014"/>
        </p:xfrm>
        <a:graphic>
          <a:graphicData uri="http://schemas.openxmlformats.org/drawingml/2006/table">
            <a:tbl>
              <a:tblPr>
                <a:tableStyleId>{5C22544A-7EE6-4342-B048-85BDC9FD1C3A}</a:tableStyleId>
              </a:tblPr>
              <a:tblGrid>
                <a:gridCol w="2103120">
                  <a:extLst>
                    <a:ext uri="{9D8B030D-6E8A-4147-A177-3AD203B41FA5}">
                      <a16:colId xmlns:a16="http://schemas.microsoft.com/office/drawing/2014/main" val="3276428996"/>
                    </a:ext>
                  </a:extLst>
                </a:gridCol>
              </a:tblGrid>
              <a:tr h="1025338">
                <a:tc>
                  <a:txBody>
                    <a:bodyPr/>
                    <a:lstStyle/>
                    <a:p>
                      <a:pPr>
                        <a:lnSpc>
                          <a:spcPct val="90000"/>
                        </a:lnSpc>
                      </a:pPr>
                      <a:endParaRPr lang="en-US" sz="1300" dirty="0">
                        <a:solidFill>
                          <a:srgbClr val="2E008B"/>
                        </a:solidFill>
                        <a:latin typeface="Franklin Gothic Medium Cond" panose="020B0606030402020204" pitchFamily="34" charset="0"/>
                        <a:ea typeface="Segoe UI Black" panose="020B0A02040204020203" pitchFamily="34" charset="0"/>
                        <a:cs typeface="Arial" panose="020B0604020202020204" pitchFamily="34" charset="0"/>
                      </a:endParaRPr>
                    </a:p>
                  </a:txBody>
                  <a:tcPr marR="274320" marT="91440" marB="91440" anchor="ctr">
                    <a:lnL w="12700" cmpd="sng">
                      <a:noFill/>
                    </a:lnL>
                    <a:lnR w="12700" cmpd="sng">
                      <a:noFill/>
                    </a:lnR>
                    <a:lnT w="12700" cap="flat" cmpd="sng" algn="ctr">
                      <a:noFill/>
                      <a:prstDash val="solid"/>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1974829"/>
                  </a:ext>
                </a:extLst>
              </a:tr>
              <a:tr h="1025338">
                <a:tc>
                  <a:txBody>
                    <a:bodyPr/>
                    <a:lstStyle/>
                    <a:p>
                      <a:pPr>
                        <a:lnSpc>
                          <a:spcPct val="90000"/>
                        </a:lnSpc>
                      </a:pPr>
                      <a:endParaRPr lang="en-US" sz="1300" dirty="0">
                        <a:solidFill>
                          <a:srgbClr val="2E008B"/>
                        </a:solidFill>
                        <a:latin typeface="Franklin Gothic Medium Cond" panose="020B0606030402020204" pitchFamily="34" charset="0"/>
                        <a:ea typeface="Segoe UI Black" panose="020B0A02040204020203" pitchFamily="34" charset="0"/>
                        <a:cs typeface="Arial" panose="020B0604020202020204" pitchFamily="34" charset="0"/>
                      </a:endParaRPr>
                    </a:p>
                  </a:txBody>
                  <a:tcPr marR="274320" marT="91440" marB="91440" anchor="ctr">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0093328"/>
                  </a:ext>
                </a:extLst>
              </a:tr>
              <a:tr h="1025338">
                <a:tc>
                  <a:txBody>
                    <a:bodyPr/>
                    <a:lstStyle/>
                    <a:p>
                      <a:pPr marL="0" marR="0" lvl="0" indent="0" algn="l" defTabSz="502931" rtl="0" eaLnBrk="1" fontAlgn="auto" latinLnBrk="0" hangingPunct="1">
                        <a:lnSpc>
                          <a:spcPct val="90000"/>
                        </a:lnSpc>
                        <a:spcBef>
                          <a:spcPts val="0"/>
                        </a:spcBef>
                        <a:spcAft>
                          <a:spcPts val="0"/>
                        </a:spcAft>
                        <a:buClrTx/>
                        <a:buSzTx/>
                        <a:buFontTx/>
                        <a:buNone/>
                        <a:tabLst/>
                        <a:defRPr/>
                      </a:pPr>
                      <a:endParaRPr lang="en-US" sz="1300" dirty="0">
                        <a:solidFill>
                          <a:srgbClr val="2E008B"/>
                        </a:solidFill>
                        <a:latin typeface="Franklin Gothic Medium Cond" panose="020B0606030402020204" pitchFamily="34" charset="0"/>
                        <a:ea typeface="Segoe UI Black" panose="020B0A02040204020203" pitchFamily="34" charset="0"/>
                        <a:cs typeface="Arial" panose="020B0604020202020204" pitchFamily="34" charset="0"/>
                      </a:endParaRPr>
                    </a:p>
                  </a:txBody>
                  <a:tcPr marR="274320" marT="91440" marB="91440" anchor="ctr">
                    <a:lnL w="12700" cmpd="sng">
                      <a:noFill/>
                    </a:lnL>
                    <a:lnR w="12700" cmpd="sng">
                      <a:noFill/>
                    </a:lnR>
                    <a:lnT w="6350" cap="flat" cmpd="sng" algn="ctr">
                      <a:solidFill>
                        <a:schemeClr val="bg1">
                          <a:lumMod val="5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0304709"/>
                  </a:ext>
                </a:extLst>
              </a:tr>
            </a:tbl>
          </a:graphicData>
        </a:graphic>
      </p:graphicFrame>
      <p:graphicFrame>
        <p:nvGraphicFramePr>
          <p:cNvPr id="10" name="Table 9">
            <a:extLst>
              <a:ext uri="{FF2B5EF4-FFF2-40B4-BE49-F238E27FC236}">
                <a16:creationId xmlns:a16="http://schemas.microsoft.com/office/drawing/2014/main" id="{CEC79C95-76F9-412A-85EB-F701FE41A67F}"/>
              </a:ext>
            </a:extLst>
          </p:cNvPr>
          <p:cNvGraphicFramePr>
            <a:graphicFrameLocks noGrp="1"/>
          </p:cNvGraphicFramePr>
          <p:nvPr userDrawn="1">
            <p:extLst>
              <p:ext uri="{D42A27DB-BD31-4B8C-83A1-F6EECF244321}">
                <p14:modId xmlns:p14="http://schemas.microsoft.com/office/powerpoint/2010/main" val="1109667932"/>
              </p:ext>
            </p:extLst>
          </p:nvPr>
        </p:nvGraphicFramePr>
        <p:xfrm>
          <a:off x="3181144" y="1068858"/>
          <a:ext cx="3306405" cy="2973119"/>
        </p:xfrm>
        <a:graphic>
          <a:graphicData uri="http://schemas.openxmlformats.org/drawingml/2006/table">
            <a:tbl>
              <a:tblPr>
                <a:tableStyleId>{5C22544A-7EE6-4342-B048-85BDC9FD1C3A}</a:tableStyleId>
              </a:tblPr>
              <a:tblGrid>
                <a:gridCol w="3306405">
                  <a:extLst>
                    <a:ext uri="{9D8B030D-6E8A-4147-A177-3AD203B41FA5}">
                      <a16:colId xmlns:a16="http://schemas.microsoft.com/office/drawing/2014/main" val="3276428996"/>
                    </a:ext>
                  </a:extLst>
                </a:gridCol>
              </a:tblGrid>
              <a:tr h="379309">
                <a:tc>
                  <a:txBody>
                    <a:bodyPr/>
                    <a:lstStyle/>
                    <a:p>
                      <a:endParaRPr lang="en-US" sz="1400" b="1" dirty="0">
                        <a:solidFill>
                          <a:srgbClr val="2E008B"/>
                        </a:solidFill>
                        <a:latin typeface="Tw Cen MT" panose="020B0602020104020603" pitchFamily="34" charset="0"/>
                      </a:endParaRPr>
                    </a:p>
                  </a:txBody>
                  <a:tcPr marL="182880" marR="182880" marT="27432" marB="27432" anchor="ctr">
                    <a:lnL w="12700" cmpd="sng">
                      <a:noFill/>
                    </a:lnL>
                    <a:lnR w="12700" cmpd="sng">
                      <a:noFill/>
                    </a:lnR>
                    <a:lnT w="6350" cap="flat" cmpd="sng" algn="ctr">
                      <a:solidFill>
                        <a:schemeClr val="bg1">
                          <a:lumMod val="65000"/>
                        </a:schemeClr>
                      </a:solidFill>
                      <a:prstDash val="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5957358"/>
                  </a:ext>
                </a:extLst>
              </a:tr>
              <a:tr h="2593810">
                <a:tc>
                  <a:txBody>
                    <a:bodyPr/>
                    <a:lstStyle/>
                    <a:p>
                      <a:endParaRPr lang="en-US" sz="1100" dirty="0">
                        <a:latin typeface="Franklin Gothic Book" panose="020B0503020102020204" pitchFamily="34" charset="0"/>
                      </a:endParaRPr>
                    </a:p>
                    <a:p>
                      <a:endParaRPr lang="en-US" sz="1100" dirty="0">
                        <a:latin typeface="Franklin Gothic Book" panose="020B0503020102020204" pitchFamily="34" charset="0"/>
                      </a:endParaRPr>
                    </a:p>
                    <a:p>
                      <a:br>
                        <a:rPr lang="en-US" sz="1100" dirty="0">
                          <a:latin typeface="Franklin Gothic Book" panose="020B0503020102020204" pitchFamily="34" charset="0"/>
                        </a:rPr>
                      </a:br>
                      <a:br>
                        <a:rPr lang="en-US" sz="1100" dirty="0">
                          <a:latin typeface="Franklin Gothic Book" panose="020B0503020102020204" pitchFamily="34" charset="0"/>
                        </a:rPr>
                      </a:br>
                      <a:br>
                        <a:rPr lang="en-US" sz="1100" dirty="0">
                          <a:latin typeface="Franklin Gothic Book" panose="020B0503020102020204" pitchFamily="34" charset="0"/>
                        </a:rPr>
                      </a:br>
                      <a:br>
                        <a:rPr lang="en-US" sz="1100" dirty="0">
                          <a:latin typeface="Franklin Gothic Book" panose="020B0503020102020204" pitchFamily="34" charset="0"/>
                        </a:rPr>
                      </a:br>
                      <a:endParaRPr lang="en-US" sz="1100" dirty="0">
                        <a:latin typeface="Franklin Gothic Book" panose="020B0503020102020204" pitchFamily="34" charset="0"/>
                      </a:endParaRPr>
                    </a:p>
                  </a:txBody>
                  <a:tcPr marL="182880" marR="18288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1974829"/>
                  </a:ext>
                </a:extLst>
              </a:tr>
            </a:tbl>
          </a:graphicData>
        </a:graphic>
      </p:graphicFrame>
      <p:sp>
        <p:nvSpPr>
          <p:cNvPr id="13" name="Rectangle 3">
            <a:extLst>
              <a:ext uri="{FF2B5EF4-FFF2-40B4-BE49-F238E27FC236}">
                <a16:creationId xmlns:a16="http://schemas.microsoft.com/office/drawing/2014/main" id="{FC8F55B0-8B8B-4BF5-BBFA-1D0F795ECE8F}"/>
              </a:ext>
            </a:extLst>
          </p:cNvPr>
          <p:cNvSpPr/>
          <p:nvPr userDrawn="1"/>
        </p:nvSpPr>
        <p:spPr>
          <a:xfrm>
            <a:off x="838220" y="4230903"/>
            <a:ext cx="3033269" cy="365760"/>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502897" rtl="0" eaLnBrk="1" fontAlgn="auto" latinLnBrk="0" hangingPunct="1">
              <a:lnSpc>
                <a:spcPct val="100000"/>
              </a:lnSpc>
              <a:spcBef>
                <a:spcPts val="0"/>
              </a:spcBef>
              <a:spcAft>
                <a:spcPts val="0"/>
              </a:spcAft>
              <a:buClrTx/>
              <a:buSzTx/>
              <a:buFontTx/>
              <a:buNone/>
              <a:tabLst/>
              <a:defRPr/>
            </a:pPr>
            <a:endParaRPr kumimoji="0" lang="en-US" sz="1980" b="0" i="0" u="none" strike="noStrike" kern="1200" cap="none" spc="0" normalizeH="0" baseline="0" noProof="0" dirty="0" err="1">
              <a:ln>
                <a:noFill/>
              </a:ln>
              <a:solidFill>
                <a:srgbClr val="000000"/>
              </a:solidFill>
              <a:effectLst/>
              <a:uLnTx/>
              <a:uFillTx/>
              <a:latin typeface="Arial" panose="020B0604020202020204"/>
              <a:ea typeface="+mn-ea"/>
              <a:cs typeface="+mn-cs"/>
            </a:endParaRPr>
          </a:p>
        </p:txBody>
      </p:sp>
      <p:sp>
        <p:nvSpPr>
          <p:cNvPr id="18" name="OVERVIEW_BRIEF_DESCRIPTION">
            <a:extLst>
              <a:ext uri="{FF2B5EF4-FFF2-40B4-BE49-F238E27FC236}">
                <a16:creationId xmlns:a16="http://schemas.microsoft.com/office/drawing/2014/main" id="{24F819E9-D439-426D-874F-CA57814244FF}"/>
              </a:ext>
            </a:extLst>
          </p:cNvPr>
          <p:cNvSpPr>
            <a:spLocks noGrp="1"/>
          </p:cNvSpPr>
          <p:nvPr>
            <p:ph type="body" sz="quarter" idx="23" hasCustomPrompt="1"/>
          </p:nvPr>
        </p:nvSpPr>
        <p:spPr>
          <a:xfrm>
            <a:off x="838220" y="1074741"/>
            <a:ext cx="2103120" cy="914400"/>
          </a:xfrm>
          <a:prstGeom prst="rect">
            <a:avLst/>
          </a:prstGeom>
        </p:spPr>
        <p:txBody>
          <a:bodyPr/>
          <a:lstStyle>
            <a:lvl1pPr marL="0" indent="0">
              <a:buNone/>
              <a:defRPr sz="1050">
                <a:solidFill>
                  <a:schemeClr val="bg2"/>
                </a:solidFill>
                <a:latin typeface="Franklin Gothic Medium" panose="020B0603020102020204" pitchFamily="34" charset="0"/>
              </a:defRPr>
            </a:lvl1pPr>
          </a:lstStyle>
          <a:p>
            <a:pPr lvl="0"/>
            <a:r>
              <a:rPr lang="en-US" dirty="0"/>
              <a:t>Provide a short overview of your project, as if someone is asking you what the project is all about.</a:t>
            </a:r>
          </a:p>
        </p:txBody>
      </p:sp>
      <p:sp>
        <p:nvSpPr>
          <p:cNvPr id="20" name="OVERVIEW_AEROSPACE_UNIQUE">
            <a:extLst>
              <a:ext uri="{FF2B5EF4-FFF2-40B4-BE49-F238E27FC236}">
                <a16:creationId xmlns:a16="http://schemas.microsoft.com/office/drawing/2014/main" id="{F639CA3E-3CCB-4D39-BC65-FC4C26CA2E6B}"/>
              </a:ext>
            </a:extLst>
          </p:cNvPr>
          <p:cNvSpPr>
            <a:spLocks noGrp="1"/>
          </p:cNvSpPr>
          <p:nvPr>
            <p:ph type="body" sz="quarter" idx="24" hasCustomPrompt="1"/>
          </p:nvPr>
        </p:nvSpPr>
        <p:spPr>
          <a:xfrm>
            <a:off x="838220" y="2101159"/>
            <a:ext cx="2103120" cy="914400"/>
          </a:xfrm>
          <a:prstGeom prst="rect">
            <a:avLst/>
          </a:prstGeom>
        </p:spPr>
        <p:txBody>
          <a:bodyPr/>
          <a:lstStyle>
            <a:lvl1pPr marL="0" indent="0">
              <a:buNone/>
              <a:defRPr sz="1050">
                <a:solidFill>
                  <a:schemeClr val="bg2"/>
                </a:solidFill>
                <a:latin typeface="Franklin Gothic Medium" panose="020B0603020102020204" pitchFamily="34" charset="0"/>
              </a:defRPr>
            </a:lvl1pPr>
          </a:lstStyle>
          <a:p>
            <a:pPr lvl="0"/>
            <a:r>
              <a:rPr lang="en-US" dirty="0"/>
              <a:t>Capture the uniqueness of your Aerospace contribution, and/or why Aerospace is uniquely positioned to tackle this project.</a:t>
            </a:r>
          </a:p>
        </p:txBody>
      </p:sp>
      <p:sp>
        <p:nvSpPr>
          <p:cNvPr id="21" name="OVERVIEW_IMPACT">
            <a:extLst>
              <a:ext uri="{FF2B5EF4-FFF2-40B4-BE49-F238E27FC236}">
                <a16:creationId xmlns:a16="http://schemas.microsoft.com/office/drawing/2014/main" id="{BBDF2EFC-2D6B-4549-BD63-CFE4FA5511BC}"/>
              </a:ext>
            </a:extLst>
          </p:cNvPr>
          <p:cNvSpPr>
            <a:spLocks noGrp="1"/>
          </p:cNvSpPr>
          <p:nvPr>
            <p:ph type="body" sz="quarter" idx="25" hasCustomPrompt="1"/>
          </p:nvPr>
        </p:nvSpPr>
        <p:spPr>
          <a:xfrm>
            <a:off x="838220" y="3127577"/>
            <a:ext cx="2103120" cy="914400"/>
          </a:xfrm>
          <a:prstGeom prst="rect">
            <a:avLst/>
          </a:prstGeom>
        </p:spPr>
        <p:txBody>
          <a:bodyPr/>
          <a:lstStyle>
            <a:lvl1pPr marL="0" indent="0">
              <a:buNone/>
              <a:defRPr sz="1050">
                <a:solidFill>
                  <a:schemeClr val="bg2"/>
                </a:solidFill>
                <a:latin typeface="Franklin Gothic Medium" panose="020B0603020102020204" pitchFamily="34" charset="0"/>
              </a:defRPr>
            </a:lvl1pPr>
          </a:lstStyle>
          <a:p>
            <a:pPr lvl="0"/>
            <a:r>
              <a:rPr lang="en-US" dirty="0"/>
              <a:t>Describe the potential (or actual) impact of this project. “So what?” Why does anyone care about this project?</a:t>
            </a:r>
          </a:p>
        </p:txBody>
      </p:sp>
      <p:graphicFrame>
        <p:nvGraphicFramePr>
          <p:cNvPr id="22" name="Table 21">
            <a:extLst>
              <a:ext uri="{FF2B5EF4-FFF2-40B4-BE49-F238E27FC236}">
                <a16:creationId xmlns:a16="http://schemas.microsoft.com/office/drawing/2014/main" id="{AA2CF11C-C4A4-4480-AB28-29644D156AB3}"/>
              </a:ext>
            </a:extLst>
          </p:cNvPr>
          <p:cNvGraphicFramePr>
            <a:graphicFrameLocks noGrp="1"/>
          </p:cNvGraphicFramePr>
          <p:nvPr userDrawn="1">
            <p:extLst>
              <p:ext uri="{D42A27DB-BD31-4B8C-83A1-F6EECF244321}">
                <p14:modId xmlns:p14="http://schemas.microsoft.com/office/powerpoint/2010/main" val="404869268"/>
              </p:ext>
            </p:extLst>
          </p:nvPr>
        </p:nvGraphicFramePr>
        <p:xfrm>
          <a:off x="6719408" y="1036828"/>
          <a:ext cx="2743200" cy="1764792"/>
        </p:xfrm>
        <a:graphic>
          <a:graphicData uri="http://schemas.openxmlformats.org/drawingml/2006/table">
            <a:tbl>
              <a:tblPr>
                <a:tableStyleId>{5C22544A-7EE6-4342-B048-85BDC9FD1C3A}</a:tableStyleId>
              </a:tblPr>
              <a:tblGrid>
                <a:gridCol w="2743200">
                  <a:extLst>
                    <a:ext uri="{9D8B030D-6E8A-4147-A177-3AD203B41FA5}">
                      <a16:colId xmlns:a16="http://schemas.microsoft.com/office/drawing/2014/main" val="3276428996"/>
                    </a:ext>
                  </a:extLst>
                </a:gridCol>
              </a:tblGrid>
              <a:tr h="411480">
                <a:tc>
                  <a:txBody>
                    <a:bodyPr/>
                    <a:lstStyle/>
                    <a:p>
                      <a:pPr>
                        <a:lnSpc>
                          <a:spcPct val="90000"/>
                        </a:lnSpc>
                      </a:pPr>
                      <a:endParaRPr lang="en-US" sz="1200" i="0" dirty="0">
                        <a:solidFill>
                          <a:srgbClr val="2E008B"/>
                        </a:solidFill>
                        <a:latin typeface="Franklin Gothic Medium" panose="020B06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12700" cap="flat" cmpd="sng" algn="ctr">
                      <a:noFill/>
                      <a:prstDash val="solid"/>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0279328"/>
                  </a:ext>
                </a:extLst>
              </a:tr>
              <a:tr h="338328">
                <a:tc>
                  <a:txBody>
                    <a:bodyPr/>
                    <a:lstStyle/>
                    <a:p>
                      <a:pPr>
                        <a:lnSpc>
                          <a:spcPct val="90000"/>
                        </a:lnSpc>
                      </a:pPr>
                      <a:endParaRPr lang="en-US" sz="1000" dirty="0">
                        <a:solidFill>
                          <a:srgbClr val="2E008B"/>
                        </a:solidFill>
                        <a:latin typeface="Franklin Gothic Book" panose="020B05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1974829"/>
                  </a:ext>
                </a:extLst>
              </a:tr>
              <a:tr h="338328">
                <a:tc>
                  <a:txBody>
                    <a:bodyPr/>
                    <a:lstStyle/>
                    <a:p>
                      <a:pPr>
                        <a:lnSpc>
                          <a:spcPct val="90000"/>
                        </a:lnSpc>
                      </a:pPr>
                      <a:endParaRPr lang="en-US" sz="1000" dirty="0">
                        <a:solidFill>
                          <a:srgbClr val="2E008B"/>
                        </a:solidFill>
                        <a:latin typeface="Franklin Gothic Book" panose="020B05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0093328"/>
                  </a:ext>
                </a:extLst>
              </a:tr>
              <a:tr h="338328">
                <a:tc>
                  <a:txBody>
                    <a:bodyPr/>
                    <a:lstStyle/>
                    <a:p>
                      <a:pPr>
                        <a:lnSpc>
                          <a:spcPct val="90000"/>
                        </a:lnSpc>
                      </a:pPr>
                      <a:endParaRPr lang="en-US" sz="1000" dirty="0">
                        <a:solidFill>
                          <a:srgbClr val="2E008B"/>
                        </a:solidFill>
                        <a:latin typeface="Franklin Gothic Book" panose="020B05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0304709"/>
                  </a:ext>
                </a:extLst>
              </a:tr>
              <a:tr h="338328">
                <a:tc>
                  <a:txBody>
                    <a:bodyPr/>
                    <a:lstStyle/>
                    <a:p>
                      <a:pPr>
                        <a:lnSpc>
                          <a:spcPct val="90000"/>
                        </a:lnSpc>
                      </a:pPr>
                      <a:endParaRPr lang="en-US" sz="1000" dirty="0">
                        <a:solidFill>
                          <a:srgbClr val="2E008B"/>
                        </a:solidFill>
                        <a:latin typeface="Franklin Gothic Book" panose="020B05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77281632"/>
                  </a:ext>
                </a:extLst>
              </a:tr>
            </a:tbl>
          </a:graphicData>
        </a:graphic>
      </p:graphicFrame>
      <p:sp>
        <p:nvSpPr>
          <p:cNvPr id="23" name="DETAILS_TECH_01">
            <a:extLst>
              <a:ext uri="{FF2B5EF4-FFF2-40B4-BE49-F238E27FC236}">
                <a16:creationId xmlns:a16="http://schemas.microsoft.com/office/drawing/2014/main" id="{FD5A95F6-BC41-4722-8CA5-22CBFD1C138A}"/>
              </a:ext>
            </a:extLst>
          </p:cNvPr>
          <p:cNvSpPr>
            <a:spLocks noGrp="1"/>
          </p:cNvSpPr>
          <p:nvPr>
            <p:ph type="body" sz="quarter" idx="19" hasCustomPrompt="1"/>
          </p:nvPr>
        </p:nvSpPr>
        <p:spPr>
          <a:xfrm>
            <a:off x="6721919" y="1479833"/>
            <a:ext cx="2742939" cy="274320"/>
          </a:xfrm>
          <a:prstGeom prst="rect">
            <a:avLst/>
          </a:prstGeom>
        </p:spPr>
        <p:txBody>
          <a:bodyPr anchor="ctr"/>
          <a:lstStyle>
            <a:lvl1pPr marL="0" indent="0">
              <a:buNone/>
              <a:defRPr sz="900">
                <a:solidFill>
                  <a:schemeClr val="bg2"/>
                </a:solidFill>
                <a:latin typeface="Franklin Gothic Book" panose="020B0503020102020204" pitchFamily="34" charset="0"/>
              </a:defRPr>
            </a:lvl1pPr>
          </a:lstStyle>
          <a:p>
            <a:pPr lvl="0"/>
            <a:r>
              <a:rPr lang="pt-BR" dirty="0"/>
              <a:t>List a short technical detail of your project (#1)</a:t>
            </a:r>
            <a:endParaRPr lang="en-US" dirty="0"/>
          </a:p>
        </p:txBody>
      </p:sp>
      <p:sp>
        <p:nvSpPr>
          <p:cNvPr id="24" name="DETAILS_TECH_02">
            <a:extLst>
              <a:ext uri="{FF2B5EF4-FFF2-40B4-BE49-F238E27FC236}">
                <a16:creationId xmlns:a16="http://schemas.microsoft.com/office/drawing/2014/main" id="{7DEC619C-6C95-4F2D-9F8D-6154B0EA95A8}"/>
              </a:ext>
            </a:extLst>
          </p:cNvPr>
          <p:cNvSpPr>
            <a:spLocks noGrp="1"/>
          </p:cNvSpPr>
          <p:nvPr>
            <p:ph type="body" sz="quarter" idx="20" hasCustomPrompt="1"/>
          </p:nvPr>
        </p:nvSpPr>
        <p:spPr>
          <a:xfrm>
            <a:off x="6721919" y="1817900"/>
            <a:ext cx="2742939" cy="274320"/>
          </a:xfrm>
          <a:prstGeom prst="rect">
            <a:avLst/>
          </a:prstGeom>
        </p:spPr>
        <p:txBody>
          <a:bodyPr anchor="ctr"/>
          <a:lstStyle>
            <a:lvl1pPr marL="0" indent="0">
              <a:buNone/>
              <a:defRPr sz="900">
                <a:solidFill>
                  <a:schemeClr val="bg2"/>
                </a:solidFill>
                <a:latin typeface="Franklin Gothic Book" panose="020B0503020102020204" pitchFamily="34" charset="0"/>
              </a:defRPr>
            </a:lvl1pPr>
          </a:lstStyle>
          <a:p>
            <a:pPr lvl="0"/>
            <a:r>
              <a:rPr lang="pt-BR" dirty="0"/>
              <a:t>List a short technical detail of your project (#2)</a:t>
            </a:r>
            <a:endParaRPr lang="en-US" dirty="0"/>
          </a:p>
        </p:txBody>
      </p:sp>
      <p:sp>
        <p:nvSpPr>
          <p:cNvPr id="25" name="DETAILS_TECH_03">
            <a:extLst>
              <a:ext uri="{FF2B5EF4-FFF2-40B4-BE49-F238E27FC236}">
                <a16:creationId xmlns:a16="http://schemas.microsoft.com/office/drawing/2014/main" id="{AC3B717C-7334-457C-B5FE-AE100604791F}"/>
              </a:ext>
            </a:extLst>
          </p:cNvPr>
          <p:cNvSpPr>
            <a:spLocks noGrp="1"/>
          </p:cNvSpPr>
          <p:nvPr>
            <p:ph type="body" sz="quarter" idx="21" hasCustomPrompt="1"/>
          </p:nvPr>
        </p:nvSpPr>
        <p:spPr>
          <a:xfrm>
            <a:off x="6721885" y="2155967"/>
            <a:ext cx="2742939" cy="274320"/>
          </a:xfrm>
          <a:prstGeom prst="rect">
            <a:avLst/>
          </a:prstGeom>
        </p:spPr>
        <p:txBody>
          <a:bodyPr anchor="ctr"/>
          <a:lstStyle>
            <a:lvl1pPr marL="0" indent="0">
              <a:buNone/>
              <a:defRPr sz="900">
                <a:solidFill>
                  <a:schemeClr val="bg2"/>
                </a:solidFill>
                <a:latin typeface="Franklin Gothic Book" panose="020B0503020102020204" pitchFamily="34" charset="0"/>
              </a:defRPr>
            </a:lvl1pPr>
          </a:lstStyle>
          <a:p>
            <a:pPr lvl="0"/>
            <a:r>
              <a:rPr lang="pt-BR" dirty="0"/>
              <a:t>List a short technical detail of your project (#3)</a:t>
            </a:r>
            <a:endParaRPr lang="en-US" dirty="0"/>
          </a:p>
        </p:txBody>
      </p:sp>
      <p:sp>
        <p:nvSpPr>
          <p:cNvPr id="26" name="OVERVIEW_EXTENDED_PROJECT_TITLE">
            <a:extLst>
              <a:ext uri="{FF2B5EF4-FFF2-40B4-BE49-F238E27FC236}">
                <a16:creationId xmlns:a16="http://schemas.microsoft.com/office/drawing/2014/main" id="{C9944E66-DE42-4402-8010-4EB2E8BDE197}"/>
              </a:ext>
            </a:extLst>
          </p:cNvPr>
          <p:cNvSpPr>
            <a:spLocks noGrp="1"/>
          </p:cNvSpPr>
          <p:nvPr>
            <p:ph type="body" sz="quarter" idx="22" hasCustomPrompt="1"/>
          </p:nvPr>
        </p:nvSpPr>
        <p:spPr>
          <a:xfrm>
            <a:off x="6721919" y="1074990"/>
            <a:ext cx="2743200" cy="365760"/>
          </a:xfrm>
          <a:prstGeom prst="rect">
            <a:avLst/>
          </a:prstGeom>
        </p:spPr>
        <p:txBody>
          <a:bodyPr anchor="ctr"/>
          <a:lstStyle>
            <a:lvl1pPr marL="0" indent="0">
              <a:buNone/>
              <a:defRPr sz="1100" b="0" i="1">
                <a:solidFill>
                  <a:schemeClr val="bg2"/>
                </a:solidFill>
                <a:latin typeface="Franklin Gothic Medium" panose="020B0603020102020204" pitchFamily="34" charset="0"/>
              </a:defRPr>
            </a:lvl1pPr>
          </a:lstStyle>
          <a:p>
            <a:pPr lvl="0"/>
            <a:r>
              <a:rPr lang="pt-BR" dirty="0"/>
              <a:t>Provide an alternate or extended project name to compliment main project name.</a:t>
            </a:r>
            <a:endParaRPr lang="en-US" dirty="0"/>
          </a:p>
        </p:txBody>
      </p:sp>
      <p:sp>
        <p:nvSpPr>
          <p:cNvPr id="27" name="DETAILS_TECH_04">
            <a:extLst>
              <a:ext uri="{FF2B5EF4-FFF2-40B4-BE49-F238E27FC236}">
                <a16:creationId xmlns:a16="http://schemas.microsoft.com/office/drawing/2014/main" id="{C9ED6590-0F47-4FF6-9957-23E9A43755F6}"/>
              </a:ext>
            </a:extLst>
          </p:cNvPr>
          <p:cNvSpPr>
            <a:spLocks noGrp="1"/>
          </p:cNvSpPr>
          <p:nvPr>
            <p:ph type="body" sz="quarter" idx="26" hasCustomPrompt="1"/>
          </p:nvPr>
        </p:nvSpPr>
        <p:spPr>
          <a:xfrm>
            <a:off x="6721885" y="2494035"/>
            <a:ext cx="2742939" cy="274320"/>
          </a:xfrm>
          <a:prstGeom prst="rect">
            <a:avLst/>
          </a:prstGeom>
        </p:spPr>
        <p:txBody>
          <a:bodyPr anchor="ctr"/>
          <a:lstStyle>
            <a:lvl1pPr marL="0" indent="0">
              <a:buNone/>
              <a:defRPr sz="900">
                <a:solidFill>
                  <a:schemeClr val="bg2"/>
                </a:solidFill>
                <a:latin typeface="Franklin Gothic Book" panose="020B0503020102020204" pitchFamily="34" charset="0"/>
              </a:defRPr>
            </a:lvl1pPr>
          </a:lstStyle>
          <a:p>
            <a:pPr lvl="0"/>
            <a:r>
              <a:rPr lang="pt-BR" dirty="0"/>
              <a:t>List a short technical detail of your project (#4)</a:t>
            </a:r>
            <a:endParaRPr lang="en-US" dirty="0"/>
          </a:p>
        </p:txBody>
      </p:sp>
      <p:sp>
        <p:nvSpPr>
          <p:cNvPr id="28" name="OVERVIEW_BACKGROUND">
            <a:extLst>
              <a:ext uri="{FF2B5EF4-FFF2-40B4-BE49-F238E27FC236}">
                <a16:creationId xmlns:a16="http://schemas.microsoft.com/office/drawing/2014/main" id="{A155CA10-DF4F-4E66-8FC3-AEFFEEEE1EC2}"/>
              </a:ext>
            </a:extLst>
          </p:cNvPr>
          <p:cNvSpPr>
            <a:spLocks noGrp="1"/>
          </p:cNvSpPr>
          <p:nvPr>
            <p:ph type="body" sz="quarter" idx="27" hasCustomPrompt="1"/>
          </p:nvPr>
        </p:nvSpPr>
        <p:spPr>
          <a:xfrm>
            <a:off x="3180580" y="1479833"/>
            <a:ext cx="3306743" cy="1097280"/>
          </a:xfrm>
          <a:prstGeom prst="rect">
            <a:avLst/>
          </a:prstGeom>
        </p:spPr>
        <p:txBody>
          <a:bodyPr/>
          <a:lstStyle>
            <a:lvl1pPr marL="0" indent="0">
              <a:buNone/>
              <a:defRPr sz="1000">
                <a:solidFill>
                  <a:schemeClr val="tx1"/>
                </a:solidFill>
                <a:latin typeface="Franklin Gothic Book" panose="020B0503020102020204" pitchFamily="34" charset="0"/>
              </a:defRPr>
            </a:lvl1pPr>
          </a:lstStyle>
          <a:p>
            <a:pPr lvl="0"/>
            <a:r>
              <a:rPr lang="en-US" dirty="0"/>
              <a:t>Provide a concise narrative on background and context for the project. For example, you could discuss market drivers or trends in cross-cutting customer hard problems that are motivating themes for the project. Respond as if someone is asking you about what inspired you to work this project.</a:t>
            </a:r>
          </a:p>
        </p:txBody>
      </p:sp>
      <p:sp>
        <p:nvSpPr>
          <p:cNvPr id="29" name="OVERVIEW_PROBLEM_SOLVED">
            <a:extLst>
              <a:ext uri="{FF2B5EF4-FFF2-40B4-BE49-F238E27FC236}">
                <a16:creationId xmlns:a16="http://schemas.microsoft.com/office/drawing/2014/main" id="{3328EFAE-FBA3-4AB0-9ADB-9B1E908222FC}"/>
              </a:ext>
            </a:extLst>
          </p:cNvPr>
          <p:cNvSpPr>
            <a:spLocks noGrp="1"/>
          </p:cNvSpPr>
          <p:nvPr>
            <p:ph type="body" sz="quarter" idx="28" hasCustomPrompt="1"/>
          </p:nvPr>
        </p:nvSpPr>
        <p:spPr>
          <a:xfrm>
            <a:off x="3180580" y="2614386"/>
            <a:ext cx="3306743" cy="1371600"/>
          </a:xfrm>
          <a:prstGeom prst="rect">
            <a:avLst/>
          </a:prstGeom>
        </p:spPr>
        <p:txBody>
          <a:bodyPr/>
          <a:lstStyle>
            <a:lvl1pPr marL="0" indent="0">
              <a:buNone/>
              <a:defRPr sz="1000">
                <a:solidFill>
                  <a:schemeClr val="tx1"/>
                </a:solidFill>
                <a:latin typeface="Franklin Gothic Book" panose="020B0503020102020204" pitchFamily="34" charset="0"/>
              </a:defRPr>
            </a:lvl1pPr>
          </a:lstStyle>
          <a:p>
            <a:pPr lvl="0"/>
            <a:r>
              <a:rPr lang="en-US" dirty="0"/>
              <a:t>Describe the specific problem (or series of problems) that is (are) being solved by this project. This is an opportunity to articulate a compelling value proposition for the project by capturing underlying problems and/or customer needs that are being addressed by your project and its products.</a:t>
            </a:r>
          </a:p>
        </p:txBody>
      </p:sp>
      <p:sp>
        <p:nvSpPr>
          <p:cNvPr id="33" name="OVERVIEW_KEY_QUESTION">
            <a:extLst>
              <a:ext uri="{FF2B5EF4-FFF2-40B4-BE49-F238E27FC236}">
                <a16:creationId xmlns:a16="http://schemas.microsoft.com/office/drawing/2014/main" id="{BD03473D-F748-4EAA-B0B8-714F74CDB1FF}"/>
              </a:ext>
            </a:extLst>
          </p:cNvPr>
          <p:cNvSpPr>
            <a:spLocks noGrp="1"/>
          </p:cNvSpPr>
          <p:nvPr>
            <p:ph type="body" sz="quarter" idx="29" hasCustomPrompt="1"/>
          </p:nvPr>
        </p:nvSpPr>
        <p:spPr>
          <a:xfrm>
            <a:off x="3180580" y="1074990"/>
            <a:ext cx="3305456" cy="365760"/>
          </a:xfrm>
          <a:prstGeom prst="rect">
            <a:avLst/>
          </a:prstGeom>
        </p:spPr>
        <p:txBody>
          <a:bodyPr anchor="ctr"/>
          <a:lstStyle>
            <a:lvl1pPr marL="0" indent="0">
              <a:buNone/>
              <a:defRPr sz="1100" b="0" i="0">
                <a:solidFill>
                  <a:schemeClr val="bg2"/>
                </a:solidFill>
                <a:latin typeface="Franklin Gothic Medium" panose="020B0603020102020204" pitchFamily="34" charset="0"/>
              </a:defRPr>
            </a:lvl1pPr>
          </a:lstStyle>
          <a:p>
            <a:pPr lvl="0"/>
            <a:r>
              <a:rPr lang="pt-BR" dirty="0"/>
              <a:t>Provide a key driving research question or customer ask that motivated this project (phrase as question).</a:t>
            </a:r>
            <a:endParaRPr lang="en-US" dirty="0"/>
          </a:p>
        </p:txBody>
      </p:sp>
      <p:sp>
        <p:nvSpPr>
          <p:cNvPr id="34" name="OVERVIEW_IN_DEPTH_DESCRIPTION">
            <a:extLst>
              <a:ext uri="{FF2B5EF4-FFF2-40B4-BE49-F238E27FC236}">
                <a16:creationId xmlns:a16="http://schemas.microsoft.com/office/drawing/2014/main" id="{3304FA3A-3F66-44F4-B17D-2D5225AA2AF8}"/>
              </a:ext>
            </a:extLst>
          </p:cNvPr>
          <p:cNvSpPr>
            <a:spLocks noGrp="1"/>
          </p:cNvSpPr>
          <p:nvPr>
            <p:ph type="body" sz="quarter" idx="30" hasCustomPrompt="1"/>
          </p:nvPr>
        </p:nvSpPr>
        <p:spPr>
          <a:xfrm>
            <a:off x="6721885" y="2919026"/>
            <a:ext cx="2746203" cy="1920240"/>
          </a:xfrm>
          <a:prstGeom prst="rect">
            <a:avLst/>
          </a:prstGeom>
        </p:spPr>
        <p:txBody>
          <a:bodyPr/>
          <a:lstStyle>
            <a:lvl1pPr marL="0" indent="0">
              <a:buNone/>
              <a:defRPr sz="900">
                <a:solidFill>
                  <a:schemeClr val="tx1"/>
                </a:solidFill>
                <a:latin typeface="Franklin Gothic Book" panose="020B0503020102020204" pitchFamily="34" charset="0"/>
              </a:defRPr>
            </a:lvl1pPr>
          </a:lstStyle>
          <a:p>
            <a:pPr lvl="0"/>
            <a:r>
              <a:rPr lang="en-US" dirty="0"/>
              <a:t>Provide a more detailed, technical description of the project and its underlying technology. Which specific techniques and/or methodologies are being applied, and how are these unique, innovative, or novel, etc.? </a:t>
            </a:r>
            <a:br>
              <a:rPr lang="en-US" dirty="0"/>
            </a:br>
            <a:br>
              <a:rPr lang="en-US" dirty="0"/>
            </a:br>
            <a:r>
              <a:rPr lang="en-US" dirty="0"/>
              <a:t>Think of this as an extended discussion of the “how” of your project—to compliment the “what” and “why” summaries found elsewhere on this template slide.</a:t>
            </a:r>
          </a:p>
        </p:txBody>
      </p:sp>
      <p:sp>
        <p:nvSpPr>
          <p:cNvPr id="39" name="MEDIA_MAIN_GRAPHIC_IMAGE">
            <a:extLst>
              <a:ext uri="{FF2B5EF4-FFF2-40B4-BE49-F238E27FC236}">
                <a16:creationId xmlns:a16="http://schemas.microsoft.com/office/drawing/2014/main" id="{8F14FCD2-FD86-4DA0-8182-A0DABD68AF35}"/>
              </a:ext>
            </a:extLst>
          </p:cNvPr>
          <p:cNvSpPr>
            <a:spLocks noGrp="1"/>
          </p:cNvSpPr>
          <p:nvPr>
            <p:ph sz="quarter" idx="16" hasCustomPrompt="1"/>
          </p:nvPr>
        </p:nvSpPr>
        <p:spPr>
          <a:xfrm>
            <a:off x="3890772" y="4263295"/>
            <a:ext cx="2514600" cy="2514600"/>
          </a:xfrm>
          <a:prstGeom prst="rect">
            <a:avLst/>
          </a:prstGeom>
          <a:ln w="19050">
            <a:noFill/>
          </a:ln>
        </p:spPr>
        <p:txBody>
          <a:bodyPr/>
          <a:lstStyle>
            <a:lvl1pPr marL="0" indent="0" algn="l">
              <a:buNone/>
              <a:defRPr sz="1100">
                <a:solidFill>
                  <a:schemeClr val="tx2">
                    <a:lumMod val="75000"/>
                  </a:schemeClr>
                </a:solidFill>
                <a:latin typeface="Franklin Gothic Book" panose="020B0503020102020204" pitchFamily="34" charset="0"/>
                <a:cs typeface="Arial" panose="020B0604020202020204" pitchFamily="34" charset="0"/>
              </a:defRPr>
            </a:lvl1pPr>
          </a:lstStyle>
          <a:p>
            <a:pPr lvl="0"/>
            <a:r>
              <a:rPr lang="en-US" dirty="0"/>
              <a:t>Drag/drop a main project figure here, which could be a photo of a prototype or other hardware/equipment, a CAD drawing, concept schematic, etc. This is the “what” figure.</a:t>
            </a:r>
          </a:p>
        </p:txBody>
      </p:sp>
      <p:sp>
        <p:nvSpPr>
          <p:cNvPr id="40" name="MEDIA_BACKGROUND_FIGURE_IMAGE">
            <a:extLst>
              <a:ext uri="{FF2B5EF4-FFF2-40B4-BE49-F238E27FC236}">
                <a16:creationId xmlns:a16="http://schemas.microsoft.com/office/drawing/2014/main" id="{DEC743A7-0AF5-4909-975A-66189D145A56}"/>
              </a:ext>
            </a:extLst>
          </p:cNvPr>
          <p:cNvSpPr>
            <a:spLocks noGrp="1"/>
          </p:cNvSpPr>
          <p:nvPr>
            <p:ph sz="quarter" idx="32" hasCustomPrompt="1"/>
          </p:nvPr>
        </p:nvSpPr>
        <p:spPr>
          <a:xfrm>
            <a:off x="838220" y="4675161"/>
            <a:ext cx="2743200" cy="1828800"/>
          </a:xfrm>
          <a:prstGeom prst="rect">
            <a:avLst/>
          </a:prstGeom>
        </p:spPr>
        <p:txBody>
          <a:bodyPr/>
          <a:lstStyle>
            <a:lvl1pPr marL="0" indent="0" algn="l">
              <a:buNone/>
              <a:defRPr sz="1100">
                <a:solidFill>
                  <a:schemeClr val="tx2">
                    <a:lumMod val="75000"/>
                  </a:schemeClr>
                </a:solidFill>
                <a:latin typeface="Franklin Gothic Book" panose="020B0503020102020204" pitchFamily="34" charset="0"/>
                <a:cs typeface="Arial" panose="020B0604020202020204" pitchFamily="34" charset="0"/>
              </a:defRPr>
            </a:lvl1pPr>
          </a:lstStyle>
          <a:p>
            <a:pPr lvl="0"/>
            <a:r>
              <a:rPr lang="en-US" dirty="0"/>
              <a:t>Drag/drop a figure here capturing context, background, or motivation for this project. This is the “why” figure.</a:t>
            </a:r>
          </a:p>
        </p:txBody>
      </p:sp>
      <p:sp>
        <p:nvSpPr>
          <p:cNvPr id="42" name="MEDIA_FLOWCHART_IMAGE">
            <a:extLst>
              <a:ext uri="{FF2B5EF4-FFF2-40B4-BE49-F238E27FC236}">
                <a16:creationId xmlns:a16="http://schemas.microsoft.com/office/drawing/2014/main" id="{3D6C88C0-6C41-4C82-8DC3-3C960712A49B}"/>
              </a:ext>
            </a:extLst>
          </p:cNvPr>
          <p:cNvSpPr>
            <a:spLocks noGrp="1"/>
          </p:cNvSpPr>
          <p:nvPr>
            <p:ph sz="quarter" idx="34" hasCustomPrompt="1"/>
          </p:nvPr>
        </p:nvSpPr>
        <p:spPr>
          <a:xfrm>
            <a:off x="6721885" y="4971947"/>
            <a:ext cx="2743200" cy="1828800"/>
          </a:xfrm>
          <a:prstGeom prst="rect">
            <a:avLst/>
          </a:prstGeom>
        </p:spPr>
        <p:txBody>
          <a:bodyPr/>
          <a:lstStyle>
            <a:lvl1pPr marL="0" indent="0" algn="l">
              <a:buNone/>
              <a:defRPr sz="1100">
                <a:solidFill>
                  <a:schemeClr val="tx2">
                    <a:lumMod val="75000"/>
                  </a:schemeClr>
                </a:solidFill>
                <a:latin typeface="Franklin Gothic Book" panose="020B0503020102020204" pitchFamily="34" charset="0"/>
                <a:cs typeface="Arial" panose="020B0604020202020204" pitchFamily="34" charset="0"/>
              </a:defRPr>
            </a:lvl1pPr>
          </a:lstStyle>
          <a:p>
            <a:pPr lvl="0"/>
            <a:r>
              <a:rPr lang="en-US" dirty="0"/>
              <a:t>Drag/drop a flowchart or project diagram here to highlight the underlying technical project specifics. This is the “how” figure.</a:t>
            </a:r>
          </a:p>
        </p:txBody>
      </p:sp>
      <p:sp>
        <p:nvSpPr>
          <p:cNvPr id="30" name="LEAD">
            <a:extLst>
              <a:ext uri="{FF2B5EF4-FFF2-40B4-BE49-F238E27FC236}">
                <a16:creationId xmlns:a16="http://schemas.microsoft.com/office/drawing/2014/main" id="{58901C3C-C9BA-4EEC-8CDD-9BC8D13FE5DC}"/>
              </a:ext>
            </a:extLst>
          </p:cNvPr>
          <p:cNvSpPr>
            <a:spLocks noGrp="1"/>
          </p:cNvSpPr>
          <p:nvPr>
            <p:ph type="body" sz="quarter" idx="35" hasCustomPrompt="1"/>
          </p:nvPr>
        </p:nvSpPr>
        <p:spPr>
          <a:xfrm>
            <a:off x="684881" y="7205472"/>
            <a:ext cx="2743200" cy="182880"/>
          </a:xfrm>
          <a:prstGeom prst="rect">
            <a:avLst/>
          </a:prstGeom>
        </p:spPr>
        <p:txBody>
          <a:bodyPr anchor="ctr"/>
          <a:lstStyle>
            <a:lvl1pPr marL="0" indent="0" algn="l">
              <a:buNone/>
              <a:defRPr sz="1100">
                <a:solidFill>
                  <a:schemeClr val="bg1"/>
                </a:solidFill>
                <a:latin typeface="Franklin Gothic Medium" panose="020B0603020102020204" pitchFamily="34" charset="0"/>
              </a:defRPr>
            </a:lvl1pPr>
          </a:lstStyle>
          <a:p>
            <a:pPr lvl="0"/>
            <a:r>
              <a:rPr lang="en-US" dirty="0"/>
              <a:t>Justin Kim</a:t>
            </a:r>
          </a:p>
        </p:txBody>
      </p:sp>
      <p:sp>
        <p:nvSpPr>
          <p:cNvPr id="41" name="MEDIA_MAIN_GRAPHIC_TITLE">
            <a:extLst>
              <a:ext uri="{FF2B5EF4-FFF2-40B4-BE49-F238E27FC236}">
                <a16:creationId xmlns:a16="http://schemas.microsoft.com/office/drawing/2014/main" id="{55F728AB-C32D-417D-AEC9-82BBB99BBD75}"/>
              </a:ext>
            </a:extLst>
          </p:cNvPr>
          <p:cNvSpPr>
            <a:spLocks noGrp="1"/>
          </p:cNvSpPr>
          <p:nvPr>
            <p:ph type="body" sz="quarter" idx="33" hasCustomPrompt="1"/>
          </p:nvPr>
        </p:nvSpPr>
        <p:spPr>
          <a:xfrm>
            <a:off x="1097280" y="4267479"/>
            <a:ext cx="2743200" cy="292608"/>
          </a:xfrm>
          <a:prstGeom prst="rect">
            <a:avLst/>
          </a:prstGeom>
        </p:spPr>
        <p:txBody>
          <a:bodyPr anchor="ctr"/>
          <a:lstStyle>
            <a:lvl1pPr marL="0" indent="0" algn="r">
              <a:buNone/>
              <a:defRPr sz="1100" b="0" i="1">
                <a:solidFill>
                  <a:schemeClr val="bg1"/>
                </a:solidFill>
                <a:latin typeface="Franklin Gothic Medium" panose="020B06030201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Main Project Figure Title</a:t>
            </a:r>
          </a:p>
        </p:txBody>
      </p:sp>
      <p:sp>
        <p:nvSpPr>
          <p:cNvPr id="37" name="MEDIA_BACKGROUND_FIGURE_TITLE">
            <a:extLst>
              <a:ext uri="{FF2B5EF4-FFF2-40B4-BE49-F238E27FC236}">
                <a16:creationId xmlns:a16="http://schemas.microsoft.com/office/drawing/2014/main" id="{B4D1A9FD-BE54-4AD5-B240-C593057266FB}"/>
              </a:ext>
            </a:extLst>
          </p:cNvPr>
          <p:cNvSpPr>
            <a:spLocks noGrp="1"/>
          </p:cNvSpPr>
          <p:nvPr>
            <p:ph type="body" sz="quarter" idx="37" hasCustomPrompt="1"/>
          </p:nvPr>
        </p:nvSpPr>
        <p:spPr>
          <a:xfrm>
            <a:off x="838220" y="6508139"/>
            <a:ext cx="2743200" cy="292608"/>
          </a:xfrm>
          <a:prstGeom prst="rect">
            <a:avLst/>
          </a:prstGeom>
        </p:spPr>
        <p:txBody>
          <a:bodyPr anchor="ctr"/>
          <a:lstStyle>
            <a:lvl1pPr marL="0" indent="0" algn="ctr">
              <a:buNone/>
              <a:defRPr sz="1100" b="0" i="1">
                <a:solidFill>
                  <a:schemeClr val="tx2">
                    <a:lumMod val="50000"/>
                  </a:schemeClr>
                </a:solidFill>
                <a:latin typeface="Franklin Gothic Medium" panose="020B06030201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Background Figure Title</a:t>
            </a:r>
          </a:p>
        </p:txBody>
      </p:sp>
      <p:sp>
        <p:nvSpPr>
          <p:cNvPr id="44" name="Rectangle 43">
            <a:extLst>
              <a:ext uri="{FF2B5EF4-FFF2-40B4-BE49-F238E27FC236}">
                <a16:creationId xmlns:a16="http://schemas.microsoft.com/office/drawing/2014/main" id="{A25BFC4B-43C7-4167-AACA-A76F5CE8A6E1}"/>
              </a:ext>
            </a:extLst>
          </p:cNvPr>
          <p:cNvSpPr/>
          <p:nvPr userDrawn="1"/>
        </p:nvSpPr>
        <p:spPr>
          <a:xfrm>
            <a:off x="3867912" y="4240435"/>
            <a:ext cx="2560320" cy="2560320"/>
          </a:xfrm>
          <a:prstGeom prst="rect">
            <a:avLst/>
          </a:prstGeom>
          <a:noFill/>
          <a:ln w="1905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45" name="Right Triangle 44">
            <a:extLst>
              <a:ext uri="{FF2B5EF4-FFF2-40B4-BE49-F238E27FC236}">
                <a16:creationId xmlns:a16="http://schemas.microsoft.com/office/drawing/2014/main" id="{89B2063E-9FB7-42CA-9A4B-E07E1F3085EF}"/>
              </a:ext>
            </a:extLst>
          </p:cNvPr>
          <p:cNvSpPr/>
          <p:nvPr userDrawn="1"/>
        </p:nvSpPr>
        <p:spPr>
          <a:xfrm>
            <a:off x="838200" y="4230387"/>
            <a:ext cx="182880" cy="369087"/>
          </a:xfrm>
          <a:prstGeom prst="rtTriangle">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35" name="JON">
            <a:extLst>
              <a:ext uri="{FF2B5EF4-FFF2-40B4-BE49-F238E27FC236}">
                <a16:creationId xmlns:a16="http://schemas.microsoft.com/office/drawing/2014/main" id="{0FE87C6B-857D-4E5F-B4A1-C6433054038C}"/>
              </a:ext>
            </a:extLst>
          </p:cNvPr>
          <p:cNvSpPr>
            <a:spLocks noGrp="1"/>
          </p:cNvSpPr>
          <p:nvPr>
            <p:ph type="body" sz="quarter" idx="31" hasCustomPrompt="1"/>
          </p:nvPr>
        </p:nvSpPr>
        <p:spPr>
          <a:xfrm>
            <a:off x="6719409" y="7205472"/>
            <a:ext cx="850262" cy="182880"/>
          </a:xfrm>
          <a:prstGeom prst="rect">
            <a:avLst/>
          </a:prstGeom>
        </p:spPr>
        <p:txBody>
          <a:bodyPr anchor="ctr"/>
          <a:lstStyle>
            <a:lvl1pPr marL="0" indent="0" algn="r">
              <a:buNone/>
              <a:defRPr sz="1100">
                <a:solidFill>
                  <a:schemeClr val="bg1"/>
                </a:solidFill>
                <a:latin typeface="Franklin Gothic Medium" panose="020B0603020102020204" pitchFamily="34" charset="0"/>
              </a:defRPr>
            </a:lvl1pPr>
          </a:lstStyle>
          <a:p>
            <a:pPr lvl="0"/>
            <a:r>
              <a:rPr lang="en-US" dirty="0"/>
              <a:t>840738</a:t>
            </a:r>
          </a:p>
        </p:txBody>
      </p:sp>
      <p:cxnSp>
        <p:nvCxnSpPr>
          <p:cNvPr id="36" name="Straight Connector 35">
            <a:extLst>
              <a:ext uri="{FF2B5EF4-FFF2-40B4-BE49-F238E27FC236}">
                <a16:creationId xmlns:a16="http://schemas.microsoft.com/office/drawing/2014/main" id="{56DBAE4D-B63E-4914-BA68-5911D9912400}"/>
              </a:ext>
            </a:extLst>
          </p:cNvPr>
          <p:cNvCxnSpPr/>
          <p:nvPr userDrawn="1"/>
        </p:nvCxnSpPr>
        <p:spPr>
          <a:xfrm>
            <a:off x="7587131" y="7246852"/>
            <a:ext cx="0" cy="109728"/>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1FE8A415-6B41-41BB-A8DA-36B7B76D467D}"/>
              </a:ext>
            </a:extLst>
          </p:cNvPr>
          <p:cNvSpPr txBox="1"/>
          <p:nvPr userDrawn="1"/>
        </p:nvSpPr>
        <p:spPr>
          <a:xfrm>
            <a:off x="7616653" y="7171326"/>
            <a:ext cx="716863" cy="261610"/>
          </a:xfrm>
          <a:prstGeom prst="rect">
            <a:avLst/>
          </a:prstGeom>
          <a:noFill/>
        </p:spPr>
        <p:txBody>
          <a:bodyPr wrap="none" rtlCol="0">
            <a:spAutoFit/>
          </a:bodyPr>
          <a:lstStyle/>
          <a:p>
            <a:r>
              <a:rPr lang="en-US" sz="1100" dirty="0">
                <a:solidFill>
                  <a:schemeClr val="bg1"/>
                </a:solidFill>
                <a:latin typeface="Franklin Gothic Medium" panose="020B0603020102020204" pitchFamily="34" charset="0"/>
              </a:rPr>
              <a:t>Ventures</a:t>
            </a:r>
          </a:p>
        </p:txBody>
      </p:sp>
    </p:spTree>
    <p:extLst>
      <p:ext uri="{BB962C8B-B14F-4D97-AF65-F5344CB8AC3E}">
        <p14:creationId xmlns:p14="http://schemas.microsoft.com/office/powerpoint/2010/main" val="2459260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874E48E4-00E9-4863-98E9-5BB7974554B5}"/>
              </a:ext>
            </a:extLst>
          </p:cNvPr>
          <p:cNvSpPr>
            <a:spLocks noGrp="1"/>
          </p:cNvSpPr>
          <p:nvPr>
            <p:ph type="body" sz="quarter" idx="10" hasCustomPrompt="1"/>
          </p:nvPr>
        </p:nvSpPr>
        <p:spPr>
          <a:xfrm>
            <a:off x="530811" y="3444892"/>
            <a:ext cx="8575834" cy="1602426"/>
          </a:xfrm>
          <a:prstGeom prst="rect">
            <a:avLst/>
          </a:prstGeom>
          <a:noFill/>
        </p:spPr>
        <p:txBody>
          <a:bodyPr wrap="square" rtlCol="0">
            <a:spAutoFit/>
          </a:bodyPr>
          <a:lstStyle>
            <a:lvl1pPr marL="0" indent="0">
              <a:buNone/>
              <a:defRPr lang="en-US" sz="968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marL="0" lvl="0">
              <a:lnSpc>
                <a:spcPct val="110000"/>
              </a:lnSpc>
            </a:pPr>
            <a:r>
              <a:rPr lang="en-US" dirty="0"/>
              <a:t>TITLE</a:t>
            </a:r>
          </a:p>
        </p:txBody>
      </p:sp>
      <p:sp>
        <p:nvSpPr>
          <p:cNvPr id="10" name="Text Placeholder 8">
            <a:extLst>
              <a:ext uri="{FF2B5EF4-FFF2-40B4-BE49-F238E27FC236}">
                <a16:creationId xmlns:a16="http://schemas.microsoft.com/office/drawing/2014/main" id="{D1BDA1C9-EE8F-44F7-97DE-F4D906DC223A}"/>
              </a:ext>
            </a:extLst>
          </p:cNvPr>
          <p:cNvSpPr>
            <a:spLocks noGrp="1"/>
          </p:cNvSpPr>
          <p:nvPr>
            <p:ph type="body" sz="quarter" idx="11" hasCustomPrompt="1"/>
          </p:nvPr>
        </p:nvSpPr>
        <p:spPr>
          <a:xfrm>
            <a:off x="530810" y="1339321"/>
            <a:ext cx="5124117" cy="701731"/>
          </a:xfrm>
          <a:prstGeom prst="rect">
            <a:avLst/>
          </a:prstGeom>
        </p:spPr>
        <p:txBody>
          <a:bodyPr wrap="square">
            <a:spAutoFit/>
          </a:bodyPr>
          <a:lstStyle>
            <a:lvl1pPr marL="0" indent="0">
              <a:buNone/>
              <a:defRPr lang="en-US" sz="4400" dirty="0">
                <a:solidFill>
                  <a:schemeClr val="bg1"/>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0" lvl="0">
              <a:lnSpc>
                <a:spcPct val="90000"/>
              </a:lnSpc>
            </a:pPr>
            <a:r>
              <a:rPr lang="en-US" dirty="0"/>
              <a:t>TITLE</a:t>
            </a:r>
          </a:p>
        </p:txBody>
      </p:sp>
      <p:sp>
        <p:nvSpPr>
          <p:cNvPr id="11" name="Text Placeholder 8">
            <a:extLst>
              <a:ext uri="{FF2B5EF4-FFF2-40B4-BE49-F238E27FC236}">
                <a16:creationId xmlns:a16="http://schemas.microsoft.com/office/drawing/2014/main" id="{00521E22-7E59-476C-A6F2-A2A5F0E2BF6A}"/>
              </a:ext>
            </a:extLst>
          </p:cNvPr>
          <p:cNvSpPr>
            <a:spLocks noGrp="1"/>
          </p:cNvSpPr>
          <p:nvPr>
            <p:ph type="body" sz="quarter" idx="12" hasCustomPrompt="1"/>
          </p:nvPr>
        </p:nvSpPr>
        <p:spPr>
          <a:xfrm>
            <a:off x="530810" y="2156667"/>
            <a:ext cx="5124117" cy="366575"/>
          </a:xfrm>
          <a:prstGeom prst="rect">
            <a:avLst/>
          </a:prstGeom>
        </p:spPr>
        <p:txBody>
          <a:bodyPr wrap="square">
            <a:spAutoFit/>
          </a:bodyPr>
          <a:lstStyle>
            <a:lvl1pPr marL="0" indent="0">
              <a:buNone/>
              <a:defRPr lang="en-US" sz="1980" dirty="0">
                <a:solidFill>
                  <a:schemeClr val="bg1"/>
                </a:solidFill>
                <a:latin typeface="Segoe UI Semilight" panose="020B0402040204020203" pitchFamily="34" charset="0"/>
                <a:ea typeface="Segoe UI Black" panose="020B0A02040204020203" pitchFamily="34" charset="0"/>
                <a:cs typeface="Segoe UI Semilight" panose="020B0402040204020203" pitchFamily="34" charset="0"/>
              </a:defRPr>
            </a:lvl1pPr>
          </a:lstStyle>
          <a:p>
            <a:pPr marL="0" lvl="0">
              <a:lnSpc>
                <a:spcPct val="90000"/>
              </a:lnSpc>
            </a:pPr>
            <a:r>
              <a:rPr lang="en-US" dirty="0"/>
              <a:t>TITLE</a:t>
            </a:r>
          </a:p>
        </p:txBody>
      </p:sp>
      <p:sp>
        <p:nvSpPr>
          <p:cNvPr id="12" name="Text Placeholder 8">
            <a:extLst>
              <a:ext uri="{FF2B5EF4-FFF2-40B4-BE49-F238E27FC236}">
                <a16:creationId xmlns:a16="http://schemas.microsoft.com/office/drawing/2014/main" id="{1E38DF15-5644-4538-BCA9-E3D85A7BFC6F}"/>
              </a:ext>
            </a:extLst>
          </p:cNvPr>
          <p:cNvSpPr>
            <a:spLocks noGrp="1"/>
          </p:cNvSpPr>
          <p:nvPr>
            <p:ph type="body" sz="quarter" idx="13" hasCustomPrompt="1"/>
          </p:nvPr>
        </p:nvSpPr>
        <p:spPr>
          <a:xfrm>
            <a:off x="6155140" y="1396208"/>
            <a:ext cx="3903260" cy="281103"/>
          </a:xfrm>
          <a:prstGeom prst="rect">
            <a:avLst/>
          </a:prstGeom>
          <a:noFill/>
        </p:spPr>
        <p:txBody>
          <a:bodyPr wrap="square" rtlCol="0">
            <a:spAutoFit/>
          </a:bodyPr>
          <a:lstStyle>
            <a:lvl1pPr marL="0" indent="0">
              <a:buNone/>
              <a:defRPr lang="en-US" sz="1210" dirty="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defRPr>
            </a:lvl1pPr>
          </a:lstStyle>
          <a:p>
            <a:pPr marL="0" lvl="0">
              <a:lnSpc>
                <a:spcPct val="110000"/>
              </a:lnSpc>
            </a:pPr>
            <a:r>
              <a:rPr lang="en-US" dirty="0"/>
              <a:t>TEAM</a:t>
            </a:r>
          </a:p>
        </p:txBody>
      </p:sp>
      <p:sp>
        <p:nvSpPr>
          <p:cNvPr id="13" name="Text Placeholder 8">
            <a:extLst>
              <a:ext uri="{FF2B5EF4-FFF2-40B4-BE49-F238E27FC236}">
                <a16:creationId xmlns:a16="http://schemas.microsoft.com/office/drawing/2014/main" id="{B19DEC2F-4531-4130-B137-21B55B5B0D91}"/>
              </a:ext>
            </a:extLst>
          </p:cNvPr>
          <p:cNvSpPr>
            <a:spLocks noGrp="1"/>
          </p:cNvSpPr>
          <p:nvPr>
            <p:ph type="body" sz="quarter" idx="14" hasCustomPrompt="1"/>
          </p:nvPr>
        </p:nvSpPr>
        <p:spPr>
          <a:xfrm>
            <a:off x="6155140" y="2239571"/>
            <a:ext cx="3903260" cy="281103"/>
          </a:xfrm>
          <a:prstGeom prst="rect">
            <a:avLst/>
          </a:prstGeom>
          <a:noFill/>
        </p:spPr>
        <p:txBody>
          <a:bodyPr wrap="square" rtlCol="0">
            <a:spAutoFit/>
          </a:bodyPr>
          <a:lstStyle>
            <a:lvl1pPr marL="0" indent="0">
              <a:buNone/>
              <a:defRPr lang="en-US" sz="1210" dirty="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defRPr>
            </a:lvl1pPr>
          </a:lstStyle>
          <a:p>
            <a:pPr marL="0" lvl="0">
              <a:lnSpc>
                <a:spcPct val="110000"/>
              </a:lnSpc>
            </a:pPr>
            <a:r>
              <a:rPr lang="en-US" dirty="0"/>
              <a:t>Date</a:t>
            </a:r>
          </a:p>
        </p:txBody>
      </p:sp>
    </p:spTree>
    <p:extLst>
      <p:ext uri="{BB962C8B-B14F-4D97-AF65-F5344CB8AC3E}">
        <p14:creationId xmlns:p14="http://schemas.microsoft.com/office/powerpoint/2010/main" val="2658641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874E48E4-00E9-4863-98E9-5BB7974554B5}"/>
              </a:ext>
            </a:extLst>
          </p:cNvPr>
          <p:cNvSpPr>
            <a:spLocks noGrp="1"/>
          </p:cNvSpPr>
          <p:nvPr>
            <p:ph type="body" sz="quarter" idx="10" hasCustomPrompt="1"/>
          </p:nvPr>
        </p:nvSpPr>
        <p:spPr>
          <a:xfrm>
            <a:off x="530811" y="3444892"/>
            <a:ext cx="8575834" cy="1602426"/>
          </a:xfrm>
          <a:prstGeom prst="rect">
            <a:avLst/>
          </a:prstGeom>
          <a:noFill/>
        </p:spPr>
        <p:txBody>
          <a:bodyPr wrap="square" rtlCol="0">
            <a:spAutoFit/>
          </a:bodyPr>
          <a:lstStyle>
            <a:lvl1pPr marL="0" indent="0">
              <a:buNone/>
              <a:defRPr lang="en-US" sz="968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marL="0" lvl="0">
              <a:lnSpc>
                <a:spcPct val="110000"/>
              </a:lnSpc>
            </a:pPr>
            <a:r>
              <a:rPr lang="en-US" dirty="0"/>
              <a:t>TITLE</a:t>
            </a:r>
          </a:p>
        </p:txBody>
      </p:sp>
      <p:sp>
        <p:nvSpPr>
          <p:cNvPr id="10" name="Text Placeholder 8">
            <a:extLst>
              <a:ext uri="{FF2B5EF4-FFF2-40B4-BE49-F238E27FC236}">
                <a16:creationId xmlns:a16="http://schemas.microsoft.com/office/drawing/2014/main" id="{D1BDA1C9-EE8F-44F7-97DE-F4D906DC223A}"/>
              </a:ext>
            </a:extLst>
          </p:cNvPr>
          <p:cNvSpPr>
            <a:spLocks noGrp="1"/>
          </p:cNvSpPr>
          <p:nvPr>
            <p:ph type="body" sz="quarter" idx="11" hasCustomPrompt="1"/>
          </p:nvPr>
        </p:nvSpPr>
        <p:spPr>
          <a:xfrm>
            <a:off x="530810" y="1339321"/>
            <a:ext cx="5124117" cy="701731"/>
          </a:xfrm>
          <a:prstGeom prst="rect">
            <a:avLst/>
          </a:prstGeom>
        </p:spPr>
        <p:txBody>
          <a:bodyPr wrap="square">
            <a:spAutoFit/>
          </a:bodyPr>
          <a:lstStyle>
            <a:lvl1pPr marL="0" indent="0">
              <a:buNone/>
              <a:defRPr lang="en-US" sz="4400" dirty="0">
                <a:solidFill>
                  <a:schemeClr val="bg1"/>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0" lvl="0">
              <a:lnSpc>
                <a:spcPct val="90000"/>
              </a:lnSpc>
            </a:pPr>
            <a:r>
              <a:rPr lang="en-US" dirty="0"/>
              <a:t>TITLE</a:t>
            </a:r>
          </a:p>
        </p:txBody>
      </p:sp>
      <p:sp>
        <p:nvSpPr>
          <p:cNvPr id="11" name="Text Placeholder 8">
            <a:extLst>
              <a:ext uri="{FF2B5EF4-FFF2-40B4-BE49-F238E27FC236}">
                <a16:creationId xmlns:a16="http://schemas.microsoft.com/office/drawing/2014/main" id="{00521E22-7E59-476C-A6F2-A2A5F0E2BF6A}"/>
              </a:ext>
            </a:extLst>
          </p:cNvPr>
          <p:cNvSpPr>
            <a:spLocks noGrp="1"/>
          </p:cNvSpPr>
          <p:nvPr>
            <p:ph type="body" sz="quarter" idx="12" hasCustomPrompt="1"/>
          </p:nvPr>
        </p:nvSpPr>
        <p:spPr>
          <a:xfrm>
            <a:off x="530810" y="2156667"/>
            <a:ext cx="5124117" cy="366575"/>
          </a:xfrm>
          <a:prstGeom prst="rect">
            <a:avLst/>
          </a:prstGeom>
        </p:spPr>
        <p:txBody>
          <a:bodyPr wrap="square">
            <a:spAutoFit/>
          </a:bodyPr>
          <a:lstStyle>
            <a:lvl1pPr marL="0" indent="0">
              <a:buNone/>
              <a:defRPr lang="en-US" sz="1980" dirty="0">
                <a:solidFill>
                  <a:schemeClr val="bg1"/>
                </a:solidFill>
                <a:latin typeface="Segoe UI Semilight" panose="020B0402040204020203" pitchFamily="34" charset="0"/>
                <a:ea typeface="Segoe UI Black" panose="020B0A02040204020203" pitchFamily="34" charset="0"/>
                <a:cs typeface="Segoe UI Semilight" panose="020B0402040204020203" pitchFamily="34" charset="0"/>
              </a:defRPr>
            </a:lvl1pPr>
          </a:lstStyle>
          <a:p>
            <a:pPr marL="0" lvl="0">
              <a:lnSpc>
                <a:spcPct val="90000"/>
              </a:lnSpc>
            </a:pPr>
            <a:r>
              <a:rPr lang="en-US" dirty="0"/>
              <a:t>TITLE</a:t>
            </a:r>
          </a:p>
        </p:txBody>
      </p:sp>
      <p:sp>
        <p:nvSpPr>
          <p:cNvPr id="12" name="Text Placeholder 8">
            <a:extLst>
              <a:ext uri="{FF2B5EF4-FFF2-40B4-BE49-F238E27FC236}">
                <a16:creationId xmlns:a16="http://schemas.microsoft.com/office/drawing/2014/main" id="{1E38DF15-5644-4538-BCA9-E3D85A7BFC6F}"/>
              </a:ext>
            </a:extLst>
          </p:cNvPr>
          <p:cNvSpPr>
            <a:spLocks noGrp="1"/>
          </p:cNvSpPr>
          <p:nvPr>
            <p:ph type="body" sz="quarter" idx="13" hasCustomPrompt="1"/>
          </p:nvPr>
        </p:nvSpPr>
        <p:spPr>
          <a:xfrm>
            <a:off x="530810" y="5708922"/>
            <a:ext cx="3903260" cy="281103"/>
          </a:xfrm>
          <a:prstGeom prst="rect">
            <a:avLst/>
          </a:prstGeom>
          <a:noFill/>
        </p:spPr>
        <p:txBody>
          <a:bodyPr wrap="square" rtlCol="0">
            <a:spAutoFit/>
          </a:bodyPr>
          <a:lstStyle>
            <a:lvl1pPr marL="0" indent="0">
              <a:buNone/>
              <a:defRPr lang="en-US" sz="1210" dirty="0">
                <a:solidFill>
                  <a:schemeClr val="tx1"/>
                </a:solidFill>
                <a:latin typeface="Segoe UI Historic" panose="020B0502040204020203" pitchFamily="34" charset="0"/>
                <a:ea typeface="Segoe UI Historic" panose="020B0502040204020203" pitchFamily="34" charset="0"/>
                <a:cs typeface="Segoe UI Historic" panose="020B0502040204020203" pitchFamily="34" charset="0"/>
              </a:defRPr>
            </a:lvl1pPr>
          </a:lstStyle>
          <a:p>
            <a:pPr marL="0" lvl="0">
              <a:lnSpc>
                <a:spcPct val="110000"/>
              </a:lnSpc>
            </a:pPr>
            <a:r>
              <a:rPr lang="en-US" dirty="0"/>
              <a:t>TEAM</a:t>
            </a:r>
          </a:p>
        </p:txBody>
      </p:sp>
      <p:sp>
        <p:nvSpPr>
          <p:cNvPr id="13" name="Text Placeholder 8">
            <a:extLst>
              <a:ext uri="{FF2B5EF4-FFF2-40B4-BE49-F238E27FC236}">
                <a16:creationId xmlns:a16="http://schemas.microsoft.com/office/drawing/2014/main" id="{B19DEC2F-4531-4130-B137-21B55B5B0D91}"/>
              </a:ext>
            </a:extLst>
          </p:cNvPr>
          <p:cNvSpPr>
            <a:spLocks noGrp="1"/>
          </p:cNvSpPr>
          <p:nvPr>
            <p:ph type="body" sz="quarter" idx="14" hasCustomPrompt="1"/>
          </p:nvPr>
        </p:nvSpPr>
        <p:spPr>
          <a:xfrm>
            <a:off x="530810" y="6117444"/>
            <a:ext cx="3903260" cy="281103"/>
          </a:xfrm>
          <a:prstGeom prst="rect">
            <a:avLst/>
          </a:prstGeom>
          <a:noFill/>
        </p:spPr>
        <p:txBody>
          <a:bodyPr wrap="square" rtlCol="0">
            <a:spAutoFit/>
          </a:bodyPr>
          <a:lstStyle>
            <a:lvl1pPr marL="0" indent="0">
              <a:buNone/>
              <a:defRPr lang="en-US" sz="1210" dirty="0">
                <a:solidFill>
                  <a:schemeClr val="tx1"/>
                </a:solidFill>
                <a:latin typeface="Segoe UI Historic" panose="020B0502040204020203" pitchFamily="34" charset="0"/>
                <a:ea typeface="Segoe UI Historic" panose="020B0502040204020203" pitchFamily="34" charset="0"/>
                <a:cs typeface="Segoe UI Historic" panose="020B0502040204020203" pitchFamily="34" charset="0"/>
              </a:defRPr>
            </a:lvl1pPr>
          </a:lstStyle>
          <a:p>
            <a:pPr marL="0" lvl="0">
              <a:lnSpc>
                <a:spcPct val="110000"/>
              </a:lnSpc>
            </a:pPr>
            <a:r>
              <a:rPr lang="en-US" dirty="0"/>
              <a:t>Date</a:t>
            </a:r>
          </a:p>
        </p:txBody>
      </p:sp>
    </p:spTree>
    <p:extLst>
      <p:ext uri="{BB962C8B-B14F-4D97-AF65-F5344CB8AC3E}">
        <p14:creationId xmlns:p14="http://schemas.microsoft.com/office/powerpoint/2010/main" val="967617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83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5278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6DDE5BAB-FA78-43D5-B145-9D9BD2D51DFD}"/>
              </a:ext>
            </a:extLst>
          </p:cNvPr>
          <p:cNvSpPr>
            <a:spLocks noGrp="1"/>
          </p:cNvSpPr>
          <p:nvPr>
            <p:ph type="body" sz="quarter" idx="11" hasCustomPrompt="1"/>
          </p:nvPr>
        </p:nvSpPr>
        <p:spPr>
          <a:xfrm>
            <a:off x="207655" y="1259208"/>
            <a:ext cx="3286523" cy="274562"/>
          </a:xfrm>
          <a:prstGeom prst="rect">
            <a:avLst/>
          </a:prstGeom>
          <a:noFill/>
        </p:spPr>
        <p:txBody>
          <a:bodyPr wrap="square" tIns="0" bIns="0" rtlCol="0">
            <a:spAutoFit/>
          </a:bodyPr>
          <a:lstStyle>
            <a:lvl1pPr marL="0" indent="0">
              <a:buNone/>
              <a:defRPr lang="en-US" sz="1760" smtClean="0">
                <a:latin typeface="Segoe UI Historic" panose="020B0502040204020203" pitchFamily="34" charset="0"/>
                <a:ea typeface="Segoe UI Historic" panose="020B0502040204020203" pitchFamily="34" charset="0"/>
                <a:cs typeface="Segoe UI Historic" panose="020B0502040204020203" pitchFamily="34" charset="0"/>
              </a:defRPr>
            </a:lvl1pPr>
            <a:lvl2pPr>
              <a:defRPr lang="en-US" sz="1485" smtClean="0"/>
            </a:lvl2pPr>
            <a:lvl3pPr>
              <a:defRPr lang="en-US" sz="1485" smtClean="0"/>
            </a:lvl3pPr>
            <a:lvl4pPr>
              <a:defRPr lang="en-US" smtClean="0"/>
            </a:lvl4pPr>
            <a:lvl5pPr>
              <a:defRPr lang="en-US"/>
            </a:lvl5pPr>
          </a:lstStyle>
          <a:p>
            <a:pPr marL="0" lvl="0" defTabSz="377190">
              <a:lnSpc>
                <a:spcPct val="110000"/>
              </a:lnSpc>
            </a:pPr>
            <a:r>
              <a:rPr lang="en-US" dirty="0"/>
              <a:t>XXX</a:t>
            </a:r>
          </a:p>
        </p:txBody>
      </p:sp>
      <p:sp>
        <p:nvSpPr>
          <p:cNvPr id="5" name="Text Placeholder 14">
            <a:extLst>
              <a:ext uri="{FF2B5EF4-FFF2-40B4-BE49-F238E27FC236}">
                <a16:creationId xmlns:a16="http://schemas.microsoft.com/office/drawing/2014/main" id="{0ED84F90-408F-45CE-B11F-5DBBEECAFA6E}"/>
              </a:ext>
            </a:extLst>
          </p:cNvPr>
          <p:cNvSpPr>
            <a:spLocks noGrp="1"/>
          </p:cNvSpPr>
          <p:nvPr>
            <p:ph type="body" sz="quarter" idx="12" hasCustomPrompt="1"/>
          </p:nvPr>
        </p:nvSpPr>
        <p:spPr>
          <a:xfrm>
            <a:off x="207655" y="564043"/>
            <a:ext cx="3286523" cy="480516"/>
          </a:xfrm>
          <a:prstGeom prst="rect">
            <a:avLst/>
          </a:prstGeom>
          <a:noFill/>
        </p:spPr>
        <p:txBody>
          <a:bodyPr wrap="square" tIns="0" bIns="0" rtlCol="0">
            <a:spAutoFit/>
          </a:bodyPr>
          <a:lstStyle>
            <a:lvl1pPr marL="0" indent="0">
              <a:buNone/>
              <a:defRPr lang="en-US" sz="3080" dirty="0">
                <a:solidFill>
                  <a:schemeClr val="bg2"/>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marL="0" lvl="0" defTabSz="377190">
              <a:lnSpc>
                <a:spcPct val="110000"/>
              </a:lnSpc>
            </a:pPr>
            <a:r>
              <a:rPr lang="en-US" dirty="0"/>
              <a:t>XXX</a:t>
            </a:r>
          </a:p>
        </p:txBody>
      </p:sp>
    </p:spTree>
    <p:extLst>
      <p:ext uri="{BB962C8B-B14F-4D97-AF65-F5344CB8AC3E}">
        <p14:creationId xmlns:p14="http://schemas.microsoft.com/office/powerpoint/2010/main" val="379426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Text Placeholder 14">
            <a:extLst>
              <a:ext uri="{FF2B5EF4-FFF2-40B4-BE49-F238E27FC236}">
                <a16:creationId xmlns:a16="http://schemas.microsoft.com/office/drawing/2014/main" id="{0ED84F90-408F-45CE-B11F-5DBBEECAFA6E}"/>
              </a:ext>
            </a:extLst>
          </p:cNvPr>
          <p:cNvSpPr>
            <a:spLocks noGrp="1"/>
          </p:cNvSpPr>
          <p:nvPr>
            <p:ph type="body" sz="quarter" idx="12" hasCustomPrompt="1"/>
          </p:nvPr>
        </p:nvSpPr>
        <p:spPr>
          <a:xfrm>
            <a:off x="207655" y="360650"/>
            <a:ext cx="3286523" cy="411844"/>
          </a:xfrm>
          <a:prstGeom prst="rect">
            <a:avLst/>
          </a:prstGeom>
          <a:noFill/>
        </p:spPr>
        <p:txBody>
          <a:bodyPr wrap="square" tIns="0" bIns="0" rtlCol="0">
            <a:spAutoFit/>
          </a:bodyPr>
          <a:lstStyle>
            <a:lvl1pPr marL="0" indent="0">
              <a:buNone/>
              <a:defRPr lang="en-US" sz="2640" dirty="0">
                <a:solidFill>
                  <a:schemeClr val="bg2"/>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marL="0" lvl="0" defTabSz="377190">
              <a:lnSpc>
                <a:spcPct val="110000"/>
              </a:lnSpc>
            </a:pPr>
            <a:r>
              <a:rPr lang="en-US" dirty="0"/>
              <a:t>XXX</a:t>
            </a:r>
          </a:p>
        </p:txBody>
      </p:sp>
    </p:spTree>
    <p:extLst>
      <p:ext uri="{BB962C8B-B14F-4D97-AF65-F5344CB8AC3E}">
        <p14:creationId xmlns:p14="http://schemas.microsoft.com/office/powerpoint/2010/main" val="2482929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6DDE5BAB-FA78-43D5-B145-9D9BD2D51DFD}"/>
              </a:ext>
            </a:extLst>
          </p:cNvPr>
          <p:cNvSpPr>
            <a:spLocks noGrp="1"/>
          </p:cNvSpPr>
          <p:nvPr>
            <p:ph type="body" sz="quarter" idx="11" hasCustomPrompt="1"/>
          </p:nvPr>
        </p:nvSpPr>
        <p:spPr>
          <a:xfrm>
            <a:off x="207655" y="858920"/>
            <a:ext cx="3286523" cy="240259"/>
          </a:xfrm>
          <a:prstGeom prst="rect">
            <a:avLst/>
          </a:prstGeom>
          <a:noFill/>
        </p:spPr>
        <p:txBody>
          <a:bodyPr wrap="square" tIns="0" bIns="0" rtlCol="0">
            <a:spAutoFit/>
          </a:bodyPr>
          <a:lstStyle>
            <a:lvl1pPr marL="0" indent="0">
              <a:buNone/>
              <a:defRPr lang="en-US" sz="1540" smtClean="0">
                <a:latin typeface="Segoe UI Historic" panose="020B0502040204020203" pitchFamily="34" charset="0"/>
                <a:ea typeface="Segoe UI Historic" panose="020B0502040204020203" pitchFamily="34" charset="0"/>
                <a:cs typeface="Segoe UI Historic" panose="020B0502040204020203" pitchFamily="34" charset="0"/>
              </a:defRPr>
            </a:lvl1pPr>
            <a:lvl2pPr>
              <a:defRPr lang="en-US" sz="1485" smtClean="0"/>
            </a:lvl2pPr>
            <a:lvl3pPr>
              <a:defRPr lang="en-US" sz="1485" smtClean="0"/>
            </a:lvl3pPr>
            <a:lvl4pPr>
              <a:defRPr lang="en-US" smtClean="0"/>
            </a:lvl4pPr>
            <a:lvl5pPr>
              <a:defRPr lang="en-US"/>
            </a:lvl5pPr>
          </a:lstStyle>
          <a:p>
            <a:pPr marL="0" lvl="0" defTabSz="377190">
              <a:lnSpc>
                <a:spcPct val="110000"/>
              </a:lnSpc>
            </a:pPr>
            <a:r>
              <a:rPr lang="en-US" dirty="0"/>
              <a:t>XXX</a:t>
            </a:r>
          </a:p>
        </p:txBody>
      </p:sp>
      <p:sp>
        <p:nvSpPr>
          <p:cNvPr id="5" name="Text Placeholder 14">
            <a:extLst>
              <a:ext uri="{FF2B5EF4-FFF2-40B4-BE49-F238E27FC236}">
                <a16:creationId xmlns:a16="http://schemas.microsoft.com/office/drawing/2014/main" id="{0ED84F90-408F-45CE-B11F-5DBBEECAFA6E}"/>
              </a:ext>
            </a:extLst>
          </p:cNvPr>
          <p:cNvSpPr>
            <a:spLocks noGrp="1"/>
          </p:cNvSpPr>
          <p:nvPr>
            <p:ph type="body" sz="quarter" idx="12" hasCustomPrompt="1"/>
          </p:nvPr>
        </p:nvSpPr>
        <p:spPr>
          <a:xfrm>
            <a:off x="207655" y="360650"/>
            <a:ext cx="3286523" cy="411844"/>
          </a:xfrm>
          <a:prstGeom prst="rect">
            <a:avLst/>
          </a:prstGeom>
          <a:noFill/>
        </p:spPr>
        <p:txBody>
          <a:bodyPr wrap="square" tIns="0" bIns="0" rtlCol="0">
            <a:spAutoFit/>
          </a:bodyPr>
          <a:lstStyle>
            <a:lvl1pPr marL="0" indent="0">
              <a:buNone/>
              <a:defRPr lang="en-US" sz="2640" dirty="0">
                <a:solidFill>
                  <a:schemeClr val="bg2"/>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marL="0" lvl="0" defTabSz="377190">
              <a:lnSpc>
                <a:spcPct val="110000"/>
              </a:lnSpc>
            </a:pPr>
            <a:r>
              <a:rPr lang="en-US" dirty="0"/>
              <a:t>XXX</a:t>
            </a:r>
          </a:p>
        </p:txBody>
      </p:sp>
    </p:spTree>
    <p:extLst>
      <p:ext uri="{BB962C8B-B14F-4D97-AF65-F5344CB8AC3E}">
        <p14:creationId xmlns:p14="http://schemas.microsoft.com/office/powerpoint/2010/main" val="4245388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D8CCB2AF-D280-4AC8-A8A5-BD56BF59013B}"/>
              </a:ext>
            </a:extLst>
          </p:cNvPr>
          <p:cNvSpPr>
            <a:spLocks noGrp="1"/>
          </p:cNvSpPr>
          <p:nvPr>
            <p:ph type="body" sz="quarter" idx="10" hasCustomPrompt="1"/>
          </p:nvPr>
        </p:nvSpPr>
        <p:spPr>
          <a:xfrm>
            <a:off x="637422" y="3276764"/>
            <a:ext cx="3286523" cy="2719291"/>
          </a:xfrm>
          <a:prstGeom prst="rect">
            <a:avLst/>
          </a:prstGeom>
          <a:noFill/>
        </p:spPr>
        <p:txBody>
          <a:bodyPr wrap="square" rtlCol="0">
            <a:noAutofit/>
          </a:bodyPr>
          <a:lstStyle>
            <a:lvl1pPr marL="0" indent="0">
              <a:buNone/>
              <a:defRPr lang="en-US" sz="2640" smtClean="0">
                <a:latin typeface="Segoe UI Historic" panose="020B0502040204020203" pitchFamily="34" charset="0"/>
                <a:ea typeface="Segoe UI Historic" panose="020B0502040204020203" pitchFamily="34" charset="0"/>
                <a:cs typeface="Segoe UI Historic" panose="020B0502040204020203" pitchFamily="34" charset="0"/>
              </a:defRPr>
            </a:lvl1pPr>
            <a:lvl2pPr>
              <a:defRPr lang="en-US" sz="1485" smtClean="0"/>
            </a:lvl2pPr>
            <a:lvl3pPr>
              <a:defRPr lang="en-US" sz="1485" smtClean="0"/>
            </a:lvl3pPr>
            <a:lvl4pPr>
              <a:defRPr lang="en-US" smtClean="0"/>
            </a:lvl4pPr>
            <a:lvl5pPr>
              <a:defRPr lang="en-US"/>
            </a:lvl5pPr>
          </a:lstStyle>
          <a:p>
            <a:pPr marL="0" lvl="0" defTabSz="377190">
              <a:lnSpc>
                <a:spcPct val="110000"/>
              </a:lnSpc>
            </a:pPr>
            <a:r>
              <a:rPr lang="en-US" dirty="0" err="1"/>
              <a:t>XXXxxxx</a:t>
            </a:r>
            <a:endParaRPr lang="en-US" dirty="0"/>
          </a:p>
        </p:txBody>
      </p:sp>
      <p:sp>
        <p:nvSpPr>
          <p:cNvPr id="8" name="Text Placeholder 14">
            <a:extLst>
              <a:ext uri="{FF2B5EF4-FFF2-40B4-BE49-F238E27FC236}">
                <a16:creationId xmlns:a16="http://schemas.microsoft.com/office/drawing/2014/main" id="{F7A5E2E4-9A40-419F-B15D-94352C11829B}"/>
              </a:ext>
            </a:extLst>
          </p:cNvPr>
          <p:cNvSpPr>
            <a:spLocks noGrp="1"/>
          </p:cNvSpPr>
          <p:nvPr>
            <p:ph type="body" sz="quarter" idx="11" hasCustomPrompt="1"/>
          </p:nvPr>
        </p:nvSpPr>
        <p:spPr>
          <a:xfrm>
            <a:off x="5813164" y="1933708"/>
            <a:ext cx="3286523" cy="4062347"/>
          </a:xfrm>
          <a:prstGeom prst="rect">
            <a:avLst/>
          </a:prstGeom>
          <a:noFill/>
        </p:spPr>
        <p:txBody>
          <a:bodyPr wrap="square" rtlCol="0">
            <a:noAutofit/>
          </a:bodyPr>
          <a:lstStyle>
            <a:lvl1pPr marL="0" indent="0">
              <a:buNone/>
              <a:defRPr lang="en-US" sz="1540" dirty="0" smtClean="0">
                <a:latin typeface="Segoe UI Semilight" panose="020B0402040204020203" pitchFamily="34" charset="0"/>
                <a:cs typeface="Segoe UI Semilight" panose="020B0402040204020203" pitchFamily="34" charset="0"/>
              </a:defRPr>
            </a:lvl1pPr>
          </a:lstStyle>
          <a:p>
            <a:pPr marL="0" lvl="0" defTabSz="377190">
              <a:spcAft>
                <a:spcPts val="2640"/>
              </a:spcAft>
            </a:pPr>
            <a:r>
              <a:rPr lang="en-US" dirty="0"/>
              <a:t>XXX</a:t>
            </a:r>
          </a:p>
        </p:txBody>
      </p:sp>
    </p:spTree>
    <p:extLst>
      <p:ext uri="{BB962C8B-B14F-4D97-AF65-F5344CB8AC3E}">
        <p14:creationId xmlns:p14="http://schemas.microsoft.com/office/powerpoint/2010/main" val="28958628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79FE1C42-17B7-45D7-BDA8-2639325511AD}"/>
              </a:ext>
            </a:extLst>
          </p:cNvPr>
          <p:cNvSpPr>
            <a:spLocks noGrp="1"/>
          </p:cNvSpPr>
          <p:nvPr>
            <p:ph type="body" sz="quarter" idx="11" hasCustomPrompt="1"/>
          </p:nvPr>
        </p:nvSpPr>
        <p:spPr>
          <a:xfrm>
            <a:off x="623707" y="3276765"/>
            <a:ext cx="3286523" cy="343171"/>
          </a:xfrm>
          <a:prstGeom prst="rect">
            <a:avLst/>
          </a:prstGeom>
          <a:noFill/>
        </p:spPr>
        <p:txBody>
          <a:bodyPr wrap="square" tIns="0" bIns="0" rtlCol="0">
            <a:spAutoFit/>
          </a:bodyPr>
          <a:lstStyle>
            <a:lvl1pPr marL="0" indent="0">
              <a:buNone/>
              <a:defRPr lang="en-US" sz="2200" smtClean="0">
                <a:latin typeface="Segoe UI Historic" panose="020B0502040204020203" pitchFamily="34" charset="0"/>
                <a:ea typeface="Segoe UI Historic" panose="020B0502040204020203" pitchFamily="34" charset="0"/>
                <a:cs typeface="Segoe UI Historic" panose="020B0502040204020203" pitchFamily="34" charset="0"/>
              </a:defRPr>
            </a:lvl1pPr>
            <a:lvl2pPr>
              <a:defRPr lang="en-US" sz="1485" smtClean="0"/>
            </a:lvl2pPr>
            <a:lvl3pPr>
              <a:defRPr lang="en-US" sz="1485" smtClean="0"/>
            </a:lvl3pPr>
            <a:lvl4pPr>
              <a:defRPr lang="en-US" smtClean="0"/>
            </a:lvl4pPr>
            <a:lvl5pPr>
              <a:defRPr lang="en-US"/>
            </a:lvl5pPr>
          </a:lstStyle>
          <a:p>
            <a:pPr marL="0" lvl="0" defTabSz="377190">
              <a:lnSpc>
                <a:spcPct val="110000"/>
              </a:lnSpc>
            </a:pPr>
            <a:r>
              <a:rPr lang="en-US" dirty="0"/>
              <a:t>XXX</a:t>
            </a:r>
          </a:p>
        </p:txBody>
      </p:sp>
      <p:sp>
        <p:nvSpPr>
          <p:cNvPr id="5" name="Text Placeholder 14">
            <a:extLst>
              <a:ext uri="{FF2B5EF4-FFF2-40B4-BE49-F238E27FC236}">
                <a16:creationId xmlns:a16="http://schemas.microsoft.com/office/drawing/2014/main" id="{9DFECA01-CC23-49B3-B4A1-8EC6690F03B5}"/>
              </a:ext>
            </a:extLst>
          </p:cNvPr>
          <p:cNvSpPr>
            <a:spLocks noGrp="1"/>
          </p:cNvSpPr>
          <p:nvPr>
            <p:ph type="body" sz="quarter" idx="12" hasCustomPrompt="1"/>
          </p:nvPr>
        </p:nvSpPr>
        <p:spPr>
          <a:xfrm>
            <a:off x="623707" y="3679098"/>
            <a:ext cx="3286523" cy="480516"/>
          </a:xfrm>
          <a:prstGeom prst="rect">
            <a:avLst/>
          </a:prstGeom>
          <a:noFill/>
        </p:spPr>
        <p:txBody>
          <a:bodyPr wrap="square" tIns="0" bIns="0" rtlCol="0">
            <a:spAutoFit/>
          </a:bodyPr>
          <a:lstStyle>
            <a:lvl1pPr marL="0" indent="0">
              <a:buNone/>
              <a:defRPr lang="en-US" sz="3080" dirty="0">
                <a:solidFill>
                  <a:schemeClr val="bg2"/>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marL="0" lvl="0" defTabSz="377190">
              <a:lnSpc>
                <a:spcPct val="110000"/>
              </a:lnSpc>
            </a:pPr>
            <a:r>
              <a:rPr lang="en-US" dirty="0"/>
              <a:t>XXX</a:t>
            </a:r>
          </a:p>
        </p:txBody>
      </p:sp>
    </p:spTree>
    <p:extLst>
      <p:ext uri="{BB962C8B-B14F-4D97-AF65-F5344CB8AC3E}">
        <p14:creationId xmlns:p14="http://schemas.microsoft.com/office/powerpoint/2010/main" val="22398050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7847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 Technical Descrip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A8729E2-5BEB-45C2-9027-FF8FDA202C5D}"/>
              </a:ext>
            </a:extLst>
          </p:cNvPr>
          <p:cNvCxnSpPr>
            <a:cxnSpLocks/>
          </p:cNvCxnSpPr>
          <p:nvPr userDrawn="1"/>
        </p:nvCxnSpPr>
        <p:spPr>
          <a:xfrm>
            <a:off x="645200" y="606709"/>
            <a:ext cx="8914934" cy="0"/>
          </a:xfrm>
          <a:prstGeom prst="line">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8" name="PROJECT_NAME">
            <a:extLst>
              <a:ext uri="{FF2B5EF4-FFF2-40B4-BE49-F238E27FC236}">
                <a16:creationId xmlns:a16="http://schemas.microsoft.com/office/drawing/2014/main" id="{C6892629-1D6C-4028-800C-D167FAE1FC64}"/>
              </a:ext>
            </a:extLst>
          </p:cNvPr>
          <p:cNvSpPr>
            <a:spLocks noGrp="1"/>
          </p:cNvSpPr>
          <p:nvPr>
            <p:ph type="body" sz="quarter" idx="10" hasCustomPrompt="1"/>
          </p:nvPr>
        </p:nvSpPr>
        <p:spPr>
          <a:xfrm>
            <a:off x="0" y="211542"/>
            <a:ext cx="9600734" cy="400110"/>
          </a:xfrm>
          <a:prstGeom prst="rect">
            <a:avLst/>
          </a:prstGeom>
          <a:noFill/>
        </p:spPr>
        <p:txBody>
          <a:bodyPr wrap="square" lIns="685800" rtlCol="0">
            <a:spAutoFit/>
          </a:bodyPr>
          <a:lstStyle>
            <a:lvl1pPr marL="0" indent="0" defTabSz="502897">
              <a:buFont typeface="Arial" panose="020B0604020202020204" pitchFamily="34" charset="0"/>
              <a:buNone/>
              <a:defRPr lang="en-US" sz="2000" cap="all" baseline="0" smtClean="0">
                <a:solidFill>
                  <a:schemeClr val="bg2"/>
                </a:solidFill>
                <a:latin typeface="Franklin Gothic Medium" panose="020B0603020102020204" pitchFamily="34" charset="0"/>
                <a:cs typeface="+mn-cs"/>
              </a:defRPr>
            </a:lvl1pPr>
            <a:lvl2pPr marL="159997" indent="0">
              <a:buFont typeface="Arial" panose="020B0604020202020204" pitchFamily="34" charset="0"/>
              <a:buNone/>
              <a:defRPr lang="en-US" sz="1980" smtClean="0">
                <a:latin typeface="+mn-lt"/>
                <a:cs typeface="+mn-cs"/>
              </a:defRPr>
            </a:lvl2pPr>
            <a:lvl3pPr marL="662894" indent="0">
              <a:buFont typeface="Arial" panose="020B0604020202020204" pitchFamily="34" charset="0"/>
              <a:buNone/>
              <a:defRPr lang="en-US" sz="1980" smtClean="0">
                <a:latin typeface="+mn-lt"/>
                <a:cs typeface="+mn-cs"/>
              </a:defRPr>
            </a:lvl3pPr>
            <a:lvl4pPr marL="1165791" indent="0">
              <a:buFont typeface="Arial" panose="020B0604020202020204" pitchFamily="34" charset="0"/>
              <a:buNone/>
              <a:defRPr lang="en-US" sz="1980" smtClean="0">
                <a:latin typeface="+mn-lt"/>
                <a:cs typeface="+mn-cs"/>
              </a:defRPr>
            </a:lvl4pPr>
            <a:lvl5pPr marL="1668689" indent="0">
              <a:buFont typeface="Arial" panose="020B0604020202020204" pitchFamily="34" charset="0"/>
              <a:buNone/>
              <a:defRPr lang="en-US" sz="1980">
                <a:latin typeface="+mn-lt"/>
                <a:cs typeface="+mn-cs"/>
              </a:defRPr>
            </a:lvl5pPr>
          </a:lstStyle>
          <a:p>
            <a:pPr marL="0" lvl="0" defTabSz="502897"/>
            <a:r>
              <a:rPr lang="en-US" dirty="0"/>
              <a:t>PROJECT NAME</a:t>
            </a:r>
          </a:p>
        </p:txBody>
      </p:sp>
      <p:sp>
        <p:nvSpPr>
          <p:cNvPr id="9" name="OVERVIEW_ONE_LINER">
            <a:extLst>
              <a:ext uri="{FF2B5EF4-FFF2-40B4-BE49-F238E27FC236}">
                <a16:creationId xmlns:a16="http://schemas.microsoft.com/office/drawing/2014/main" id="{57CBE32A-D09F-4A85-A2C2-0DC54A375158}"/>
              </a:ext>
            </a:extLst>
          </p:cNvPr>
          <p:cNvSpPr>
            <a:spLocks noGrp="1"/>
          </p:cNvSpPr>
          <p:nvPr>
            <p:ph type="body" sz="quarter" idx="11" hasCustomPrompt="1"/>
          </p:nvPr>
        </p:nvSpPr>
        <p:spPr>
          <a:xfrm>
            <a:off x="0" y="604624"/>
            <a:ext cx="9600734" cy="292388"/>
          </a:xfrm>
          <a:prstGeom prst="rect">
            <a:avLst/>
          </a:prstGeom>
          <a:noFill/>
        </p:spPr>
        <p:txBody>
          <a:bodyPr wrap="square" lIns="685800" rtlCol="0">
            <a:spAutoFit/>
          </a:bodyPr>
          <a:lstStyle>
            <a:lvl1pPr marL="0" indent="0" defTabSz="502897">
              <a:buNone/>
              <a:defRPr lang="en-US" sz="1300" b="0" i="0" dirty="0">
                <a:latin typeface="Franklin Gothic Medium" panose="020B0603020102020204" pitchFamily="34" charset="0"/>
                <a:cs typeface="Dubai" panose="020B0503030403030204" pitchFamily="34" charset="-78"/>
              </a:defRPr>
            </a:lvl1pPr>
          </a:lstStyle>
          <a:p>
            <a:pPr marL="0" lvl="0" defTabSz="502897"/>
            <a:r>
              <a:rPr lang="en-US" dirty="0"/>
              <a:t>Provide a concise, one-line sound bite or tag line capturing the essence of your project.</a:t>
            </a:r>
          </a:p>
        </p:txBody>
      </p:sp>
      <p:sp>
        <p:nvSpPr>
          <p:cNvPr id="30" name="LEAD">
            <a:extLst>
              <a:ext uri="{FF2B5EF4-FFF2-40B4-BE49-F238E27FC236}">
                <a16:creationId xmlns:a16="http://schemas.microsoft.com/office/drawing/2014/main" id="{58901C3C-C9BA-4EEC-8CDD-9BC8D13FE5DC}"/>
              </a:ext>
            </a:extLst>
          </p:cNvPr>
          <p:cNvSpPr>
            <a:spLocks noGrp="1"/>
          </p:cNvSpPr>
          <p:nvPr>
            <p:ph type="body" sz="quarter" idx="35" hasCustomPrompt="1"/>
          </p:nvPr>
        </p:nvSpPr>
        <p:spPr>
          <a:xfrm>
            <a:off x="684881" y="7205472"/>
            <a:ext cx="2743200" cy="182880"/>
          </a:xfrm>
          <a:prstGeom prst="rect">
            <a:avLst/>
          </a:prstGeom>
        </p:spPr>
        <p:txBody>
          <a:bodyPr anchor="ctr"/>
          <a:lstStyle>
            <a:lvl1pPr marL="0" indent="0" algn="l">
              <a:buNone/>
              <a:defRPr sz="1100">
                <a:solidFill>
                  <a:schemeClr val="bg1"/>
                </a:solidFill>
                <a:latin typeface="Franklin Gothic Medium" panose="020B0603020102020204" pitchFamily="34" charset="0"/>
              </a:defRPr>
            </a:lvl1pPr>
          </a:lstStyle>
          <a:p>
            <a:pPr lvl="0"/>
            <a:r>
              <a:rPr lang="en-US" dirty="0"/>
              <a:t>PROJECT LEAD</a:t>
            </a:r>
          </a:p>
        </p:txBody>
      </p:sp>
      <p:sp>
        <p:nvSpPr>
          <p:cNvPr id="44" name="Rectangle 43">
            <a:extLst>
              <a:ext uri="{FF2B5EF4-FFF2-40B4-BE49-F238E27FC236}">
                <a16:creationId xmlns:a16="http://schemas.microsoft.com/office/drawing/2014/main" id="{E1868534-86CD-4695-AD2E-19E6961B7CA5}"/>
              </a:ext>
            </a:extLst>
          </p:cNvPr>
          <p:cNvSpPr/>
          <p:nvPr userDrawn="1"/>
        </p:nvSpPr>
        <p:spPr>
          <a:xfrm>
            <a:off x="685801" y="901760"/>
            <a:ext cx="8914934" cy="6045054"/>
          </a:xfrm>
          <a:prstGeom prst="rect">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tx1"/>
              </a:solidFill>
            </a:endParaRPr>
          </a:p>
        </p:txBody>
      </p:sp>
      <p:sp>
        <p:nvSpPr>
          <p:cNvPr id="17" name="JON">
            <a:extLst>
              <a:ext uri="{FF2B5EF4-FFF2-40B4-BE49-F238E27FC236}">
                <a16:creationId xmlns:a16="http://schemas.microsoft.com/office/drawing/2014/main" id="{CDCF556C-806C-4407-ACE7-6028396D7A55}"/>
              </a:ext>
            </a:extLst>
          </p:cNvPr>
          <p:cNvSpPr>
            <a:spLocks noGrp="1"/>
          </p:cNvSpPr>
          <p:nvPr>
            <p:ph type="body" sz="quarter" idx="31" hasCustomPrompt="1"/>
          </p:nvPr>
        </p:nvSpPr>
        <p:spPr>
          <a:xfrm>
            <a:off x="6703456" y="7205472"/>
            <a:ext cx="866214" cy="182880"/>
          </a:xfrm>
          <a:prstGeom prst="rect">
            <a:avLst/>
          </a:prstGeom>
        </p:spPr>
        <p:txBody>
          <a:bodyPr anchor="ctr"/>
          <a:lstStyle>
            <a:lvl1pPr marL="0" indent="0" algn="r">
              <a:buNone/>
              <a:defRPr sz="1100">
                <a:solidFill>
                  <a:schemeClr val="bg1"/>
                </a:solidFill>
                <a:latin typeface="Franklin Gothic Medium" panose="020B0603020102020204" pitchFamily="34" charset="0"/>
              </a:defRPr>
            </a:lvl1pPr>
          </a:lstStyle>
          <a:p>
            <a:pPr lvl="0"/>
            <a:r>
              <a:rPr lang="en-US" dirty="0"/>
              <a:t>6 digit JON</a:t>
            </a:r>
          </a:p>
        </p:txBody>
      </p:sp>
      <p:cxnSp>
        <p:nvCxnSpPr>
          <p:cNvPr id="19" name="Straight Connector 18">
            <a:extLst>
              <a:ext uri="{FF2B5EF4-FFF2-40B4-BE49-F238E27FC236}">
                <a16:creationId xmlns:a16="http://schemas.microsoft.com/office/drawing/2014/main" id="{D40E7613-1876-40AF-BE24-02F5CB6D2F5A}"/>
              </a:ext>
            </a:extLst>
          </p:cNvPr>
          <p:cNvCxnSpPr/>
          <p:nvPr userDrawn="1"/>
        </p:nvCxnSpPr>
        <p:spPr>
          <a:xfrm>
            <a:off x="7587131" y="7246852"/>
            <a:ext cx="0" cy="109728"/>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502B7F12-A4DC-499F-862F-336499899961}"/>
              </a:ext>
            </a:extLst>
          </p:cNvPr>
          <p:cNvSpPr txBox="1"/>
          <p:nvPr userDrawn="1"/>
        </p:nvSpPr>
        <p:spPr>
          <a:xfrm>
            <a:off x="701852" y="6098831"/>
            <a:ext cx="967829"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KEYWORDS</a:t>
            </a:r>
          </a:p>
        </p:txBody>
      </p:sp>
      <p:sp>
        <p:nvSpPr>
          <p:cNvPr id="34" name="TextBox 33">
            <a:extLst>
              <a:ext uri="{FF2B5EF4-FFF2-40B4-BE49-F238E27FC236}">
                <a16:creationId xmlns:a16="http://schemas.microsoft.com/office/drawing/2014/main" id="{B5A986C2-1910-4660-81EB-B3C5BE7AC4D4}"/>
              </a:ext>
            </a:extLst>
          </p:cNvPr>
          <p:cNvSpPr txBox="1"/>
          <p:nvPr userDrawn="1"/>
        </p:nvSpPr>
        <p:spPr>
          <a:xfrm>
            <a:off x="701852" y="1017170"/>
            <a:ext cx="1879874"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TECHNICAL DESCRIPTION</a:t>
            </a:r>
          </a:p>
        </p:txBody>
      </p:sp>
      <p:sp>
        <p:nvSpPr>
          <p:cNvPr id="31" name="Text Placeholder 4">
            <a:extLst>
              <a:ext uri="{FF2B5EF4-FFF2-40B4-BE49-F238E27FC236}">
                <a16:creationId xmlns:a16="http://schemas.microsoft.com/office/drawing/2014/main" id="{04DCFC77-A944-4EBE-A64D-AE89D580F6DE}"/>
              </a:ext>
            </a:extLst>
          </p:cNvPr>
          <p:cNvSpPr>
            <a:spLocks noGrp="1"/>
          </p:cNvSpPr>
          <p:nvPr>
            <p:ph type="body" sz="quarter" idx="72" hasCustomPrompt="1"/>
          </p:nvPr>
        </p:nvSpPr>
        <p:spPr>
          <a:xfrm>
            <a:off x="795528" y="1302881"/>
            <a:ext cx="8686800" cy="4795949"/>
          </a:xfrm>
          <a:prstGeom prst="rect">
            <a:avLst/>
          </a:prstGeom>
        </p:spPr>
        <p:txBody>
          <a:bodyPr/>
          <a:lstStyle>
            <a:lvl1pPr marL="0" indent="0">
              <a:buFontTx/>
              <a:buNone/>
              <a:tabLst/>
              <a:defRPr lang="en-US" sz="1600" baseline="0" smtClean="0">
                <a:effectLst/>
                <a:latin typeface="+mn-lt"/>
              </a:defRPr>
            </a:lvl1pPr>
            <a:lvl2pPr marL="288925" indent="-115888">
              <a:defRPr sz="1000">
                <a:latin typeface="Franklin Gothic Book" panose="020B0503020102020204" pitchFamily="34" charset="0"/>
              </a:defRPr>
            </a:lvl2pPr>
          </a:lstStyle>
          <a:p>
            <a:pPr lvl="0"/>
            <a:r>
              <a:rPr lang="en-US" sz="1100" dirty="0">
                <a:effectLst/>
                <a:latin typeface="Calibri" panose="020F0502020204030204" pitchFamily="34" charset="0"/>
                <a:ea typeface="Times New Roman" panose="02020603050405020304" pitchFamily="18" charset="0"/>
              </a:rPr>
              <a:t>You are talking to colleague who has a basic understanding of your project and they want to hear technical details—what do you tell that person? Feel free to include images and graphics.</a:t>
            </a:r>
            <a:endParaRPr lang="en-US" dirty="0"/>
          </a:p>
        </p:txBody>
      </p:sp>
      <p:sp>
        <p:nvSpPr>
          <p:cNvPr id="24" name="RESULTS_IP">
            <a:extLst>
              <a:ext uri="{FF2B5EF4-FFF2-40B4-BE49-F238E27FC236}">
                <a16:creationId xmlns:a16="http://schemas.microsoft.com/office/drawing/2014/main" id="{40E7BB38-8519-46EB-B052-07CBF2165485}"/>
              </a:ext>
            </a:extLst>
          </p:cNvPr>
          <p:cNvSpPr>
            <a:spLocks noGrp="1"/>
          </p:cNvSpPr>
          <p:nvPr>
            <p:ph type="body" sz="quarter" idx="70" hasCustomPrompt="1"/>
          </p:nvPr>
        </p:nvSpPr>
        <p:spPr>
          <a:xfrm>
            <a:off x="795528" y="6409151"/>
            <a:ext cx="8686800" cy="441127"/>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List keywords separated by commas.</a:t>
            </a:r>
          </a:p>
        </p:txBody>
      </p:sp>
      <p:sp>
        <p:nvSpPr>
          <p:cNvPr id="14" name="TextBox 13">
            <a:extLst>
              <a:ext uri="{FF2B5EF4-FFF2-40B4-BE49-F238E27FC236}">
                <a16:creationId xmlns:a16="http://schemas.microsoft.com/office/drawing/2014/main" id="{86CE6828-F39A-42CF-B398-01F1A1723659}"/>
              </a:ext>
            </a:extLst>
          </p:cNvPr>
          <p:cNvSpPr txBox="1"/>
          <p:nvPr userDrawn="1"/>
        </p:nvSpPr>
        <p:spPr>
          <a:xfrm>
            <a:off x="7616653" y="7171326"/>
            <a:ext cx="716863" cy="261610"/>
          </a:xfrm>
          <a:prstGeom prst="rect">
            <a:avLst/>
          </a:prstGeom>
          <a:noFill/>
        </p:spPr>
        <p:txBody>
          <a:bodyPr wrap="none" rtlCol="0">
            <a:spAutoFit/>
          </a:bodyPr>
          <a:lstStyle/>
          <a:p>
            <a:r>
              <a:rPr lang="en-US" sz="1100" dirty="0">
                <a:solidFill>
                  <a:schemeClr val="bg1"/>
                </a:solidFill>
                <a:latin typeface="Franklin Gothic Medium" panose="020B0603020102020204" pitchFamily="34" charset="0"/>
              </a:rPr>
              <a:t>Ventures</a:t>
            </a:r>
          </a:p>
        </p:txBody>
      </p:sp>
    </p:spTree>
    <p:extLst>
      <p:ext uri="{BB962C8B-B14F-4D97-AF65-F5344CB8AC3E}">
        <p14:creationId xmlns:p14="http://schemas.microsoft.com/office/powerpoint/2010/main" val="28791361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6DDE5BAB-FA78-43D5-B145-9D9BD2D51DFD}"/>
              </a:ext>
            </a:extLst>
          </p:cNvPr>
          <p:cNvSpPr>
            <a:spLocks noGrp="1"/>
          </p:cNvSpPr>
          <p:nvPr>
            <p:ph type="body" sz="quarter" idx="11" hasCustomPrompt="1"/>
          </p:nvPr>
        </p:nvSpPr>
        <p:spPr>
          <a:xfrm>
            <a:off x="207655" y="1259208"/>
            <a:ext cx="3286523" cy="274562"/>
          </a:xfrm>
          <a:prstGeom prst="rect">
            <a:avLst/>
          </a:prstGeom>
          <a:noFill/>
        </p:spPr>
        <p:txBody>
          <a:bodyPr wrap="square" tIns="0" bIns="0" rtlCol="0">
            <a:spAutoFit/>
          </a:bodyPr>
          <a:lstStyle>
            <a:lvl1pPr marL="0" indent="0">
              <a:buNone/>
              <a:defRPr lang="en-US" sz="1760" smtClean="0">
                <a:latin typeface="Segoe UI Historic" panose="020B0502040204020203" pitchFamily="34" charset="0"/>
                <a:ea typeface="Segoe UI Historic" panose="020B0502040204020203" pitchFamily="34" charset="0"/>
                <a:cs typeface="Segoe UI Historic" panose="020B0502040204020203" pitchFamily="34" charset="0"/>
              </a:defRPr>
            </a:lvl1pPr>
            <a:lvl2pPr>
              <a:defRPr lang="en-US" sz="1485" smtClean="0"/>
            </a:lvl2pPr>
            <a:lvl3pPr>
              <a:defRPr lang="en-US" sz="1485" smtClean="0"/>
            </a:lvl3pPr>
            <a:lvl4pPr>
              <a:defRPr lang="en-US" smtClean="0"/>
            </a:lvl4pPr>
            <a:lvl5pPr>
              <a:defRPr lang="en-US"/>
            </a:lvl5pPr>
          </a:lstStyle>
          <a:p>
            <a:pPr marL="0" lvl="0" defTabSz="377190">
              <a:lnSpc>
                <a:spcPct val="110000"/>
              </a:lnSpc>
            </a:pPr>
            <a:r>
              <a:rPr lang="en-US" dirty="0"/>
              <a:t>XXX</a:t>
            </a:r>
          </a:p>
        </p:txBody>
      </p:sp>
      <p:sp>
        <p:nvSpPr>
          <p:cNvPr id="5" name="Text Placeholder 14">
            <a:extLst>
              <a:ext uri="{FF2B5EF4-FFF2-40B4-BE49-F238E27FC236}">
                <a16:creationId xmlns:a16="http://schemas.microsoft.com/office/drawing/2014/main" id="{0ED84F90-408F-45CE-B11F-5DBBEECAFA6E}"/>
              </a:ext>
            </a:extLst>
          </p:cNvPr>
          <p:cNvSpPr>
            <a:spLocks noGrp="1"/>
          </p:cNvSpPr>
          <p:nvPr>
            <p:ph type="body" sz="quarter" idx="12" hasCustomPrompt="1"/>
          </p:nvPr>
        </p:nvSpPr>
        <p:spPr>
          <a:xfrm>
            <a:off x="207655" y="564043"/>
            <a:ext cx="3286523" cy="480516"/>
          </a:xfrm>
          <a:prstGeom prst="rect">
            <a:avLst/>
          </a:prstGeom>
          <a:noFill/>
        </p:spPr>
        <p:txBody>
          <a:bodyPr wrap="square" tIns="0" bIns="0" rtlCol="0">
            <a:spAutoFit/>
          </a:bodyPr>
          <a:lstStyle>
            <a:lvl1pPr marL="0" indent="0">
              <a:buNone/>
              <a:defRPr lang="en-US" sz="3080" dirty="0">
                <a:solidFill>
                  <a:schemeClr val="bg2"/>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marL="0" lvl="0" defTabSz="377190">
              <a:lnSpc>
                <a:spcPct val="110000"/>
              </a:lnSpc>
            </a:pPr>
            <a:r>
              <a:rPr lang="en-US" dirty="0"/>
              <a:t>XXX</a:t>
            </a:r>
          </a:p>
        </p:txBody>
      </p:sp>
    </p:spTree>
    <p:extLst>
      <p:ext uri="{BB962C8B-B14F-4D97-AF65-F5344CB8AC3E}">
        <p14:creationId xmlns:p14="http://schemas.microsoft.com/office/powerpoint/2010/main" val="29238540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D8CCB2AF-D280-4AC8-A8A5-BD56BF59013B}"/>
              </a:ext>
            </a:extLst>
          </p:cNvPr>
          <p:cNvSpPr>
            <a:spLocks noGrp="1"/>
          </p:cNvSpPr>
          <p:nvPr>
            <p:ph type="body" sz="quarter" idx="10" hasCustomPrompt="1"/>
          </p:nvPr>
        </p:nvSpPr>
        <p:spPr>
          <a:xfrm>
            <a:off x="637422" y="3276764"/>
            <a:ext cx="3286523" cy="2719291"/>
          </a:xfrm>
          <a:prstGeom prst="rect">
            <a:avLst/>
          </a:prstGeom>
          <a:noFill/>
        </p:spPr>
        <p:txBody>
          <a:bodyPr wrap="square" rtlCol="0">
            <a:noAutofit/>
          </a:bodyPr>
          <a:lstStyle>
            <a:lvl1pPr marL="0" indent="0">
              <a:buNone/>
              <a:defRPr lang="en-US" sz="2640" smtClean="0">
                <a:latin typeface="Segoe UI Historic" panose="020B0502040204020203" pitchFamily="34" charset="0"/>
                <a:ea typeface="Segoe UI Historic" panose="020B0502040204020203" pitchFamily="34" charset="0"/>
                <a:cs typeface="Segoe UI Historic" panose="020B0502040204020203" pitchFamily="34" charset="0"/>
              </a:defRPr>
            </a:lvl1pPr>
            <a:lvl2pPr>
              <a:defRPr lang="en-US" sz="1485" smtClean="0"/>
            </a:lvl2pPr>
            <a:lvl3pPr>
              <a:defRPr lang="en-US" sz="1485" smtClean="0"/>
            </a:lvl3pPr>
            <a:lvl4pPr>
              <a:defRPr lang="en-US" smtClean="0"/>
            </a:lvl4pPr>
            <a:lvl5pPr>
              <a:defRPr lang="en-US"/>
            </a:lvl5pPr>
          </a:lstStyle>
          <a:p>
            <a:pPr marL="0" lvl="0" defTabSz="377190">
              <a:lnSpc>
                <a:spcPct val="110000"/>
              </a:lnSpc>
            </a:pPr>
            <a:r>
              <a:rPr lang="en-US" dirty="0" err="1"/>
              <a:t>XXXxxxx</a:t>
            </a:r>
            <a:endParaRPr lang="en-US" dirty="0"/>
          </a:p>
        </p:txBody>
      </p:sp>
      <p:sp>
        <p:nvSpPr>
          <p:cNvPr id="8" name="Text Placeholder 14">
            <a:extLst>
              <a:ext uri="{FF2B5EF4-FFF2-40B4-BE49-F238E27FC236}">
                <a16:creationId xmlns:a16="http://schemas.microsoft.com/office/drawing/2014/main" id="{F7A5E2E4-9A40-419F-B15D-94352C11829B}"/>
              </a:ext>
            </a:extLst>
          </p:cNvPr>
          <p:cNvSpPr>
            <a:spLocks noGrp="1"/>
          </p:cNvSpPr>
          <p:nvPr>
            <p:ph type="body" sz="quarter" idx="11" hasCustomPrompt="1"/>
          </p:nvPr>
        </p:nvSpPr>
        <p:spPr>
          <a:xfrm>
            <a:off x="5813164" y="1933708"/>
            <a:ext cx="3286523" cy="4062347"/>
          </a:xfrm>
          <a:prstGeom prst="rect">
            <a:avLst/>
          </a:prstGeom>
          <a:noFill/>
        </p:spPr>
        <p:txBody>
          <a:bodyPr wrap="square" rtlCol="0">
            <a:noAutofit/>
          </a:bodyPr>
          <a:lstStyle>
            <a:lvl1pPr marL="0" indent="0">
              <a:buNone/>
              <a:defRPr lang="en-US" sz="1540" dirty="0" smtClean="0">
                <a:latin typeface="Segoe UI Semilight" panose="020B0402040204020203" pitchFamily="34" charset="0"/>
                <a:cs typeface="Segoe UI Semilight" panose="020B0402040204020203" pitchFamily="34" charset="0"/>
              </a:defRPr>
            </a:lvl1pPr>
          </a:lstStyle>
          <a:p>
            <a:pPr marL="0" lvl="0" defTabSz="377190">
              <a:spcAft>
                <a:spcPts val="2640"/>
              </a:spcAft>
            </a:pPr>
            <a:r>
              <a:rPr lang="en-US" dirty="0"/>
              <a:t>XXX</a:t>
            </a:r>
          </a:p>
        </p:txBody>
      </p:sp>
    </p:spTree>
    <p:extLst>
      <p:ext uri="{BB962C8B-B14F-4D97-AF65-F5344CB8AC3E}">
        <p14:creationId xmlns:p14="http://schemas.microsoft.com/office/powerpoint/2010/main" val="24210507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79FE1C42-17B7-45D7-BDA8-2639325511AD}"/>
              </a:ext>
            </a:extLst>
          </p:cNvPr>
          <p:cNvSpPr>
            <a:spLocks noGrp="1"/>
          </p:cNvSpPr>
          <p:nvPr>
            <p:ph type="body" sz="quarter" idx="11" hasCustomPrompt="1"/>
          </p:nvPr>
        </p:nvSpPr>
        <p:spPr>
          <a:xfrm>
            <a:off x="623707" y="3276765"/>
            <a:ext cx="3286523" cy="343171"/>
          </a:xfrm>
          <a:prstGeom prst="rect">
            <a:avLst/>
          </a:prstGeom>
          <a:noFill/>
        </p:spPr>
        <p:txBody>
          <a:bodyPr wrap="square" tIns="0" bIns="0" rtlCol="0">
            <a:spAutoFit/>
          </a:bodyPr>
          <a:lstStyle>
            <a:lvl1pPr marL="0" indent="0">
              <a:buNone/>
              <a:defRPr lang="en-US" sz="2200" smtClean="0">
                <a:latin typeface="Segoe UI Historic" panose="020B0502040204020203" pitchFamily="34" charset="0"/>
                <a:ea typeface="Segoe UI Historic" panose="020B0502040204020203" pitchFamily="34" charset="0"/>
                <a:cs typeface="Segoe UI Historic" panose="020B0502040204020203" pitchFamily="34" charset="0"/>
              </a:defRPr>
            </a:lvl1pPr>
            <a:lvl2pPr>
              <a:defRPr lang="en-US" sz="1485" smtClean="0"/>
            </a:lvl2pPr>
            <a:lvl3pPr>
              <a:defRPr lang="en-US" sz="1485" smtClean="0"/>
            </a:lvl3pPr>
            <a:lvl4pPr>
              <a:defRPr lang="en-US" smtClean="0"/>
            </a:lvl4pPr>
            <a:lvl5pPr>
              <a:defRPr lang="en-US"/>
            </a:lvl5pPr>
          </a:lstStyle>
          <a:p>
            <a:pPr marL="0" lvl="0" defTabSz="377190">
              <a:lnSpc>
                <a:spcPct val="110000"/>
              </a:lnSpc>
            </a:pPr>
            <a:r>
              <a:rPr lang="en-US" dirty="0"/>
              <a:t>XXX</a:t>
            </a:r>
          </a:p>
        </p:txBody>
      </p:sp>
      <p:sp>
        <p:nvSpPr>
          <p:cNvPr id="5" name="Text Placeholder 14">
            <a:extLst>
              <a:ext uri="{FF2B5EF4-FFF2-40B4-BE49-F238E27FC236}">
                <a16:creationId xmlns:a16="http://schemas.microsoft.com/office/drawing/2014/main" id="{9DFECA01-CC23-49B3-B4A1-8EC6690F03B5}"/>
              </a:ext>
            </a:extLst>
          </p:cNvPr>
          <p:cNvSpPr>
            <a:spLocks noGrp="1"/>
          </p:cNvSpPr>
          <p:nvPr>
            <p:ph type="body" sz="quarter" idx="12" hasCustomPrompt="1"/>
          </p:nvPr>
        </p:nvSpPr>
        <p:spPr>
          <a:xfrm>
            <a:off x="623707" y="3679098"/>
            <a:ext cx="3286523" cy="480516"/>
          </a:xfrm>
          <a:prstGeom prst="rect">
            <a:avLst/>
          </a:prstGeom>
          <a:noFill/>
        </p:spPr>
        <p:txBody>
          <a:bodyPr wrap="square" tIns="0" bIns="0" rtlCol="0">
            <a:spAutoFit/>
          </a:bodyPr>
          <a:lstStyle>
            <a:lvl1pPr marL="0" indent="0">
              <a:buNone/>
              <a:defRPr lang="en-US" sz="3080" dirty="0">
                <a:solidFill>
                  <a:schemeClr val="bg2"/>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marL="0" lvl="0" defTabSz="377190">
              <a:lnSpc>
                <a:spcPct val="110000"/>
              </a:lnSpc>
            </a:pPr>
            <a:r>
              <a:rPr lang="en-US" dirty="0"/>
              <a:t>XXX</a:t>
            </a:r>
          </a:p>
        </p:txBody>
      </p:sp>
    </p:spTree>
    <p:extLst>
      <p:ext uri="{BB962C8B-B14F-4D97-AF65-F5344CB8AC3E}">
        <p14:creationId xmlns:p14="http://schemas.microsoft.com/office/powerpoint/2010/main" val="14100252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97237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6DDE5BAB-FA78-43D5-B145-9D9BD2D51DFD}"/>
              </a:ext>
            </a:extLst>
          </p:cNvPr>
          <p:cNvSpPr>
            <a:spLocks noGrp="1"/>
          </p:cNvSpPr>
          <p:nvPr>
            <p:ph type="body" sz="quarter" idx="11" hasCustomPrompt="1"/>
          </p:nvPr>
        </p:nvSpPr>
        <p:spPr>
          <a:xfrm>
            <a:off x="207655" y="1259208"/>
            <a:ext cx="3286523" cy="274562"/>
          </a:xfrm>
          <a:prstGeom prst="rect">
            <a:avLst/>
          </a:prstGeom>
          <a:noFill/>
        </p:spPr>
        <p:txBody>
          <a:bodyPr wrap="square" tIns="0" bIns="0" rtlCol="0">
            <a:spAutoFit/>
          </a:bodyPr>
          <a:lstStyle>
            <a:lvl1pPr marL="0" indent="0">
              <a:buNone/>
              <a:defRPr lang="en-US" sz="1760" smtClean="0">
                <a:latin typeface="Segoe UI Historic" panose="020B0502040204020203" pitchFamily="34" charset="0"/>
                <a:ea typeface="Segoe UI Historic" panose="020B0502040204020203" pitchFamily="34" charset="0"/>
                <a:cs typeface="Segoe UI Historic" panose="020B0502040204020203" pitchFamily="34" charset="0"/>
              </a:defRPr>
            </a:lvl1pPr>
            <a:lvl2pPr>
              <a:defRPr lang="en-US" sz="1485" smtClean="0"/>
            </a:lvl2pPr>
            <a:lvl3pPr>
              <a:defRPr lang="en-US" sz="1485" smtClean="0"/>
            </a:lvl3pPr>
            <a:lvl4pPr>
              <a:defRPr lang="en-US" smtClean="0"/>
            </a:lvl4pPr>
            <a:lvl5pPr>
              <a:defRPr lang="en-US"/>
            </a:lvl5pPr>
          </a:lstStyle>
          <a:p>
            <a:pPr marL="0" lvl="0" defTabSz="377190">
              <a:lnSpc>
                <a:spcPct val="110000"/>
              </a:lnSpc>
            </a:pPr>
            <a:r>
              <a:rPr lang="en-US" dirty="0"/>
              <a:t>XXX</a:t>
            </a:r>
          </a:p>
        </p:txBody>
      </p:sp>
      <p:sp>
        <p:nvSpPr>
          <p:cNvPr id="5" name="Text Placeholder 14">
            <a:extLst>
              <a:ext uri="{FF2B5EF4-FFF2-40B4-BE49-F238E27FC236}">
                <a16:creationId xmlns:a16="http://schemas.microsoft.com/office/drawing/2014/main" id="{0ED84F90-408F-45CE-B11F-5DBBEECAFA6E}"/>
              </a:ext>
            </a:extLst>
          </p:cNvPr>
          <p:cNvSpPr>
            <a:spLocks noGrp="1"/>
          </p:cNvSpPr>
          <p:nvPr>
            <p:ph type="body" sz="quarter" idx="12" hasCustomPrompt="1"/>
          </p:nvPr>
        </p:nvSpPr>
        <p:spPr>
          <a:xfrm>
            <a:off x="207655" y="564043"/>
            <a:ext cx="3286523" cy="480516"/>
          </a:xfrm>
          <a:prstGeom prst="rect">
            <a:avLst/>
          </a:prstGeom>
          <a:noFill/>
        </p:spPr>
        <p:txBody>
          <a:bodyPr wrap="square" tIns="0" bIns="0" rtlCol="0">
            <a:spAutoFit/>
          </a:bodyPr>
          <a:lstStyle>
            <a:lvl1pPr marL="0" indent="0">
              <a:buNone/>
              <a:defRPr lang="en-US" sz="3080" dirty="0">
                <a:solidFill>
                  <a:schemeClr val="bg2"/>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marL="0" lvl="0" defTabSz="377190">
              <a:lnSpc>
                <a:spcPct val="110000"/>
              </a:lnSpc>
            </a:pPr>
            <a:r>
              <a:rPr lang="en-US" dirty="0"/>
              <a:t>XXX</a:t>
            </a:r>
          </a:p>
        </p:txBody>
      </p:sp>
    </p:spTree>
    <p:extLst>
      <p:ext uri="{BB962C8B-B14F-4D97-AF65-F5344CB8AC3E}">
        <p14:creationId xmlns:p14="http://schemas.microsoft.com/office/powerpoint/2010/main" val="23956699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D8CCB2AF-D280-4AC8-A8A5-BD56BF59013B}"/>
              </a:ext>
            </a:extLst>
          </p:cNvPr>
          <p:cNvSpPr>
            <a:spLocks noGrp="1"/>
          </p:cNvSpPr>
          <p:nvPr>
            <p:ph type="body" sz="quarter" idx="10" hasCustomPrompt="1"/>
          </p:nvPr>
        </p:nvSpPr>
        <p:spPr>
          <a:xfrm>
            <a:off x="637422" y="3276764"/>
            <a:ext cx="3286523" cy="2719291"/>
          </a:xfrm>
          <a:prstGeom prst="rect">
            <a:avLst/>
          </a:prstGeom>
          <a:noFill/>
        </p:spPr>
        <p:txBody>
          <a:bodyPr wrap="square" rtlCol="0">
            <a:noAutofit/>
          </a:bodyPr>
          <a:lstStyle>
            <a:lvl1pPr marL="0" indent="0">
              <a:buNone/>
              <a:defRPr lang="en-US" sz="2640" smtClean="0">
                <a:latin typeface="Segoe UI Historic" panose="020B0502040204020203" pitchFamily="34" charset="0"/>
                <a:ea typeface="Segoe UI Historic" panose="020B0502040204020203" pitchFamily="34" charset="0"/>
                <a:cs typeface="Segoe UI Historic" panose="020B0502040204020203" pitchFamily="34" charset="0"/>
              </a:defRPr>
            </a:lvl1pPr>
            <a:lvl2pPr>
              <a:defRPr lang="en-US" sz="1485" smtClean="0"/>
            </a:lvl2pPr>
            <a:lvl3pPr>
              <a:defRPr lang="en-US" sz="1485" smtClean="0"/>
            </a:lvl3pPr>
            <a:lvl4pPr>
              <a:defRPr lang="en-US" smtClean="0"/>
            </a:lvl4pPr>
            <a:lvl5pPr>
              <a:defRPr lang="en-US"/>
            </a:lvl5pPr>
          </a:lstStyle>
          <a:p>
            <a:pPr marL="0" lvl="0" defTabSz="377190">
              <a:lnSpc>
                <a:spcPct val="110000"/>
              </a:lnSpc>
            </a:pPr>
            <a:r>
              <a:rPr lang="en-US" dirty="0" err="1"/>
              <a:t>XXXxxxx</a:t>
            </a:r>
            <a:endParaRPr lang="en-US" dirty="0"/>
          </a:p>
        </p:txBody>
      </p:sp>
      <p:sp>
        <p:nvSpPr>
          <p:cNvPr id="8" name="Text Placeholder 14">
            <a:extLst>
              <a:ext uri="{FF2B5EF4-FFF2-40B4-BE49-F238E27FC236}">
                <a16:creationId xmlns:a16="http://schemas.microsoft.com/office/drawing/2014/main" id="{F7A5E2E4-9A40-419F-B15D-94352C11829B}"/>
              </a:ext>
            </a:extLst>
          </p:cNvPr>
          <p:cNvSpPr>
            <a:spLocks noGrp="1"/>
          </p:cNvSpPr>
          <p:nvPr>
            <p:ph type="body" sz="quarter" idx="11" hasCustomPrompt="1"/>
          </p:nvPr>
        </p:nvSpPr>
        <p:spPr>
          <a:xfrm>
            <a:off x="5813164" y="1933708"/>
            <a:ext cx="3286523" cy="4062347"/>
          </a:xfrm>
          <a:prstGeom prst="rect">
            <a:avLst/>
          </a:prstGeom>
          <a:noFill/>
        </p:spPr>
        <p:txBody>
          <a:bodyPr wrap="square" rtlCol="0">
            <a:noAutofit/>
          </a:bodyPr>
          <a:lstStyle>
            <a:lvl1pPr marL="0" indent="0">
              <a:buNone/>
              <a:defRPr lang="en-US" sz="1540" dirty="0" smtClean="0">
                <a:latin typeface="Segoe UI Semilight" panose="020B0402040204020203" pitchFamily="34" charset="0"/>
                <a:cs typeface="Segoe UI Semilight" panose="020B0402040204020203" pitchFamily="34" charset="0"/>
              </a:defRPr>
            </a:lvl1pPr>
          </a:lstStyle>
          <a:p>
            <a:pPr marL="0" lvl="0" defTabSz="377190">
              <a:spcAft>
                <a:spcPts val="2640"/>
              </a:spcAft>
            </a:pPr>
            <a:r>
              <a:rPr lang="en-US" dirty="0"/>
              <a:t>XXX</a:t>
            </a:r>
          </a:p>
        </p:txBody>
      </p:sp>
    </p:spTree>
    <p:extLst>
      <p:ext uri="{BB962C8B-B14F-4D97-AF65-F5344CB8AC3E}">
        <p14:creationId xmlns:p14="http://schemas.microsoft.com/office/powerpoint/2010/main" val="393947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79FE1C42-17B7-45D7-BDA8-2639325511AD}"/>
              </a:ext>
            </a:extLst>
          </p:cNvPr>
          <p:cNvSpPr>
            <a:spLocks noGrp="1"/>
          </p:cNvSpPr>
          <p:nvPr>
            <p:ph type="body" sz="quarter" idx="11" hasCustomPrompt="1"/>
          </p:nvPr>
        </p:nvSpPr>
        <p:spPr>
          <a:xfrm>
            <a:off x="623707" y="3276765"/>
            <a:ext cx="3286523" cy="343171"/>
          </a:xfrm>
          <a:prstGeom prst="rect">
            <a:avLst/>
          </a:prstGeom>
          <a:noFill/>
        </p:spPr>
        <p:txBody>
          <a:bodyPr wrap="square" tIns="0" bIns="0" rtlCol="0">
            <a:spAutoFit/>
          </a:bodyPr>
          <a:lstStyle>
            <a:lvl1pPr marL="0" indent="0">
              <a:buNone/>
              <a:defRPr lang="en-US" sz="2200" smtClean="0">
                <a:latin typeface="Segoe UI Historic" panose="020B0502040204020203" pitchFamily="34" charset="0"/>
                <a:ea typeface="Segoe UI Historic" panose="020B0502040204020203" pitchFamily="34" charset="0"/>
                <a:cs typeface="Segoe UI Historic" panose="020B0502040204020203" pitchFamily="34" charset="0"/>
              </a:defRPr>
            </a:lvl1pPr>
            <a:lvl2pPr>
              <a:defRPr lang="en-US" sz="1485" smtClean="0"/>
            </a:lvl2pPr>
            <a:lvl3pPr>
              <a:defRPr lang="en-US" sz="1485" smtClean="0"/>
            </a:lvl3pPr>
            <a:lvl4pPr>
              <a:defRPr lang="en-US" smtClean="0"/>
            </a:lvl4pPr>
            <a:lvl5pPr>
              <a:defRPr lang="en-US"/>
            </a:lvl5pPr>
          </a:lstStyle>
          <a:p>
            <a:pPr marL="0" lvl="0" defTabSz="377190">
              <a:lnSpc>
                <a:spcPct val="110000"/>
              </a:lnSpc>
            </a:pPr>
            <a:r>
              <a:rPr lang="en-US" dirty="0"/>
              <a:t>XXX</a:t>
            </a:r>
          </a:p>
        </p:txBody>
      </p:sp>
      <p:sp>
        <p:nvSpPr>
          <p:cNvPr id="5" name="Text Placeholder 14">
            <a:extLst>
              <a:ext uri="{FF2B5EF4-FFF2-40B4-BE49-F238E27FC236}">
                <a16:creationId xmlns:a16="http://schemas.microsoft.com/office/drawing/2014/main" id="{9DFECA01-CC23-49B3-B4A1-8EC6690F03B5}"/>
              </a:ext>
            </a:extLst>
          </p:cNvPr>
          <p:cNvSpPr>
            <a:spLocks noGrp="1"/>
          </p:cNvSpPr>
          <p:nvPr>
            <p:ph type="body" sz="quarter" idx="12" hasCustomPrompt="1"/>
          </p:nvPr>
        </p:nvSpPr>
        <p:spPr>
          <a:xfrm>
            <a:off x="623707" y="3679098"/>
            <a:ext cx="3286523" cy="480516"/>
          </a:xfrm>
          <a:prstGeom prst="rect">
            <a:avLst/>
          </a:prstGeom>
          <a:noFill/>
        </p:spPr>
        <p:txBody>
          <a:bodyPr wrap="square" tIns="0" bIns="0" rtlCol="0">
            <a:spAutoFit/>
          </a:bodyPr>
          <a:lstStyle>
            <a:lvl1pPr marL="0" indent="0">
              <a:buNone/>
              <a:defRPr lang="en-US" sz="3080" dirty="0">
                <a:solidFill>
                  <a:schemeClr val="bg2"/>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marL="0" lvl="0" defTabSz="377190">
              <a:lnSpc>
                <a:spcPct val="110000"/>
              </a:lnSpc>
            </a:pPr>
            <a:r>
              <a:rPr lang="en-US" dirty="0"/>
              <a:t>XXX</a:t>
            </a:r>
          </a:p>
        </p:txBody>
      </p:sp>
    </p:spTree>
    <p:extLst>
      <p:ext uri="{BB962C8B-B14F-4D97-AF65-F5344CB8AC3E}">
        <p14:creationId xmlns:p14="http://schemas.microsoft.com/office/powerpoint/2010/main" val="2756195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Publications">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A8729E2-5BEB-45C2-9027-FF8FDA202C5D}"/>
              </a:ext>
            </a:extLst>
          </p:cNvPr>
          <p:cNvCxnSpPr>
            <a:cxnSpLocks/>
          </p:cNvCxnSpPr>
          <p:nvPr userDrawn="1"/>
        </p:nvCxnSpPr>
        <p:spPr>
          <a:xfrm>
            <a:off x="645200" y="606709"/>
            <a:ext cx="8914934" cy="0"/>
          </a:xfrm>
          <a:prstGeom prst="line">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8" name="PROJECT_NAME">
            <a:extLst>
              <a:ext uri="{FF2B5EF4-FFF2-40B4-BE49-F238E27FC236}">
                <a16:creationId xmlns:a16="http://schemas.microsoft.com/office/drawing/2014/main" id="{C6892629-1D6C-4028-800C-D167FAE1FC64}"/>
              </a:ext>
            </a:extLst>
          </p:cNvPr>
          <p:cNvSpPr>
            <a:spLocks noGrp="1"/>
          </p:cNvSpPr>
          <p:nvPr>
            <p:ph type="body" sz="quarter" idx="10" hasCustomPrompt="1"/>
          </p:nvPr>
        </p:nvSpPr>
        <p:spPr>
          <a:xfrm>
            <a:off x="0" y="211542"/>
            <a:ext cx="9600734" cy="400110"/>
          </a:xfrm>
          <a:prstGeom prst="rect">
            <a:avLst/>
          </a:prstGeom>
          <a:noFill/>
        </p:spPr>
        <p:txBody>
          <a:bodyPr wrap="square" lIns="685800" rtlCol="0">
            <a:spAutoFit/>
          </a:bodyPr>
          <a:lstStyle>
            <a:lvl1pPr marL="0" indent="0" defTabSz="502897">
              <a:buFont typeface="Arial" panose="020B0604020202020204" pitchFamily="34" charset="0"/>
              <a:buNone/>
              <a:defRPr lang="en-US" sz="2000" cap="all" baseline="0" smtClean="0">
                <a:solidFill>
                  <a:schemeClr val="bg2"/>
                </a:solidFill>
                <a:latin typeface="Franklin Gothic Medium" panose="020B0603020102020204" pitchFamily="34" charset="0"/>
                <a:cs typeface="+mn-cs"/>
              </a:defRPr>
            </a:lvl1pPr>
            <a:lvl2pPr marL="159997" indent="0">
              <a:buFont typeface="Arial" panose="020B0604020202020204" pitchFamily="34" charset="0"/>
              <a:buNone/>
              <a:defRPr lang="en-US" sz="1980" smtClean="0">
                <a:latin typeface="+mn-lt"/>
                <a:cs typeface="+mn-cs"/>
              </a:defRPr>
            </a:lvl2pPr>
            <a:lvl3pPr marL="662894" indent="0">
              <a:buFont typeface="Arial" panose="020B0604020202020204" pitchFamily="34" charset="0"/>
              <a:buNone/>
              <a:defRPr lang="en-US" sz="1980" smtClean="0">
                <a:latin typeface="+mn-lt"/>
                <a:cs typeface="+mn-cs"/>
              </a:defRPr>
            </a:lvl3pPr>
            <a:lvl4pPr marL="1165791" indent="0">
              <a:buFont typeface="Arial" panose="020B0604020202020204" pitchFamily="34" charset="0"/>
              <a:buNone/>
              <a:defRPr lang="en-US" sz="1980" smtClean="0">
                <a:latin typeface="+mn-lt"/>
                <a:cs typeface="+mn-cs"/>
              </a:defRPr>
            </a:lvl4pPr>
            <a:lvl5pPr marL="1668689" indent="0">
              <a:buFont typeface="Arial" panose="020B0604020202020204" pitchFamily="34" charset="0"/>
              <a:buNone/>
              <a:defRPr lang="en-US" sz="1980">
                <a:latin typeface="+mn-lt"/>
                <a:cs typeface="+mn-cs"/>
              </a:defRPr>
            </a:lvl5pPr>
          </a:lstStyle>
          <a:p>
            <a:pPr marL="0" lvl="0" defTabSz="502897"/>
            <a:r>
              <a:rPr lang="en-US" dirty="0"/>
              <a:t>PROJECT NAME</a:t>
            </a:r>
          </a:p>
        </p:txBody>
      </p:sp>
      <p:sp>
        <p:nvSpPr>
          <p:cNvPr id="9" name="OVERVIEW_ONE_LINER">
            <a:extLst>
              <a:ext uri="{FF2B5EF4-FFF2-40B4-BE49-F238E27FC236}">
                <a16:creationId xmlns:a16="http://schemas.microsoft.com/office/drawing/2014/main" id="{57CBE32A-D09F-4A85-A2C2-0DC54A375158}"/>
              </a:ext>
            </a:extLst>
          </p:cNvPr>
          <p:cNvSpPr>
            <a:spLocks noGrp="1"/>
          </p:cNvSpPr>
          <p:nvPr>
            <p:ph type="body" sz="quarter" idx="11" hasCustomPrompt="1"/>
          </p:nvPr>
        </p:nvSpPr>
        <p:spPr>
          <a:xfrm>
            <a:off x="0" y="604624"/>
            <a:ext cx="9600734" cy="292388"/>
          </a:xfrm>
          <a:prstGeom prst="rect">
            <a:avLst/>
          </a:prstGeom>
          <a:noFill/>
        </p:spPr>
        <p:txBody>
          <a:bodyPr wrap="square" lIns="685800" rtlCol="0">
            <a:spAutoFit/>
          </a:bodyPr>
          <a:lstStyle>
            <a:lvl1pPr marL="0" indent="0" defTabSz="502897">
              <a:buNone/>
              <a:defRPr lang="en-US" sz="1300" b="0" i="0" dirty="0">
                <a:latin typeface="Franklin Gothic Medium" panose="020B0603020102020204" pitchFamily="34" charset="0"/>
                <a:cs typeface="Dubai" panose="020B0503030403030204" pitchFamily="34" charset="-78"/>
              </a:defRPr>
            </a:lvl1pPr>
          </a:lstStyle>
          <a:p>
            <a:pPr marL="0" lvl="0" defTabSz="502897"/>
            <a:r>
              <a:rPr lang="en-US" dirty="0"/>
              <a:t>Provide a concise, one-line sound bite or tag line capturing the essence of your project.</a:t>
            </a:r>
          </a:p>
        </p:txBody>
      </p:sp>
      <p:sp>
        <p:nvSpPr>
          <p:cNvPr id="30" name="LEAD">
            <a:extLst>
              <a:ext uri="{FF2B5EF4-FFF2-40B4-BE49-F238E27FC236}">
                <a16:creationId xmlns:a16="http://schemas.microsoft.com/office/drawing/2014/main" id="{58901C3C-C9BA-4EEC-8CDD-9BC8D13FE5DC}"/>
              </a:ext>
            </a:extLst>
          </p:cNvPr>
          <p:cNvSpPr>
            <a:spLocks noGrp="1"/>
          </p:cNvSpPr>
          <p:nvPr>
            <p:ph type="body" sz="quarter" idx="35" hasCustomPrompt="1"/>
          </p:nvPr>
        </p:nvSpPr>
        <p:spPr>
          <a:xfrm>
            <a:off x="684881" y="7205472"/>
            <a:ext cx="2743200" cy="182880"/>
          </a:xfrm>
          <a:prstGeom prst="rect">
            <a:avLst/>
          </a:prstGeom>
        </p:spPr>
        <p:txBody>
          <a:bodyPr anchor="ctr"/>
          <a:lstStyle>
            <a:lvl1pPr marL="0" marR="0" indent="0" algn="l" defTabSz="502931" rtl="0" eaLnBrk="1" fontAlgn="auto" latinLnBrk="0" hangingPunct="1">
              <a:lnSpc>
                <a:spcPct val="100000"/>
              </a:lnSpc>
              <a:spcBef>
                <a:spcPct val="20000"/>
              </a:spcBef>
              <a:spcAft>
                <a:spcPts val="0"/>
              </a:spcAft>
              <a:buClrTx/>
              <a:buSzTx/>
              <a:buFont typeface="Arial"/>
              <a:buNone/>
              <a:tabLst/>
              <a:defRPr sz="1100">
                <a:solidFill>
                  <a:schemeClr val="bg1"/>
                </a:solidFill>
                <a:latin typeface="Franklin Gothic Medium" panose="020B0603020102020204" pitchFamily="34" charset="0"/>
              </a:defRPr>
            </a:lvl1pPr>
          </a:lstStyle>
          <a:p>
            <a:pPr marL="0" marR="0" lvl="0" indent="0" algn="l" defTabSz="502931" rtl="0" eaLnBrk="1" fontAlgn="auto" latinLnBrk="0" hangingPunct="1">
              <a:lnSpc>
                <a:spcPct val="100000"/>
              </a:lnSpc>
              <a:spcBef>
                <a:spcPct val="20000"/>
              </a:spcBef>
              <a:spcAft>
                <a:spcPts val="0"/>
              </a:spcAft>
              <a:buClrTx/>
              <a:buSzTx/>
              <a:buFont typeface="Arial"/>
              <a:buNone/>
              <a:tabLst/>
              <a:defRPr/>
            </a:pPr>
            <a:r>
              <a:rPr lang="en-US" dirty="0"/>
              <a:t>PROJECT LEAD</a:t>
            </a:r>
          </a:p>
        </p:txBody>
      </p:sp>
      <p:sp>
        <p:nvSpPr>
          <p:cNvPr id="44" name="Rectangle 43">
            <a:extLst>
              <a:ext uri="{FF2B5EF4-FFF2-40B4-BE49-F238E27FC236}">
                <a16:creationId xmlns:a16="http://schemas.microsoft.com/office/drawing/2014/main" id="{E1868534-86CD-4695-AD2E-19E6961B7CA5}"/>
              </a:ext>
            </a:extLst>
          </p:cNvPr>
          <p:cNvSpPr/>
          <p:nvPr userDrawn="1"/>
        </p:nvSpPr>
        <p:spPr>
          <a:xfrm>
            <a:off x="685801" y="901760"/>
            <a:ext cx="8914934" cy="6045054"/>
          </a:xfrm>
          <a:prstGeom prst="rect">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tx1"/>
              </a:solidFill>
            </a:endParaRPr>
          </a:p>
        </p:txBody>
      </p:sp>
      <p:sp>
        <p:nvSpPr>
          <p:cNvPr id="12" name="RESULTS_KEY_OUTCOME_01">
            <a:extLst>
              <a:ext uri="{FF2B5EF4-FFF2-40B4-BE49-F238E27FC236}">
                <a16:creationId xmlns:a16="http://schemas.microsoft.com/office/drawing/2014/main" id="{24476F86-F5E6-48AF-A4D1-363D0E750FE7}"/>
              </a:ext>
            </a:extLst>
          </p:cNvPr>
          <p:cNvSpPr>
            <a:spLocks noGrp="1"/>
          </p:cNvSpPr>
          <p:nvPr>
            <p:ph type="body" sz="quarter" idx="60" hasCustomPrompt="1"/>
          </p:nvPr>
        </p:nvSpPr>
        <p:spPr>
          <a:xfrm>
            <a:off x="795528" y="1273148"/>
            <a:ext cx="8686800" cy="1576021"/>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b="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List any conferences attended and documents with links developed during the project, including ATMs/TORs/ATRs or any peer-reviewed journal publications resulting from this research. Use the last slide to include any publications that do not fit.</a:t>
            </a:r>
          </a:p>
          <a:p>
            <a:pPr lvl="0"/>
            <a:endParaRPr lang="en-US" dirty="0"/>
          </a:p>
          <a:p>
            <a:pPr lvl="0"/>
            <a:r>
              <a:rPr lang="en-US" dirty="0"/>
              <a:t>Please post links to any publications your Ideas page or upload a copy of the publication to your Ideas page</a:t>
            </a:r>
          </a:p>
        </p:txBody>
      </p:sp>
      <p:sp>
        <p:nvSpPr>
          <p:cNvPr id="17" name="JON">
            <a:extLst>
              <a:ext uri="{FF2B5EF4-FFF2-40B4-BE49-F238E27FC236}">
                <a16:creationId xmlns:a16="http://schemas.microsoft.com/office/drawing/2014/main" id="{CDCF556C-806C-4407-ACE7-6028396D7A55}"/>
              </a:ext>
            </a:extLst>
          </p:cNvPr>
          <p:cNvSpPr>
            <a:spLocks noGrp="1"/>
          </p:cNvSpPr>
          <p:nvPr>
            <p:ph type="body" sz="quarter" idx="31" hasCustomPrompt="1"/>
          </p:nvPr>
        </p:nvSpPr>
        <p:spPr>
          <a:xfrm>
            <a:off x="6716332" y="7205472"/>
            <a:ext cx="853337" cy="182880"/>
          </a:xfrm>
          <a:prstGeom prst="rect">
            <a:avLst/>
          </a:prstGeom>
        </p:spPr>
        <p:txBody>
          <a:bodyPr anchor="ctr"/>
          <a:lstStyle>
            <a:lvl1pPr marL="0" indent="0" algn="r">
              <a:buNone/>
              <a:defRPr sz="1100">
                <a:solidFill>
                  <a:schemeClr val="bg1"/>
                </a:solidFill>
                <a:latin typeface="Franklin Gothic Medium" panose="020B0603020102020204" pitchFamily="34" charset="0"/>
              </a:defRPr>
            </a:lvl1pPr>
          </a:lstStyle>
          <a:p>
            <a:pPr lvl="0"/>
            <a:r>
              <a:rPr lang="en-US" dirty="0"/>
              <a:t>6 digit JON</a:t>
            </a:r>
          </a:p>
        </p:txBody>
      </p:sp>
      <p:cxnSp>
        <p:nvCxnSpPr>
          <p:cNvPr id="19" name="Straight Connector 18">
            <a:extLst>
              <a:ext uri="{FF2B5EF4-FFF2-40B4-BE49-F238E27FC236}">
                <a16:creationId xmlns:a16="http://schemas.microsoft.com/office/drawing/2014/main" id="{D40E7613-1876-40AF-BE24-02F5CB6D2F5A}"/>
              </a:ext>
            </a:extLst>
          </p:cNvPr>
          <p:cNvCxnSpPr/>
          <p:nvPr userDrawn="1"/>
        </p:nvCxnSpPr>
        <p:spPr>
          <a:xfrm>
            <a:off x="7587131" y="7246852"/>
            <a:ext cx="0" cy="109728"/>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502B7F12-A4DC-499F-862F-336499899961}"/>
              </a:ext>
            </a:extLst>
          </p:cNvPr>
          <p:cNvSpPr txBox="1"/>
          <p:nvPr userDrawn="1"/>
        </p:nvSpPr>
        <p:spPr>
          <a:xfrm>
            <a:off x="684881" y="5618291"/>
            <a:ext cx="1910395"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INTELLECTUAL PROPERTY</a:t>
            </a:r>
          </a:p>
        </p:txBody>
      </p:sp>
      <p:sp>
        <p:nvSpPr>
          <p:cNvPr id="39" name="RESULTS_IP">
            <a:extLst>
              <a:ext uri="{FF2B5EF4-FFF2-40B4-BE49-F238E27FC236}">
                <a16:creationId xmlns:a16="http://schemas.microsoft.com/office/drawing/2014/main" id="{49751379-8464-4C31-8CFA-76835B9ABE3B}"/>
              </a:ext>
            </a:extLst>
          </p:cNvPr>
          <p:cNvSpPr>
            <a:spLocks noGrp="1"/>
          </p:cNvSpPr>
          <p:nvPr>
            <p:ph type="body" sz="quarter" idx="70" hasCustomPrompt="1"/>
          </p:nvPr>
        </p:nvSpPr>
        <p:spPr>
          <a:xfrm>
            <a:off x="795528" y="5876287"/>
            <a:ext cx="8686800" cy="973992"/>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List any patents awarded, invention disclosures, and new tools, methods, or capabilities created over the course of or as a result of this research.</a:t>
            </a:r>
          </a:p>
        </p:txBody>
      </p:sp>
      <p:sp>
        <p:nvSpPr>
          <p:cNvPr id="42" name="TextBox 41">
            <a:extLst>
              <a:ext uri="{FF2B5EF4-FFF2-40B4-BE49-F238E27FC236}">
                <a16:creationId xmlns:a16="http://schemas.microsoft.com/office/drawing/2014/main" id="{2D5A8BD4-E750-4450-9F4B-C684460D1135}"/>
              </a:ext>
            </a:extLst>
          </p:cNvPr>
          <p:cNvSpPr txBox="1"/>
          <p:nvPr userDrawn="1"/>
        </p:nvSpPr>
        <p:spPr>
          <a:xfrm>
            <a:off x="677121" y="1005320"/>
            <a:ext cx="2224199" cy="276999"/>
          </a:xfrm>
          <a:prstGeom prst="rect">
            <a:avLst/>
          </a:prstGeom>
          <a:noFill/>
        </p:spPr>
        <p:txBody>
          <a:bodyPr wrap="none" rtlCol="0">
            <a:spAutoFit/>
          </a:bodyPr>
          <a:lstStyle/>
          <a:p>
            <a:pPr algn="l"/>
            <a:r>
              <a:rPr lang="en-US" sz="1200" dirty="0">
                <a:solidFill>
                  <a:schemeClr val="bg2"/>
                </a:solidFill>
                <a:latin typeface="Franklin Gothic Medium" panose="020B0603020102020204" pitchFamily="34" charset="0"/>
              </a:rPr>
              <a:t>PUBLICATIONS/CONFERENCES</a:t>
            </a:r>
          </a:p>
        </p:txBody>
      </p:sp>
      <p:sp>
        <p:nvSpPr>
          <p:cNvPr id="31" name="TextBox 30">
            <a:extLst>
              <a:ext uri="{FF2B5EF4-FFF2-40B4-BE49-F238E27FC236}">
                <a16:creationId xmlns:a16="http://schemas.microsoft.com/office/drawing/2014/main" id="{23F8D4C9-0711-4439-BA16-6D998E3F2B61}"/>
              </a:ext>
            </a:extLst>
          </p:cNvPr>
          <p:cNvSpPr txBox="1"/>
          <p:nvPr userDrawn="1"/>
        </p:nvSpPr>
        <p:spPr>
          <a:xfrm>
            <a:off x="684881" y="2943558"/>
            <a:ext cx="2254079"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30 SECOND ELEVATOR SPEECH</a:t>
            </a:r>
          </a:p>
        </p:txBody>
      </p:sp>
      <p:sp>
        <p:nvSpPr>
          <p:cNvPr id="32" name="Text Placeholder 4">
            <a:extLst>
              <a:ext uri="{FF2B5EF4-FFF2-40B4-BE49-F238E27FC236}">
                <a16:creationId xmlns:a16="http://schemas.microsoft.com/office/drawing/2014/main" id="{9BBA9819-9BC9-4CB2-A340-9BEC7E266194}"/>
              </a:ext>
            </a:extLst>
          </p:cNvPr>
          <p:cNvSpPr>
            <a:spLocks noGrp="1"/>
          </p:cNvSpPr>
          <p:nvPr>
            <p:ph type="body" sz="quarter" idx="71" hasCustomPrompt="1"/>
          </p:nvPr>
        </p:nvSpPr>
        <p:spPr>
          <a:xfrm>
            <a:off x="795528" y="3214534"/>
            <a:ext cx="8686800" cy="2307221"/>
          </a:xfrm>
          <a:prstGeom prst="rect">
            <a:avLst/>
          </a:prstGeom>
        </p:spPr>
        <p:txBody>
          <a:bodyPr/>
          <a:lstStyle>
            <a:lvl1pPr marL="0" indent="0">
              <a:buFontTx/>
              <a:buNone/>
              <a:tabLst/>
              <a:defRPr sz="1000">
                <a:latin typeface="Franklin Gothic Book" panose="020B0503020102020204" pitchFamily="34" charset="0"/>
              </a:defRPr>
            </a:lvl1pPr>
            <a:lvl2pPr marL="173037" indent="0">
              <a:buNone/>
              <a:defRPr sz="1000">
                <a:latin typeface="Franklin Gothic Book" panose="020B0503020102020204" pitchFamily="34" charset="0"/>
              </a:defRPr>
            </a:lvl2pPr>
          </a:lstStyle>
          <a:p>
            <a:pPr lvl="0"/>
            <a:r>
              <a:rPr lang="en-US" dirty="0"/>
              <a:t>In approximately 8 to 10 sentences, give a non-technical description of your project and how it benefits Aerospace. Background to the problem you are trying to solve, what makes this project exciting, how you solved it, or progress you have made to in solving it, next steps, offer a vivid example, Major milestones, patents, specialized technology, Why Aerospace and how this benefits Aerospace and it’s customers.</a:t>
            </a:r>
          </a:p>
          <a:p>
            <a:pPr lvl="1"/>
            <a:endParaRPr lang="en-US" dirty="0"/>
          </a:p>
        </p:txBody>
      </p:sp>
      <p:sp>
        <p:nvSpPr>
          <p:cNvPr id="16" name="TextBox 15">
            <a:extLst>
              <a:ext uri="{FF2B5EF4-FFF2-40B4-BE49-F238E27FC236}">
                <a16:creationId xmlns:a16="http://schemas.microsoft.com/office/drawing/2014/main" id="{D875971F-01FF-4E4A-BD32-E47110D2AB93}"/>
              </a:ext>
            </a:extLst>
          </p:cNvPr>
          <p:cNvSpPr txBox="1"/>
          <p:nvPr userDrawn="1"/>
        </p:nvSpPr>
        <p:spPr>
          <a:xfrm>
            <a:off x="7616653" y="7171326"/>
            <a:ext cx="716863" cy="261610"/>
          </a:xfrm>
          <a:prstGeom prst="rect">
            <a:avLst/>
          </a:prstGeom>
          <a:noFill/>
        </p:spPr>
        <p:txBody>
          <a:bodyPr wrap="none" rtlCol="0">
            <a:spAutoFit/>
          </a:bodyPr>
          <a:lstStyle/>
          <a:p>
            <a:r>
              <a:rPr lang="en-US" sz="1100" dirty="0">
                <a:solidFill>
                  <a:schemeClr val="bg1"/>
                </a:solidFill>
                <a:latin typeface="Franklin Gothic Medium" panose="020B0603020102020204" pitchFamily="34" charset="0"/>
              </a:rPr>
              <a:t>Ventures</a:t>
            </a:r>
          </a:p>
        </p:txBody>
      </p:sp>
    </p:spTree>
    <p:extLst>
      <p:ext uri="{BB962C8B-B14F-4D97-AF65-F5344CB8AC3E}">
        <p14:creationId xmlns:p14="http://schemas.microsoft.com/office/powerpoint/2010/main" val="1584163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Demo and Custom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A8729E2-5BEB-45C2-9027-FF8FDA202C5D}"/>
              </a:ext>
            </a:extLst>
          </p:cNvPr>
          <p:cNvCxnSpPr>
            <a:cxnSpLocks/>
          </p:cNvCxnSpPr>
          <p:nvPr userDrawn="1"/>
        </p:nvCxnSpPr>
        <p:spPr>
          <a:xfrm>
            <a:off x="645200" y="606709"/>
            <a:ext cx="8914934" cy="0"/>
          </a:xfrm>
          <a:prstGeom prst="line">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8" name="PROJECT_NAME">
            <a:extLst>
              <a:ext uri="{FF2B5EF4-FFF2-40B4-BE49-F238E27FC236}">
                <a16:creationId xmlns:a16="http://schemas.microsoft.com/office/drawing/2014/main" id="{C6892629-1D6C-4028-800C-D167FAE1FC64}"/>
              </a:ext>
            </a:extLst>
          </p:cNvPr>
          <p:cNvSpPr>
            <a:spLocks noGrp="1"/>
          </p:cNvSpPr>
          <p:nvPr>
            <p:ph type="body" sz="quarter" idx="10" hasCustomPrompt="1"/>
          </p:nvPr>
        </p:nvSpPr>
        <p:spPr>
          <a:xfrm>
            <a:off x="0" y="211542"/>
            <a:ext cx="9600734" cy="400110"/>
          </a:xfrm>
          <a:prstGeom prst="rect">
            <a:avLst/>
          </a:prstGeom>
          <a:noFill/>
        </p:spPr>
        <p:txBody>
          <a:bodyPr wrap="square" lIns="685800" rtlCol="0">
            <a:spAutoFit/>
          </a:bodyPr>
          <a:lstStyle>
            <a:lvl1pPr marL="0" indent="0" defTabSz="502897">
              <a:buFont typeface="Arial" panose="020B0604020202020204" pitchFamily="34" charset="0"/>
              <a:buNone/>
              <a:defRPr lang="en-US" sz="2000" cap="all" baseline="0" smtClean="0">
                <a:solidFill>
                  <a:schemeClr val="bg2"/>
                </a:solidFill>
                <a:latin typeface="Franklin Gothic Medium" panose="020B0603020102020204" pitchFamily="34" charset="0"/>
                <a:cs typeface="+mn-cs"/>
              </a:defRPr>
            </a:lvl1pPr>
            <a:lvl2pPr marL="159997" indent="0">
              <a:buFont typeface="Arial" panose="020B0604020202020204" pitchFamily="34" charset="0"/>
              <a:buNone/>
              <a:defRPr lang="en-US" sz="1980" smtClean="0">
                <a:latin typeface="+mn-lt"/>
                <a:cs typeface="+mn-cs"/>
              </a:defRPr>
            </a:lvl2pPr>
            <a:lvl3pPr marL="662894" indent="0">
              <a:buFont typeface="Arial" panose="020B0604020202020204" pitchFamily="34" charset="0"/>
              <a:buNone/>
              <a:defRPr lang="en-US" sz="1980" smtClean="0">
                <a:latin typeface="+mn-lt"/>
                <a:cs typeface="+mn-cs"/>
              </a:defRPr>
            </a:lvl3pPr>
            <a:lvl4pPr marL="1165791" indent="0">
              <a:buFont typeface="Arial" panose="020B0604020202020204" pitchFamily="34" charset="0"/>
              <a:buNone/>
              <a:defRPr lang="en-US" sz="1980" smtClean="0">
                <a:latin typeface="+mn-lt"/>
                <a:cs typeface="+mn-cs"/>
              </a:defRPr>
            </a:lvl4pPr>
            <a:lvl5pPr marL="1668689" indent="0">
              <a:buFont typeface="Arial" panose="020B0604020202020204" pitchFamily="34" charset="0"/>
              <a:buNone/>
              <a:defRPr lang="en-US" sz="1980">
                <a:latin typeface="+mn-lt"/>
                <a:cs typeface="+mn-cs"/>
              </a:defRPr>
            </a:lvl5pPr>
          </a:lstStyle>
          <a:p>
            <a:pPr marL="0" lvl="0" defTabSz="502897"/>
            <a:r>
              <a:rPr lang="en-US" dirty="0"/>
              <a:t>PROJECT NAME</a:t>
            </a:r>
          </a:p>
        </p:txBody>
      </p:sp>
      <p:sp>
        <p:nvSpPr>
          <p:cNvPr id="9" name="OVERVIEW_ONE_LINER">
            <a:extLst>
              <a:ext uri="{FF2B5EF4-FFF2-40B4-BE49-F238E27FC236}">
                <a16:creationId xmlns:a16="http://schemas.microsoft.com/office/drawing/2014/main" id="{57CBE32A-D09F-4A85-A2C2-0DC54A375158}"/>
              </a:ext>
            </a:extLst>
          </p:cNvPr>
          <p:cNvSpPr>
            <a:spLocks noGrp="1"/>
          </p:cNvSpPr>
          <p:nvPr>
            <p:ph type="body" sz="quarter" idx="11" hasCustomPrompt="1"/>
          </p:nvPr>
        </p:nvSpPr>
        <p:spPr>
          <a:xfrm>
            <a:off x="0" y="604624"/>
            <a:ext cx="9600734" cy="292388"/>
          </a:xfrm>
          <a:prstGeom prst="rect">
            <a:avLst/>
          </a:prstGeom>
          <a:noFill/>
        </p:spPr>
        <p:txBody>
          <a:bodyPr wrap="square" lIns="685800" rtlCol="0">
            <a:spAutoFit/>
          </a:bodyPr>
          <a:lstStyle>
            <a:lvl1pPr marL="0" indent="0" defTabSz="502897">
              <a:buNone/>
              <a:defRPr lang="en-US" sz="1300" b="0" i="0" dirty="0">
                <a:latin typeface="Franklin Gothic Medium" panose="020B0603020102020204" pitchFamily="34" charset="0"/>
                <a:cs typeface="Dubai" panose="020B0503030403030204" pitchFamily="34" charset="-78"/>
              </a:defRPr>
            </a:lvl1pPr>
          </a:lstStyle>
          <a:p>
            <a:pPr marL="0" lvl="0" defTabSz="502897"/>
            <a:r>
              <a:rPr lang="en-US" dirty="0"/>
              <a:t>Provide a concise, one-line sound bite or tag line capturing the essence of your project.</a:t>
            </a:r>
          </a:p>
        </p:txBody>
      </p:sp>
      <p:sp>
        <p:nvSpPr>
          <p:cNvPr id="30" name="LEAD">
            <a:extLst>
              <a:ext uri="{FF2B5EF4-FFF2-40B4-BE49-F238E27FC236}">
                <a16:creationId xmlns:a16="http://schemas.microsoft.com/office/drawing/2014/main" id="{58901C3C-C9BA-4EEC-8CDD-9BC8D13FE5DC}"/>
              </a:ext>
            </a:extLst>
          </p:cNvPr>
          <p:cNvSpPr>
            <a:spLocks noGrp="1"/>
          </p:cNvSpPr>
          <p:nvPr>
            <p:ph type="body" sz="quarter" idx="35" hasCustomPrompt="1"/>
          </p:nvPr>
        </p:nvSpPr>
        <p:spPr>
          <a:xfrm>
            <a:off x="684881" y="7205472"/>
            <a:ext cx="2743200" cy="182880"/>
          </a:xfrm>
          <a:prstGeom prst="rect">
            <a:avLst/>
          </a:prstGeom>
        </p:spPr>
        <p:txBody>
          <a:bodyPr anchor="ctr"/>
          <a:lstStyle>
            <a:lvl1pPr marL="0" indent="0" algn="l">
              <a:buNone/>
              <a:defRPr sz="1100">
                <a:solidFill>
                  <a:schemeClr val="bg1"/>
                </a:solidFill>
                <a:latin typeface="Franklin Gothic Medium" panose="020B0603020102020204" pitchFamily="34" charset="0"/>
              </a:defRPr>
            </a:lvl1pPr>
          </a:lstStyle>
          <a:p>
            <a:pPr lvl="0"/>
            <a:r>
              <a:rPr lang="en-US" dirty="0"/>
              <a:t>PROJECT LEAD</a:t>
            </a:r>
          </a:p>
        </p:txBody>
      </p:sp>
      <p:sp>
        <p:nvSpPr>
          <p:cNvPr id="44" name="Rectangle 43">
            <a:extLst>
              <a:ext uri="{FF2B5EF4-FFF2-40B4-BE49-F238E27FC236}">
                <a16:creationId xmlns:a16="http://schemas.microsoft.com/office/drawing/2014/main" id="{E1868534-86CD-4695-AD2E-19E6961B7CA5}"/>
              </a:ext>
            </a:extLst>
          </p:cNvPr>
          <p:cNvSpPr/>
          <p:nvPr userDrawn="1"/>
        </p:nvSpPr>
        <p:spPr>
          <a:xfrm>
            <a:off x="685801" y="901760"/>
            <a:ext cx="8914934" cy="6045054"/>
          </a:xfrm>
          <a:prstGeom prst="rect">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tx1"/>
              </a:solidFill>
            </a:endParaRPr>
          </a:p>
        </p:txBody>
      </p:sp>
      <p:sp>
        <p:nvSpPr>
          <p:cNvPr id="17" name="JON">
            <a:extLst>
              <a:ext uri="{FF2B5EF4-FFF2-40B4-BE49-F238E27FC236}">
                <a16:creationId xmlns:a16="http://schemas.microsoft.com/office/drawing/2014/main" id="{CDCF556C-806C-4407-ACE7-6028396D7A55}"/>
              </a:ext>
            </a:extLst>
          </p:cNvPr>
          <p:cNvSpPr>
            <a:spLocks noGrp="1"/>
          </p:cNvSpPr>
          <p:nvPr>
            <p:ph type="body" sz="quarter" idx="31" hasCustomPrompt="1"/>
          </p:nvPr>
        </p:nvSpPr>
        <p:spPr>
          <a:xfrm>
            <a:off x="6703456" y="7205472"/>
            <a:ext cx="866214" cy="182880"/>
          </a:xfrm>
          <a:prstGeom prst="rect">
            <a:avLst/>
          </a:prstGeom>
        </p:spPr>
        <p:txBody>
          <a:bodyPr anchor="ctr"/>
          <a:lstStyle>
            <a:lvl1pPr marL="0" indent="0" algn="r">
              <a:buNone/>
              <a:defRPr sz="1100">
                <a:solidFill>
                  <a:schemeClr val="bg1"/>
                </a:solidFill>
                <a:latin typeface="Franklin Gothic Medium" panose="020B0603020102020204" pitchFamily="34" charset="0"/>
              </a:defRPr>
            </a:lvl1pPr>
          </a:lstStyle>
          <a:p>
            <a:pPr lvl="0"/>
            <a:r>
              <a:rPr lang="en-US" dirty="0"/>
              <a:t>6 digit JON</a:t>
            </a:r>
          </a:p>
        </p:txBody>
      </p:sp>
      <p:cxnSp>
        <p:nvCxnSpPr>
          <p:cNvPr id="19" name="Straight Connector 18">
            <a:extLst>
              <a:ext uri="{FF2B5EF4-FFF2-40B4-BE49-F238E27FC236}">
                <a16:creationId xmlns:a16="http://schemas.microsoft.com/office/drawing/2014/main" id="{D40E7613-1876-40AF-BE24-02F5CB6D2F5A}"/>
              </a:ext>
            </a:extLst>
          </p:cNvPr>
          <p:cNvCxnSpPr/>
          <p:nvPr userDrawn="1"/>
        </p:nvCxnSpPr>
        <p:spPr>
          <a:xfrm>
            <a:off x="7587131" y="7246852"/>
            <a:ext cx="0" cy="109728"/>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182A5715-787C-45D4-A4C3-0C9D52A1BFC5}"/>
              </a:ext>
            </a:extLst>
          </p:cNvPr>
          <p:cNvSpPr txBox="1"/>
          <p:nvPr userDrawn="1"/>
        </p:nvSpPr>
        <p:spPr>
          <a:xfrm>
            <a:off x="701852" y="1004734"/>
            <a:ext cx="2579489"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PROJECT DEMO(S) AND UTILIZATION</a:t>
            </a:r>
          </a:p>
        </p:txBody>
      </p:sp>
      <p:sp>
        <p:nvSpPr>
          <p:cNvPr id="28" name="TextBox 27">
            <a:extLst>
              <a:ext uri="{FF2B5EF4-FFF2-40B4-BE49-F238E27FC236}">
                <a16:creationId xmlns:a16="http://schemas.microsoft.com/office/drawing/2014/main" id="{502B7F12-A4DC-499F-862F-336499899961}"/>
              </a:ext>
            </a:extLst>
          </p:cNvPr>
          <p:cNvSpPr txBox="1"/>
          <p:nvPr userDrawn="1"/>
        </p:nvSpPr>
        <p:spPr>
          <a:xfrm>
            <a:off x="701852" y="5305173"/>
            <a:ext cx="1866024"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FEEDBACK/TESTIMONIAL</a:t>
            </a:r>
          </a:p>
        </p:txBody>
      </p:sp>
      <p:sp>
        <p:nvSpPr>
          <p:cNvPr id="5" name="Text Placeholder 4">
            <a:extLst>
              <a:ext uri="{FF2B5EF4-FFF2-40B4-BE49-F238E27FC236}">
                <a16:creationId xmlns:a16="http://schemas.microsoft.com/office/drawing/2014/main" id="{80CE3AA6-7640-4C60-A9C3-7E1DD343A879}"/>
              </a:ext>
            </a:extLst>
          </p:cNvPr>
          <p:cNvSpPr>
            <a:spLocks noGrp="1"/>
          </p:cNvSpPr>
          <p:nvPr>
            <p:ph type="body" sz="quarter" idx="71" hasCustomPrompt="1"/>
          </p:nvPr>
        </p:nvSpPr>
        <p:spPr>
          <a:xfrm>
            <a:off x="795528" y="1273148"/>
            <a:ext cx="8686800" cy="1846592"/>
          </a:xfrm>
          <a:prstGeom prst="rect">
            <a:avLst/>
          </a:prstGeom>
        </p:spPr>
        <p:txBody>
          <a:bodyPr/>
          <a:lstStyle>
            <a:lvl1pPr marL="115888" marR="0" indent="-115888" algn="l" defTabSz="502931" rtl="0" eaLnBrk="1" fontAlgn="auto" latinLnBrk="0" hangingPunct="1">
              <a:lnSpc>
                <a:spcPct val="100000"/>
              </a:lnSpc>
              <a:spcBef>
                <a:spcPct val="20000"/>
              </a:spcBef>
              <a:spcAft>
                <a:spcPts val="0"/>
              </a:spcAft>
              <a:buClrTx/>
              <a:buSzTx/>
              <a:buFont typeface="Arial"/>
              <a:buChar char="•"/>
              <a:tabLst/>
              <a:defRPr sz="1000">
                <a:latin typeface="Franklin Gothic Book" panose="020B0503020102020204" pitchFamily="34" charset="0"/>
              </a:defRPr>
            </a:lvl1pPr>
            <a:lvl2pPr marL="173037" marR="0" indent="0" algn="l" defTabSz="502931" rtl="0" eaLnBrk="1" fontAlgn="auto" latinLnBrk="0" hangingPunct="1">
              <a:lnSpc>
                <a:spcPct val="100000"/>
              </a:lnSpc>
              <a:spcBef>
                <a:spcPct val="20000"/>
              </a:spcBef>
              <a:spcAft>
                <a:spcPts val="0"/>
              </a:spcAft>
              <a:buClrTx/>
              <a:buSzTx/>
              <a:buFont typeface="Arial"/>
              <a:buNone/>
              <a:tabLst/>
              <a:defRPr sz="1000">
                <a:latin typeface="Franklin Gothic Book" panose="020B0503020102020204" pitchFamily="34" charset="0"/>
              </a:defRPr>
            </a:lvl2pPr>
          </a:lstStyle>
          <a:p>
            <a:pPr marL="115888" marR="0" lvl="0" indent="-115888" algn="l" defTabSz="502931" rtl="0" eaLnBrk="1" fontAlgn="auto" latinLnBrk="0" hangingPunct="1">
              <a:lnSpc>
                <a:spcPct val="100000"/>
              </a:lnSpc>
              <a:spcBef>
                <a:spcPct val="20000"/>
              </a:spcBef>
              <a:spcAft>
                <a:spcPts val="0"/>
              </a:spcAft>
              <a:buClrTx/>
              <a:buSzTx/>
              <a:buFont typeface="Arial"/>
              <a:buChar char="•"/>
              <a:tabLst/>
              <a:defRPr/>
            </a:pPr>
            <a:r>
              <a:rPr lang="en-US" dirty="0"/>
              <a:t>Provide an in-depth description of any technology or capability demos that were developed over the course of this project. Describe what the demo involves and/or shows, and list any notable instances in which this demo has been given (e.g., at an open house, iLab event, at a conference or other event, directly to a customer, etc.). Capture known utilization of project products, tools, and/or know-how for program office support and/or other customer-related activities. For each instance, provide a short description of what product/tool/know-how derived from this project was used, for whom, and how/why.</a:t>
            </a:r>
          </a:p>
          <a:p>
            <a:pPr marL="115888" marR="0" lvl="0" indent="-115888" algn="l" defTabSz="502931" rtl="0" eaLnBrk="1" fontAlgn="auto" latinLnBrk="0" hangingPunct="1">
              <a:lnSpc>
                <a:spcPct val="100000"/>
              </a:lnSpc>
              <a:spcBef>
                <a:spcPct val="20000"/>
              </a:spcBef>
              <a:spcAft>
                <a:spcPts val="0"/>
              </a:spcAft>
              <a:buClrTx/>
              <a:buSzTx/>
              <a:buFont typeface="Arial"/>
              <a:buChar char="•"/>
              <a:tabLst/>
              <a:defRPr/>
            </a:pPr>
            <a:endParaRPr lang="en-US" dirty="0"/>
          </a:p>
          <a:p>
            <a:pPr marL="115888" marR="0" lvl="0" indent="-115888" algn="l" defTabSz="502931" rtl="0" eaLnBrk="1" fontAlgn="auto" latinLnBrk="0" hangingPunct="1">
              <a:lnSpc>
                <a:spcPct val="100000"/>
              </a:lnSpc>
              <a:spcBef>
                <a:spcPct val="20000"/>
              </a:spcBef>
              <a:spcAft>
                <a:spcPts val="0"/>
              </a:spcAft>
              <a:buClrTx/>
              <a:buSzTx/>
              <a:buFont typeface="Arial"/>
              <a:buChar char="•"/>
              <a:tabLst/>
              <a:defRPr/>
            </a:pPr>
            <a:r>
              <a:rPr lang="en-US" dirty="0"/>
              <a:t>Please upload or link any demo material and files to your Ideas page.</a:t>
            </a:r>
          </a:p>
          <a:p>
            <a:pPr marL="115888" marR="0" lvl="0" indent="-115888" algn="l" defTabSz="502931" rtl="0" eaLnBrk="1" fontAlgn="auto" latinLnBrk="0" hangingPunct="1">
              <a:lnSpc>
                <a:spcPct val="100000"/>
              </a:lnSpc>
              <a:spcBef>
                <a:spcPct val="20000"/>
              </a:spcBef>
              <a:spcAft>
                <a:spcPts val="0"/>
              </a:spcAft>
              <a:buClrTx/>
              <a:buSzTx/>
              <a:buFont typeface="Arial"/>
              <a:buChar char="•"/>
              <a:tabLst/>
              <a:defRPr/>
            </a:pPr>
            <a:endParaRPr lang="en-US" dirty="0"/>
          </a:p>
        </p:txBody>
      </p:sp>
      <p:sp>
        <p:nvSpPr>
          <p:cNvPr id="32" name="Text Placeholder 4">
            <a:extLst>
              <a:ext uri="{FF2B5EF4-FFF2-40B4-BE49-F238E27FC236}">
                <a16:creationId xmlns:a16="http://schemas.microsoft.com/office/drawing/2014/main" id="{82D1A4D3-FF5B-498F-882D-9DDA0C80990D}"/>
              </a:ext>
            </a:extLst>
          </p:cNvPr>
          <p:cNvSpPr>
            <a:spLocks noGrp="1"/>
          </p:cNvSpPr>
          <p:nvPr>
            <p:ph type="body" sz="quarter" idx="73" hasCustomPrompt="1"/>
          </p:nvPr>
        </p:nvSpPr>
        <p:spPr>
          <a:xfrm>
            <a:off x="795528" y="5573001"/>
            <a:ext cx="6670143" cy="1277278"/>
          </a:xfrm>
          <a:prstGeom prst="rect">
            <a:avLst/>
          </a:prstGeom>
        </p:spPr>
        <p:txBody>
          <a:bodyPr/>
          <a:lstStyle>
            <a:lvl1pPr marL="115888" indent="-115888">
              <a:tabLst/>
              <a:defRPr sz="1000">
                <a:latin typeface="Franklin Gothic Book" panose="020B0503020102020204" pitchFamily="34" charset="0"/>
              </a:defRPr>
            </a:lvl1pPr>
            <a:lvl2pPr marL="288925" indent="-115888">
              <a:defRPr sz="1000">
                <a:latin typeface="Franklin Gothic Book" panose="020B0503020102020204" pitchFamily="34" charset="0"/>
              </a:defRPr>
            </a:lvl2pPr>
          </a:lstStyle>
          <a:p>
            <a:pPr lvl="0"/>
            <a:r>
              <a:rPr lang="en-US" dirty="0"/>
              <a:t>Capture any of your feedback or provide a short testimonial on the benefits of receiving iLab funding, and/or how it has enabled you to explore, innovate, or conduct R&amp;D that would otherwise not be done or made possible at Aerospace.</a:t>
            </a:r>
          </a:p>
        </p:txBody>
      </p:sp>
      <p:sp>
        <p:nvSpPr>
          <p:cNvPr id="16" name="TextBox 15">
            <a:extLst>
              <a:ext uri="{FF2B5EF4-FFF2-40B4-BE49-F238E27FC236}">
                <a16:creationId xmlns:a16="http://schemas.microsoft.com/office/drawing/2014/main" id="{92E905DC-38C9-4B04-A421-CAB8814F196F}"/>
              </a:ext>
            </a:extLst>
          </p:cNvPr>
          <p:cNvSpPr txBox="1"/>
          <p:nvPr userDrawn="1"/>
        </p:nvSpPr>
        <p:spPr>
          <a:xfrm>
            <a:off x="7569668" y="5302058"/>
            <a:ext cx="1482970"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CUSTOMER TARGET</a:t>
            </a:r>
          </a:p>
        </p:txBody>
      </p:sp>
      <p:sp>
        <p:nvSpPr>
          <p:cNvPr id="20" name="TextBox 19">
            <a:extLst>
              <a:ext uri="{FF2B5EF4-FFF2-40B4-BE49-F238E27FC236}">
                <a16:creationId xmlns:a16="http://schemas.microsoft.com/office/drawing/2014/main" id="{2196C09B-6701-4CEB-822A-1C2BB9C73B35}"/>
              </a:ext>
            </a:extLst>
          </p:cNvPr>
          <p:cNvSpPr txBox="1"/>
          <p:nvPr userDrawn="1"/>
        </p:nvSpPr>
        <p:spPr>
          <a:xfrm>
            <a:off x="7569669" y="5632349"/>
            <a:ext cx="1912467" cy="646331"/>
          </a:xfrm>
          <a:prstGeom prst="rect">
            <a:avLst/>
          </a:prstGeom>
          <a:noFill/>
        </p:spPr>
        <p:txBody>
          <a:bodyPr wrap="square" rtlCol="0">
            <a:spAutoFit/>
          </a:bodyPr>
          <a:lstStyle/>
          <a:p>
            <a:r>
              <a:rPr lang="en-US" sz="1200" b="0" dirty="0">
                <a:solidFill>
                  <a:schemeClr val="tx1"/>
                </a:solidFill>
                <a:latin typeface="Franklin Gothic Book" panose="020B0503020102020204" pitchFamily="34" charset="0"/>
              </a:rPr>
              <a:t>CSG              DSG</a:t>
            </a:r>
          </a:p>
          <a:p>
            <a:endParaRPr lang="en-US" sz="1200" b="0" dirty="0">
              <a:solidFill>
                <a:schemeClr val="tx1"/>
              </a:solidFill>
              <a:latin typeface="Franklin Gothic Book" panose="020B0503020102020204" pitchFamily="34" charset="0"/>
            </a:endParaRPr>
          </a:p>
          <a:p>
            <a:r>
              <a:rPr lang="en-US" sz="1200" b="0" dirty="0">
                <a:solidFill>
                  <a:schemeClr val="tx1"/>
                </a:solidFill>
                <a:latin typeface="Franklin Gothic Book" panose="020B0503020102020204" pitchFamily="34" charset="0"/>
              </a:rPr>
              <a:t>NSG              SSG</a:t>
            </a:r>
          </a:p>
        </p:txBody>
      </p:sp>
      <p:sp>
        <p:nvSpPr>
          <p:cNvPr id="3" name="Text Placeholder 2">
            <a:extLst>
              <a:ext uri="{FF2B5EF4-FFF2-40B4-BE49-F238E27FC236}">
                <a16:creationId xmlns:a16="http://schemas.microsoft.com/office/drawing/2014/main" id="{55F50150-8897-4106-B503-96DEB481D255}"/>
              </a:ext>
            </a:extLst>
          </p:cNvPr>
          <p:cNvSpPr>
            <a:spLocks noGrp="1"/>
          </p:cNvSpPr>
          <p:nvPr>
            <p:ph type="body" sz="quarter" idx="74" hasCustomPrompt="1"/>
          </p:nvPr>
        </p:nvSpPr>
        <p:spPr>
          <a:xfrm>
            <a:off x="7569668" y="6331972"/>
            <a:ext cx="1912468" cy="518307"/>
          </a:xfrm>
          <a:prstGeom prst="rect">
            <a:avLst/>
          </a:prstGeom>
        </p:spPr>
        <p:txBody>
          <a:bodyPr/>
          <a:lstStyle>
            <a:lvl1pPr marL="0" indent="0">
              <a:buNone/>
              <a:defRPr sz="1000">
                <a:latin typeface="Franklin Gothic Book" panose="020B0503020102020204" pitchFamily="34" charset="0"/>
              </a:defRPr>
            </a:lvl1pPr>
          </a:lstStyle>
          <a:p>
            <a:pPr lvl="0"/>
            <a:r>
              <a:rPr lang="en-US" sz="1000" dirty="0">
                <a:latin typeface="Franklin Gothic Book" panose="020B0503020102020204" pitchFamily="34" charset="0"/>
              </a:rPr>
              <a:t>Place and “X” in any relevant boxes above and write any notes here:</a:t>
            </a:r>
            <a:endParaRPr lang="en-US" dirty="0"/>
          </a:p>
        </p:txBody>
      </p:sp>
      <p:sp>
        <p:nvSpPr>
          <p:cNvPr id="21" name="TextBox 20">
            <a:extLst>
              <a:ext uri="{FF2B5EF4-FFF2-40B4-BE49-F238E27FC236}">
                <a16:creationId xmlns:a16="http://schemas.microsoft.com/office/drawing/2014/main" id="{C8EAF434-E1CB-4DF7-B42E-D06C4CA9A807}"/>
              </a:ext>
            </a:extLst>
          </p:cNvPr>
          <p:cNvSpPr txBox="1"/>
          <p:nvPr userDrawn="1"/>
        </p:nvSpPr>
        <p:spPr>
          <a:xfrm>
            <a:off x="701852" y="3227128"/>
            <a:ext cx="1844800"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CUSTOMER CONNECTION</a:t>
            </a:r>
          </a:p>
        </p:txBody>
      </p:sp>
      <p:sp>
        <p:nvSpPr>
          <p:cNvPr id="22" name="OVERVIEW_CUSTOMER_CONNECTION">
            <a:extLst>
              <a:ext uri="{FF2B5EF4-FFF2-40B4-BE49-F238E27FC236}">
                <a16:creationId xmlns:a16="http://schemas.microsoft.com/office/drawing/2014/main" id="{C17B0B62-113E-4977-83EC-58F22C674484}"/>
              </a:ext>
            </a:extLst>
          </p:cNvPr>
          <p:cNvSpPr>
            <a:spLocks noGrp="1"/>
          </p:cNvSpPr>
          <p:nvPr>
            <p:ph type="body" sz="quarter" idx="67" hasCustomPrompt="1"/>
          </p:nvPr>
        </p:nvSpPr>
        <p:spPr>
          <a:xfrm>
            <a:off x="795527" y="3517790"/>
            <a:ext cx="8686800" cy="1679995"/>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b="0">
                <a:latin typeface="Franklin Gothic Book" panose="020B0503020102020204" pitchFamily="34" charset="0"/>
              </a:defRPr>
            </a:lvl1pPr>
            <a:lvl2pPr marL="233363" indent="0">
              <a:buNone/>
              <a:defRPr sz="1000">
                <a:latin typeface="Franklin Gothic Book" panose="020B0503020102020204" pitchFamily="34" charset="0"/>
              </a:defRPr>
            </a:lvl2pPr>
          </a:lstStyle>
          <a:p>
            <a:pPr marL="0" marR="0" lvl="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Provide additional context and perspective on the relevance and applicability of this project to DoD, IC, and civil customers. Does this project uniquely meet the needs of one or more customers? Does it address a gap in capability or mitigate any risk? Capture any technology or capability demos that were developed over the course of this research. Have demos been presented to any customers? </a:t>
            </a:r>
            <a:r>
              <a:rPr lang="en-US" sz="1000" b="1" dirty="0">
                <a:latin typeface="Segoe UI" panose="020B0502040204020203" pitchFamily="34" charset="0"/>
                <a:cs typeface="Segoe UI" panose="020B0502040204020203" pitchFamily="34" charset="0"/>
              </a:rPr>
              <a:t>List any direct funding provide to use the products of this project or to further develop it. </a:t>
            </a:r>
            <a:r>
              <a:rPr lang="en-US" dirty="0"/>
              <a:t>Are there next steps to transition to customer? What customers have expressed interest? Are there other potential customers?</a:t>
            </a:r>
          </a:p>
        </p:txBody>
      </p:sp>
      <p:sp>
        <p:nvSpPr>
          <p:cNvPr id="24" name="TextBox 23">
            <a:extLst>
              <a:ext uri="{FF2B5EF4-FFF2-40B4-BE49-F238E27FC236}">
                <a16:creationId xmlns:a16="http://schemas.microsoft.com/office/drawing/2014/main" id="{C6BC6D66-D743-47A3-8DF9-A7B4E5845209}"/>
              </a:ext>
            </a:extLst>
          </p:cNvPr>
          <p:cNvSpPr txBox="1"/>
          <p:nvPr userDrawn="1"/>
        </p:nvSpPr>
        <p:spPr>
          <a:xfrm>
            <a:off x="7616653" y="7171326"/>
            <a:ext cx="716863" cy="261610"/>
          </a:xfrm>
          <a:prstGeom prst="rect">
            <a:avLst/>
          </a:prstGeom>
          <a:noFill/>
        </p:spPr>
        <p:txBody>
          <a:bodyPr wrap="none" rtlCol="0">
            <a:spAutoFit/>
          </a:bodyPr>
          <a:lstStyle/>
          <a:p>
            <a:r>
              <a:rPr lang="en-US" sz="1100" dirty="0">
                <a:solidFill>
                  <a:schemeClr val="bg1"/>
                </a:solidFill>
                <a:latin typeface="Franklin Gothic Medium" panose="020B0603020102020204" pitchFamily="34" charset="0"/>
              </a:rPr>
              <a:t>Ventures</a:t>
            </a:r>
          </a:p>
        </p:txBody>
      </p:sp>
    </p:spTree>
    <p:extLst>
      <p:ext uri="{BB962C8B-B14F-4D97-AF65-F5344CB8AC3E}">
        <p14:creationId xmlns:p14="http://schemas.microsoft.com/office/powerpoint/2010/main" val="1885383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 Additional Info">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A8729E2-5BEB-45C2-9027-FF8FDA202C5D}"/>
              </a:ext>
            </a:extLst>
          </p:cNvPr>
          <p:cNvCxnSpPr>
            <a:cxnSpLocks/>
          </p:cNvCxnSpPr>
          <p:nvPr userDrawn="1"/>
        </p:nvCxnSpPr>
        <p:spPr>
          <a:xfrm>
            <a:off x="645200" y="606709"/>
            <a:ext cx="8914934" cy="0"/>
          </a:xfrm>
          <a:prstGeom prst="line">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8" name="PROJECT_NAME">
            <a:extLst>
              <a:ext uri="{FF2B5EF4-FFF2-40B4-BE49-F238E27FC236}">
                <a16:creationId xmlns:a16="http://schemas.microsoft.com/office/drawing/2014/main" id="{C6892629-1D6C-4028-800C-D167FAE1FC64}"/>
              </a:ext>
            </a:extLst>
          </p:cNvPr>
          <p:cNvSpPr>
            <a:spLocks noGrp="1"/>
          </p:cNvSpPr>
          <p:nvPr>
            <p:ph type="body" sz="quarter" idx="10" hasCustomPrompt="1"/>
          </p:nvPr>
        </p:nvSpPr>
        <p:spPr>
          <a:xfrm>
            <a:off x="0" y="211542"/>
            <a:ext cx="9600734" cy="400110"/>
          </a:xfrm>
          <a:prstGeom prst="rect">
            <a:avLst/>
          </a:prstGeom>
          <a:noFill/>
        </p:spPr>
        <p:txBody>
          <a:bodyPr wrap="square" lIns="685800" rtlCol="0">
            <a:spAutoFit/>
          </a:bodyPr>
          <a:lstStyle>
            <a:lvl1pPr marL="0" indent="0" defTabSz="502897">
              <a:buFont typeface="Arial" panose="020B0604020202020204" pitchFamily="34" charset="0"/>
              <a:buNone/>
              <a:defRPr lang="en-US" sz="2000" cap="all" baseline="0" smtClean="0">
                <a:solidFill>
                  <a:schemeClr val="bg2"/>
                </a:solidFill>
                <a:latin typeface="Franklin Gothic Medium" panose="020B0603020102020204" pitchFamily="34" charset="0"/>
                <a:cs typeface="+mn-cs"/>
              </a:defRPr>
            </a:lvl1pPr>
            <a:lvl2pPr marL="159997" indent="0">
              <a:buFont typeface="Arial" panose="020B0604020202020204" pitchFamily="34" charset="0"/>
              <a:buNone/>
              <a:defRPr lang="en-US" sz="1980" smtClean="0">
                <a:latin typeface="+mn-lt"/>
                <a:cs typeface="+mn-cs"/>
              </a:defRPr>
            </a:lvl2pPr>
            <a:lvl3pPr marL="662894" indent="0">
              <a:buFont typeface="Arial" panose="020B0604020202020204" pitchFamily="34" charset="0"/>
              <a:buNone/>
              <a:defRPr lang="en-US" sz="1980" smtClean="0">
                <a:latin typeface="+mn-lt"/>
                <a:cs typeface="+mn-cs"/>
              </a:defRPr>
            </a:lvl3pPr>
            <a:lvl4pPr marL="1165791" indent="0">
              <a:buFont typeface="Arial" panose="020B0604020202020204" pitchFamily="34" charset="0"/>
              <a:buNone/>
              <a:defRPr lang="en-US" sz="1980" smtClean="0">
                <a:latin typeface="+mn-lt"/>
                <a:cs typeface="+mn-cs"/>
              </a:defRPr>
            </a:lvl4pPr>
            <a:lvl5pPr marL="1668689" indent="0">
              <a:buFont typeface="Arial" panose="020B0604020202020204" pitchFamily="34" charset="0"/>
              <a:buNone/>
              <a:defRPr lang="en-US" sz="1980">
                <a:latin typeface="+mn-lt"/>
                <a:cs typeface="+mn-cs"/>
              </a:defRPr>
            </a:lvl5pPr>
          </a:lstStyle>
          <a:p>
            <a:pPr marL="0" lvl="0" defTabSz="502897"/>
            <a:r>
              <a:rPr lang="en-US" dirty="0"/>
              <a:t>PROJECT NAME</a:t>
            </a:r>
          </a:p>
        </p:txBody>
      </p:sp>
      <p:sp>
        <p:nvSpPr>
          <p:cNvPr id="9" name="OVERVIEW_ONE_LINER">
            <a:extLst>
              <a:ext uri="{FF2B5EF4-FFF2-40B4-BE49-F238E27FC236}">
                <a16:creationId xmlns:a16="http://schemas.microsoft.com/office/drawing/2014/main" id="{57CBE32A-D09F-4A85-A2C2-0DC54A375158}"/>
              </a:ext>
            </a:extLst>
          </p:cNvPr>
          <p:cNvSpPr>
            <a:spLocks noGrp="1"/>
          </p:cNvSpPr>
          <p:nvPr>
            <p:ph type="body" sz="quarter" idx="11" hasCustomPrompt="1"/>
          </p:nvPr>
        </p:nvSpPr>
        <p:spPr>
          <a:xfrm>
            <a:off x="0" y="604624"/>
            <a:ext cx="9600734" cy="292388"/>
          </a:xfrm>
          <a:prstGeom prst="rect">
            <a:avLst/>
          </a:prstGeom>
          <a:noFill/>
        </p:spPr>
        <p:txBody>
          <a:bodyPr wrap="square" lIns="685800" rtlCol="0">
            <a:spAutoFit/>
          </a:bodyPr>
          <a:lstStyle>
            <a:lvl1pPr marL="0" indent="0" defTabSz="502897">
              <a:buNone/>
              <a:defRPr lang="en-US" sz="1300" b="0" i="0" dirty="0">
                <a:latin typeface="Franklin Gothic Medium" panose="020B0603020102020204" pitchFamily="34" charset="0"/>
                <a:cs typeface="Dubai" panose="020B0503030403030204" pitchFamily="34" charset="-78"/>
              </a:defRPr>
            </a:lvl1pPr>
          </a:lstStyle>
          <a:p>
            <a:pPr marL="0" lvl="0" defTabSz="502897"/>
            <a:r>
              <a:rPr lang="en-US" dirty="0"/>
              <a:t>Provide a concise, one-line sound bite or tag line capturing the essence of your project.</a:t>
            </a:r>
          </a:p>
        </p:txBody>
      </p:sp>
      <p:sp>
        <p:nvSpPr>
          <p:cNvPr id="30" name="LEAD">
            <a:extLst>
              <a:ext uri="{FF2B5EF4-FFF2-40B4-BE49-F238E27FC236}">
                <a16:creationId xmlns:a16="http://schemas.microsoft.com/office/drawing/2014/main" id="{58901C3C-C9BA-4EEC-8CDD-9BC8D13FE5DC}"/>
              </a:ext>
            </a:extLst>
          </p:cNvPr>
          <p:cNvSpPr>
            <a:spLocks noGrp="1"/>
          </p:cNvSpPr>
          <p:nvPr>
            <p:ph type="body" sz="quarter" idx="35" hasCustomPrompt="1"/>
          </p:nvPr>
        </p:nvSpPr>
        <p:spPr>
          <a:xfrm>
            <a:off x="684881" y="7205472"/>
            <a:ext cx="2743200" cy="182880"/>
          </a:xfrm>
          <a:prstGeom prst="rect">
            <a:avLst/>
          </a:prstGeom>
        </p:spPr>
        <p:txBody>
          <a:bodyPr anchor="ctr"/>
          <a:lstStyle>
            <a:lvl1pPr marL="0" indent="0" algn="l">
              <a:buNone/>
              <a:defRPr sz="1100">
                <a:solidFill>
                  <a:schemeClr val="bg1"/>
                </a:solidFill>
                <a:latin typeface="Franklin Gothic Medium" panose="020B0603020102020204" pitchFamily="34" charset="0"/>
              </a:defRPr>
            </a:lvl1pPr>
          </a:lstStyle>
          <a:p>
            <a:pPr lvl="0"/>
            <a:r>
              <a:rPr lang="en-US" dirty="0"/>
              <a:t>PROJECT LEAD</a:t>
            </a:r>
          </a:p>
        </p:txBody>
      </p:sp>
      <p:sp>
        <p:nvSpPr>
          <p:cNvPr id="44" name="Rectangle 43">
            <a:extLst>
              <a:ext uri="{FF2B5EF4-FFF2-40B4-BE49-F238E27FC236}">
                <a16:creationId xmlns:a16="http://schemas.microsoft.com/office/drawing/2014/main" id="{E1868534-86CD-4695-AD2E-19E6961B7CA5}"/>
              </a:ext>
            </a:extLst>
          </p:cNvPr>
          <p:cNvSpPr/>
          <p:nvPr userDrawn="1"/>
        </p:nvSpPr>
        <p:spPr>
          <a:xfrm>
            <a:off x="685801" y="901760"/>
            <a:ext cx="8914934" cy="6045054"/>
          </a:xfrm>
          <a:prstGeom prst="rect">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tx1"/>
              </a:solidFill>
            </a:endParaRPr>
          </a:p>
        </p:txBody>
      </p:sp>
      <p:sp>
        <p:nvSpPr>
          <p:cNvPr id="17" name="JON">
            <a:extLst>
              <a:ext uri="{FF2B5EF4-FFF2-40B4-BE49-F238E27FC236}">
                <a16:creationId xmlns:a16="http://schemas.microsoft.com/office/drawing/2014/main" id="{CDCF556C-806C-4407-ACE7-6028396D7A55}"/>
              </a:ext>
            </a:extLst>
          </p:cNvPr>
          <p:cNvSpPr>
            <a:spLocks noGrp="1"/>
          </p:cNvSpPr>
          <p:nvPr>
            <p:ph type="body" sz="quarter" idx="31" hasCustomPrompt="1"/>
          </p:nvPr>
        </p:nvSpPr>
        <p:spPr>
          <a:xfrm>
            <a:off x="6703454" y="7205472"/>
            <a:ext cx="866216" cy="182880"/>
          </a:xfrm>
          <a:prstGeom prst="rect">
            <a:avLst/>
          </a:prstGeom>
        </p:spPr>
        <p:txBody>
          <a:bodyPr anchor="ctr"/>
          <a:lstStyle>
            <a:lvl1pPr marL="0" indent="0" algn="r">
              <a:buNone/>
              <a:defRPr sz="1100">
                <a:solidFill>
                  <a:schemeClr val="bg1"/>
                </a:solidFill>
                <a:latin typeface="Franklin Gothic Medium" panose="020B0603020102020204" pitchFamily="34" charset="0"/>
              </a:defRPr>
            </a:lvl1pPr>
          </a:lstStyle>
          <a:p>
            <a:pPr lvl="0"/>
            <a:r>
              <a:rPr lang="en-US" dirty="0"/>
              <a:t>6 digit JON</a:t>
            </a:r>
          </a:p>
        </p:txBody>
      </p:sp>
      <p:cxnSp>
        <p:nvCxnSpPr>
          <p:cNvPr id="19" name="Straight Connector 18">
            <a:extLst>
              <a:ext uri="{FF2B5EF4-FFF2-40B4-BE49-F238E27FC236}">
                <a16:creationId xmlns:a16="http://schemas.microsoft.com/office/drawing/2014/main" id="{D40E7613-1876-40AF-BE24-02F5CB6D2F5A}"/>
              </a:ext>
            </a:extLst>
          </p:cNvPr>
          <p:cNvCxnSpPr/>
          <p:nvPr userDrawn="1"/>
        </p:nvCxnSpPr>
        <p:spPr>
          <a:xfrm>
            <a:off x="7587131" y="7246852"/>
            <a:ext cx="0" cy="109728"/>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182A5715-787C-45D4-A4C3-0C9D52A1BFC5}"/>
              </a:ext>
            </a:extLst>
          </p:cNvPr>
          <p:cNvSpPr txBox="1"/>
          <p:nvPr userDrawn="1"/>
        </p:nvSpPr>
        <p:spPr>
          <a:xfrm>
            <a:off x="701852" y="994922"/>
            <a:ext cx="2041348" cy="276999"/>
          </a:xfrm>
          <a:prstGeom prst="rect">
            <a:avLst/>
          </a:prstGeom>
          <a:noFill/>
        </p:spPr>
        <p:txBody>
          <a:bodyPr wrap="square" rtlCol="0">
            <a:spAutoFit/>
          </a:bodyPr>
          <a:lstStyle/>
          <a:p>
            <a:r>
              <a:rPr lang="en-US" sz="1200" dirty="0">
                <a:solidFill>
                  <a:schemeClr val="bg2"/>
                </a:solidFill>
                <a:latin typeface="Franklin Gothic Medium" panose="020B0603020102020204" pitchFamily="34" charset="0"/>
              </a:rPr>
              <a:t>ADDITIONAL INFORMATION</a:t>
            </a:r>
          </a:p>
        </p:txBody>
      </p:sp>
      <p:sp>
        <p:nvSpPr>
          <p:cNvPr id="5" name="Text Placeholder 4">
            <a:extLst>
              <a:ext uri="{FF2B5EF4-FFF2-40B4-BE49-F238E27FC236}">
                <a16:creationId xmlns:a16="http://schemas.microsoft.com/office/drawing/2014/main" id="{80CE3AA6-7640-4C60-A9C3-7E1DD343A879}"/>
              </a:ext>
            </a:extLst>
          </p:cNvPr>
          <p:cNvSpPr>
            <a:spLocks noGrp="1"/>
          </p:cNvSpPr>
          <p:nvPr>
            <p:ph type="body" sz="quarter" idx="71" hasCustomPrompt="1"/>
          </p:nvPr>
        </p:nvSpPr>
        <p:spPr>
          <a:xfrm>
            <a:off x="795528" y="1273147"/>
            <a:ext cx="8686800" cy="5577131"/>
          </a:xfrm>
          <a:prstGeom prst="rect">
            <a:avLst/>
          </a:prstGeom>
        </p:spPr>
        <p:txBody>
          <a:bodyPr/>
          <a:lstStyle>
            <a:lvl1pPr marL="115888" indent="-115888">
              <a:tabLst/>
              <a:defRPr sz="1000">
                <a:latin typeface="Franklin Gothic Book" panose="020B0503020102020204" pitchFamily="34" charset="0"/>
              </a:defRPr>
            </a:lvl1pPr>
            <a:lvl2pPr marL="288925" indent="-115888">
              <a:defRPr sz="1000">
                <a:latin typeface="Franklin Gothic Book" panose="020B0503020102020204" pitchFamily="34" charset="0"/>
              </a:defRPr>
            </a:lvl2pPr>
          </a:lstStyle>
          <a:p>
            <a:pPr lvl="0"/>
            <a:r>
              <a:rPr lang="en-US" dirty="0"/>
              <a:t>List any additional information here not captured elsewhere in this template that you would like to optionally include in this report.  You may add additional pages as necessary.  </a:t>
            </a:r>
          </a:p>
          <a:p>
            <a:pPr lvl="1"/>
            <a:endParaRPr lang="en-US" dirty="0"/>
          </a:p>
        </p:txBody>
      </p:sp>
      <p:sp>
        <p:nvSpPr>
          <p:cNvPr id="12" name="TextBox 11">
            <a:extLst>
              <a:ext uri="{FF2B5EF4-FFF2-40B4-BE49-F238E27FC236}">
                <a16:creationId xmlns:a16="http://schemas.microsoft.com/office/drawing/2014/main" id="{ACFF54B5-D136-44E6-99D0-C53B4F87BB3B}"/>
              </a:ext>
            </a:extLst>
          </p:cNvPr>
          <p:cNvSpPr txBox="1"/>
          <p:nvPr userDrawn="1"/>
        </p:nvSpPr>
        <p:spPr>
          <a:xfrm>
            <a:off x="7616653" y="7171326"/>
            <a:ext cx="716863" cy="261610"/>
          </a:xfrm>
          <a:prstGeom prst="rect">
            <a:avLst/>
          </a:prstGeom>
          <a:noFill/>
        </p:spPr>
        <p:txBody>
          <a:bodyPr wrap="none" rtlCol="0">
            <a:spAutoFit/>
          </a:bodyPr>
          <a:lstStyle/>
          <a:p>
            <a:r>
              <a:rPr lang="en-US" sz="1100" dirty="0">
                <a:solidFill>
                  <a:schemeClr val="bg1"/>
                </a:solidFill>
                <a:latin typeface="Franklin Gothic Medium" panose="020B0603020102020204" pitchFamily="34" charset="0"/>
              </a:rPr>
              <a:t>Ventures</a:t>
            </a:r>
          </a:p>
        </p:txBody>
      </p:sp>
      <p:sp>
        <p:nvSpPr>
          <p:cNvPr id="13" name="FISCAL_YEAR">
            <a:extLst>
              <a:ext uri="{FF2B5EF4-FFF2-40B4-BE49-F238E27FC236}">
                <a16:creationId xmlns:a16="http://schemas.microsoft.com/office/drawing/2014/main" id="{16A987AA-0F34-43E4-AFE4-2180CFA8F0FE}"/>
              </a:ext>
            </a:extLst>
          </p:cNvPr>
          <p:cNvSpPr txBox="1"/>
          <p:nvPr userDrawn="1"/>
        </p:nvSpPr>
        <p:spPr>
          <a:xfrm>
            <a:off x="53790" y="7165316"/>
            <a:ext cx="500458" cy="261610"/>
          </a:xfrm>
          <a:prstGeom prst="rect">
            <a:avLst/>
          </a:prstGeom>
          <a:noFill/>
        </p:spPr>
        <p:txBody>
          <a:bodyPr wrap="none" rtlCol="0">
            <a:spAutoFit/>
          </a:bodyPr>
          <a:lstStyle/>
          <a:p>
            <a:r>
              <a:rPr lang="en-US" sz="1100" dirty="0">
                <a:solidFill>
                  <a:schemeClr val="bg1"/>
                </a:solidFill>
                <a:latin typeface="Franklin Gothic Medium" panose="020B0603020102020204" pitchFamily="34" charset="0"/>
              </a:rPr>
              <a:t>FY21</a:t>
            </a:r>
          </a:p>
        </p:txBody>
      </p:sp>
    </p:spTree>
    <p:extLst>
      <p:ext uri="{BB962C8B-B14F-4D97-AF65-F5344CB8AC3E}">
        <p14:creationId xmlns:p14="http://schemas.microsoft.com/office/powerpoint/2010/main" val="2530867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a_IdeasFields_1">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A8729E2-5BEB-45C2-9027-FF8FDA202C5D}"/>
              </a:ext>
            </a:extLst>
          </p:cNvPr>
          <p:cNvCxnSpPr>
            <a:cxnSpLocks/>
          </p:cNvCxnSpPr>
          <p:nvPr userDrawn="1"/>
        </p:nvCxnSpPr>
        <p:spPr>
          <a:xfrm>
            <a:off x="645200" y="606709"/>
            <a:ext cx="8914934" cy="0"/>
          </a:xfrm>
          <a:prstGeom prst="line">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153E712E-710A-4BEA-9400-5669B380C1DB}"/>
              </a:ext>
            </a:extLst>
          </p:cNvPr>
          <p:cNvSpPr/>
          <p:nvPr userDrawn="1"/>
        </p:nvSpPr>
        <p:spPr>
          <a:xfrm>
            <a:off x="685801" y="901760"/>
            <a:ext cx="8914934" cy="6045054"/>
          </a:xfrm>
          <a:prstGeom prst="rect">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tx1"/>
              </a:solidFill>
            </a:endParaRPr>
          </a:p>
        </p:txBody>
      </p:sp>
      <p:sp>
        <p:nvSpPr>
          <p:cNvPr id="6" name="Rectangle 5">
            <a:extLst>
              <a:ext uri="{FF2B5EF4-FFF2-40B4-BE49-F238E27FC236}">
                <a16:creationId xmlns:a16="http://schemas.microsoft.com/office/drawing/2014/main" id="{E6FDCB51-BB40-461C-B1C7-3552A5084BAD}"/>
              </a:ext>
            </a:extLst>
          </p:cNvPr>
          <p:cNvSpPr/>
          <p:nvPr userDrawn="1"/>
        </p:nvSpPr>
        <p:spPr>
          <a:xfrm>
            <a:off x="657449" y="1185642"/>
            <a:ext cx="54864" cy="2743200"/>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8" name="PROJECT_NAME">
            <a:extLst>
              <a:ext uri="{FF2B5EF4-FFF2-40B4-BE49-F238E27FC236}">
                <a16:creationId xmlns:a16="http://schemas.microsoft.com/office/drawing/2014/main" id="{C6892629-1D6C-4028-800C-D167FAE1FC64}"/>
              </a:ext>
            </a:extLst>
          </p:cNvPr>
          <p:cNvSpPr>
            <a:spLocks noGrp="1"/>
          </p:cNvSpPr>
          <p:nvPr>
            <p:ph type="body" sz="quarter" idx="10" hasCustomPrompt="1"/>
          </p:nvPr>
        </p:nvSpPr>
        <p:spPr>
          <a:xfrm>
            <a:off x="0" y="211542"/>
            <a:ext cx="9600734" cy="400110"/>
          </a:xfrm>
          <a:prstGeom prst="rect">
            <a:avLst/>
          </a:prstGeom>
          <a:noFill/>
        </p:spPr>
        <p:txBody>
          <a:bodyPr wrap="square" lIns="685800" rtlCol="0">
            <a:spAutoFit/>
          </a:bodyPr>
          <a:lstStyle>
            <a:lvl1pPr marL="0" indent="0">
              <a:buFont typeface="Arial" panose="020B0604020202020204" pitchFamily="34" charset="0"/>
              <a:buNone/>
              <a:defRPr lang="en-US" sz="2000" cap="all" baseline="0" smtClean="0">
                <a:solidFill>
                  <a:schemeClr val="bg2"/>
                </a:solidFill>
                <a:latin typeface="Franklin Gothic Medium" panose="020B0603020102020204" pitchFamily="34" charset="0"/>
                <a:cs typeface="+mn-cs"/>
              </a:defRPr>
            </a:lvl1pPr>
            <a:lvl2pPr marL="159997" indent="0">
              <a:buFont typeface="Arial" panose="020B0604020202020204" pitchFamily="34" charset="0"/>
              <a:buNone/>
              <a:defRPr lang="en-US" sz="1980" smtClean="0">
                <a:latin typeface="+mn-lt"/>
                <a:cs typeface="+mn-cs"/>
              </a:defRPr>
            </a:lvl2pPr>
            <a:lvl3pPr marL="662894" indent="0">
              <a:buFont typeface="Arial" panose="020B0604020202020204" pitchFamily="34" charset="0"/>
              <a:buNone/>
              <a:defRPr lang="en-US" sz="1980" smtClean="0">
                <a:latin typeface="+mn-lt"/>
                <a:cs typeface="+mn-cs"/>
              </a:defRPr>
            </a:lvl3pPr>
            <a:lvl4pPr marL="1165791" indent="0">
              <a:buFont typeface="Arial" panose="020B0604020202020204" pitchFamily="34" charset="0"/>
              <a:buNone/>
              <a:defRPr lang="en-US" sz="1980" smtClean="0">
                <a:latin typeface="+mn-lt"/>
                <a:cs typeface="+mn-cs"/>
              </a:defRPr>
            </a:lvl4pPr>
            <a:lvl5pPr marL="1668689" indent="0">
              <a:buFont typeface="Arial" panose="020B0604020202020204" pitchFamily="34" charset="0"/>
              <a:buNone/>
              <a:defRPr lang="en-US" sz="1980">
                <a:latin typeface="+mn-lt"/>
                <a:cs typeface="+mn-cs"/>
              </a:defRPr>
            </a:lvl5pPr>
          </a:lstStyle>
          <a:p>
            <a:pPr marL="0" lvl="0" defTabSz="502897"/>
            <a:r>
              <a:rPr lang="en-US" dirty="0"/>
              <a:t>PROJECT_NAME</a:t>
            </a:r>
          </a:p>
        </p:txBody>
      </p:sp>
      <p:sp>
        <p:nvSpPr>
          <p:cNvPr id="9" name="OVERVIEW_ONE_LINER">
            <a:extLst>
              <a:ext uri="{FF2B5EF4-FFF2-40B4-BE49-F238E27FC236}">
                <a16:creationId xmlns:a16="http://schemas.microsoft.com/office/drawing/2014/main" id="{57CBE32A-D09F-4A85-A2C2-0DC54A375158}"/>
              </a:ext>
            </a:extLst>
          </p:cNvPr>
          <p:cNvSpPr>
            <a:spLocks noGrp="1"/>
          </p:cNvSpPr>
          <p:nvPr>
            <p:ph type="body" sz="quarter" idx="11" hasCustomPrompt="1"/>
          </p:nvPr>
        </p:nvSpPr>
        <p:spPr>
          <a:xfrm>
            <a:off x="0" y="604624"/>
            <a:ext cx="9600734" cy="292388"/>
          </a:xfrm>
          <a:prstGeom prst="rect">
            <a:avLst/>
          </a:prstGeom>
          <a:noFill/>
        </p:spPr>
        <p:txBody>
          <a:bodyPr wrap="square" lIns="685800" rtlCol="0">
            <a:spAutoFit/>
          </a:bodyPr>
          <a:lstStyle>
            <a:lvl1pPr marL="0" indent="0" defTabSz="502897">
              <a:buNone/>
              <a:defRPr lang="en-US" sz="1300" b="0" i="0" dirty="0">
                <a:latin typeface="Franklin Gothic Medium" panose="020B0603020102020204" pitchFamily="34" charset="0"/>
                <a:cs typeface="Dubai" panose="020B0503030403030204" pitchFamily="34" charset="-78"/>
              </a:defRPr>
            </a:lvl1pPr>
          </a:lstStyle>
          <a:p>
            <a:pPr marL="0" lvl="0" defTabSz="502897"/>
            <a:r>
              <a:rPr lang="en-US" dirty="0"/>
              <a:t>OVERVIEW_ONE_LINER [100]</a:t>
            </a:r>
          </a:p>
        </p:txBody>
      </p:sp>
      <p:graphicFrame>
        <p:nvGraphicFramePr>
          <p:cNvPr id="7" name="Table 6">
            <a:extLst>
              <a:ext uri="{FF2B5EF4-FFF2-40B4-BE49-F238E27FC236}">
                <a16:creationId xmlns:a16="http://schemas.microsoft.com/office/drawing/2014/main" id="{FDFD56F7-34B6-4105-8B67-9D0E51428488}"/>
              </a:ext>
            </a:extLst>
          </p:cNvPr>
          <p:cNvGraphicFramePr>
            <a:graphicFrameLocks noGrp="1"/>
          </p:cNvGraphicFramePr>
          <p:nvPr userDrawn="1"/>
        </p:nvGraphicFramePr>
        <p:xfrm>
          <a:off x="838220" y="1019235"/>
          <a:ext cx="2103120" cy="3076014"/>
        </p:xfrm>
        <a:graphic>
          <a:graphicData uri="http://schemas.openxmlformats.org/drawingml/2006/table">
            <a:tbl>
              <a:tblPr>
                <a:tableStyleId>{5C22544A-7EE6-4342-B048-85BDC9FD1C3A}</a:tableStyleId>
              </a:tblPr>
              <a:tblGrid>
                <a:gridCol w="2103120">
                  <a:extLst>
                    <a:ext uri="{9D8B030D-6E8A-4147-A177-3AD203B41FA5}">
                      <a16:colId xmlns:a16="http://schemas.microsoft.com/office/drawing/2014/main" val="3276428996"/>
                    </a:ext>
                  </a:extLst>
                </a:gridCol>
              </a:tblGrid>
              <a:tr h="1025338">
                <a:tc>
                  <a:txBody>
                    <a:bodyPr/>
                    <a:lstStyle/>
                    <a:p>
                      <a:pPr>
                        <a:lnSpc>
                          <a:spcPct val="90000"/>
                        </a:lnSpc>
                      </a:pPr>
                      <a:endParaRPr lang="en-US" sz="1300" dirty="0">
                        <a:solidFill>
                          <a:srgbClr val="2E008B"/>
                        </a:solidFill>
                        <a:latin typeface="Franklin Gothic Medium Cond" panose="020B0606030402020204" pitchFamily="34" charset="0"/>
                        <a:ea typeface="Segoe UI Black" panose="020B0A02040204020203" pitchFamily="34" charset="0"/>
                        <a:cs typeface="Arial" panose="020B0604020202020204" pitchFamily="34" charset="0"/>
                      </a:endParaRPr>
                    </a:p>
                  </a:txBody>
                  <a:tcPr marR="274320" marT="91440" marB="91440" anchor="ctr">
                    <a:lnL w="12700" cmpd="sng">
                      <a:noFill/>
                    </a:lnL>
                    <a:lnR w="12700" cmpd="sng">
                      <a:noFill/>
                    </a:lnR>
                    <a:lnT w="12700" cap="flat" cmpd="sng" algn="ctr">
                      <a:noFill/>
                      <a:prstDash val="solid"/>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1974829"/>
                  </a:ext>
                </a:extLst>
              </a:tr>
              <a:tr h="1025338">
                <a:tc>
                  <a:txBody>
                    <a:bodyPr/>
                    <a:lstStyle/>
                    <a:p>
                      <a:pPr>
                        <a:lnSpc>
                          <a:spcPct val="90000"/>
                        </a:lnSpc>
                      </a:pPr>
                      <a:endParaRPr lang="en-US" sz="1300" dirty="0">
                        <a:solidFill>
                          <a:srgbClr val="2E008B"/>
                        </a:solidFill>
                        <a:latin typeface="Franklin Gothic Medium Cond" panose="020B0606030402020204" pitchFamily="34" charset="0"/>
                        <a:ea typeface="Segoe UI Black" panose="020B0A02040204020203" pitchFamily="34" charset="0"/>
                        <a:cs typeface="Arial" panose="020B0604020202020204" pitchFamily="34" charset="0"/>
                      </a:endParaRPr>
                    </a:p>
                  </a:txBody>
                  <a:tcPr marR="274320" marT="91440" marB="91440" anchor="ctr">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0093328"/>
                  </a:ext>
                </a:extLst>
              </a:tr>
              <a:tr h="1025338">
                <a:tc>
                  <a:txBody>
                    <a:bodyPr/>
                    <a:lstStyle/>
                    <a:p>
                      <a:pPr marL="0" marR="0" lvl="0" indent="0" algn="l" defTabSz="502931" rtl="0" eaLnBrk="1" fontAlgn="auto" latinLnBrk="0" hangingPunct="1">
                        <a:lnSpc>
                          <a:spcPct val="90000"/>
                        </a:lnSpc>
                        <a:spcBef>
                          <a:spcPts val="0"/>
                        </a:spcBef>
                        <a:spcAft>
                          <a:spcPts val="0"/>
                        </a:spcAft>
                        <a:buClrTx/>
                        <a:buSzTx/>
                        <a:buFontTx/>
                        <a:buNone/>
                        <a:tabLst/>
                        <a:defRPr/>
                      </a:pPr>
                      <a:endParaRPr lang="en-US" sz="1300" dirty="0">
                        <a:solidFill>
                          <a:srgbClr val="2E008B"/>
                        </a:solidFill>
                        <a:latin typeface="Franklin Gothic Medium Cond" panose="020B0606030402020204" pitchFamily="34" charset="0"/>
                        <a:ea typeface="Segoe UI Black" panose="020B0A02040204020203" pitchFamily="34" charset="0"/>
                        <a:cs typeface="Arial" panose="020B0604020202020204" pitchFamily="34" charset="0"/>
                      </a:endParaRPr>
                    </a:p>
                  </a:txBody>
                  <a:tcPr marR="274320" marT="91440" marB="91440" anchor="ctr">
                    <a:lnL w="12700" cmpd="sng">
                      <a:noFill/>
                    </a:lnL>
                    <a:lnR w="12700" cmpd="sng">
                      <a:noFill/>
                    </a:lnR>
                    <a:lnT w="6350" cap="flat" cmpd="sng" algn="ctr">
                      <a:solidFill>
                        <a:schemeClr val="bg1">
                          <a:lumMod val="5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0304709"/>
                  </a:ext>
                </a:extLst>
              </a:tr>
            </a:tbl>
          </a:graphicData>
        </a:graphic>
      </p:graphicFrame>
      <p:graphicFrame>
        <p:nvGraphicFramePr>
          <p:cNvPr id="10" name="Table 9">
            <a:extLst>
              <a:ext uri="{FF2B5EF4-FFF2-40B4-BE49-F238E27FC236}">
                <a16:creationId xmlns:a16="http://schemas.microsoft.com/office/drawing/2014/main" id="{CEC79C95-76F9-412A-85EB-F701FE41A67F}"/>
              </a:ext>
            </a:extLst>
          </p:cNvPr>
          <p:cNvGraphicFramePr>
            <a:graphicFrameLocks noGrp="1"/>
          </p:cNvGraphicFramePr>
          <p:nvPr userDrawn="1"/>
        </p:nvGraphicFramePr>
        <p:xfrm>
          <a:off x="3181144" y="1068858"/>
          <a:ext cx="3306405" cy="2973119"/>
        </p:xfrm>
        <a:graphic>
          <a:graphicData uri="http://schemas.openxmlformats.org/drawingml/2006/table">
            <a:tbl>
              <a:tblPr>
                <a:tableStyleId>{5C22544A-7EE6-4342-B048-85BDC9FD1C3A}</a:tableStyleId>
              </a:tblPr>
              <a:tblGrid>
                <a:gridCol w="3306405">
                  <a:extLst>
                    <a:ext uri="{9D8B030D-6E8A-4147-A177-3AD203B41FA5}">
                      <a16:colId xmlns:a16="http://schemas.microsoft.com/office/drawing/2014/main" val="3276428996"/>
                    </a:ext>
                  </a:extLst>
                </a:gridCol>
              </a:tblGrid>
              <a:tr h="379309">
                <a:tc>
                  <a:txBody>
                    <a:bodyPr/>
                    <a:lstStyle/>
                    <a:p>
                      <a:endParaRPr lang="en-US" sz="1400" b="1" dirty="0">
                        <a:solidFill>
                          <a:srgbClr val="2E008B"/>
                        </a:solidFill>
                        <a:latin typeface="Tw Cen MT" panose="020B0602020104020603" pitchFamily="34" charset="0"/>
                      </a:endParaRPr>
                    </a:p>
                  </a:txBody>
                  <a:tcPr marL="182880" marR="182880" marT="27432" marB="27432" anchor="ctr">
                    <a:lnL w="12700" cmpd="sng">
                      <a:noFill/>
                    </a:lnL>
                    <a:lnR w="12700" cmpd="sng">
                      <a:noFill/>
                    </a:lnR>
                    <a:lnT w="6350" cap="flat" cmpd="sng" algn="ctr">
                      <a:solidFill>
                        <a:schemeClr val="bg1">
                          <a:lumMod val="65000"/>
                        </a:schemeClr>
                      </a:solidFill>
                      <a:prstDash val="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5957358"/>
                  </a:ext>
                </a:extLst>
              </a:tr>
              <a:tr h="2593810">
                <a:tc>
                  <a:txBody>
                    <a:bodyPr/>
                    <a:lstStyle/>
                    <a:p>
                      <a:endParaRPr lang="en-US" sz="1100" dirty="0">
                        <a:latin typeface="Franklin Gothic Book" panose="020B0503020102020204" pitchFamily="34" charset="0"/>
                      </a:endParaRPr>
                    </a:p>
                    <a:p>
                      <a:endParaRPr lang="en-US" sz="1100" dirty="0">
                        <a:latin typeface="Franklin Gothic Book" panose="020B0503020102020204" pitchFamily="34" charset="0"/>
                      </a:endParaRPr>
                    </a:p>
                    <a:p>
                      <a:br>
                        <a:rPr lang="en-US" sz="1100" dirty="0">
                          <a:latin typeface="Franklin Gothic Book" panose="020B0503020102020204" pitchFamily="34" charset="0"/>
                        </a:rPr>
                      </a:br>
                      <a:br>
                        <a:rPr lang="en-US" sz="1100" dirty="0">
                          <a:latin typeface="Franklin Gothic Book" panose="020B0503020102020204" pitchFamily="34" charset="0"/>
                        </a:rPr>
                      </a:br>
                      <a:br>
                        <a:rPr lang="en-US" sz="1100" dirty="0">
                          <a:latin typeface="Franklin Gothic Book" panose="020B0503020102020204" pitchFamily="34" charset="0"/>
                        </a:rPr>
                      </a:br>
                      <a:br>
                        <a:rPr lang="en-US" sz="1100" dirty="0">
                          <a:latin typeface="Franklin Gothic Book" panose="020B0503020102020204" pitchFamily="34" charset="0"/>
                        </a:rPr>
                      </a:br>
                      <a:endParaRPr lang="en-US" sz="1100" dirty="0">
                        <a:latin typeface="Franklin Gothic Book" panose="020B0503020102020204" pitchFamily="34" charset="0"/>
                      </a:endParaRPr>
                    </a:p>
                  </a:txBody>
                  <a:tcPr marL="182880" marR="18288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1974829"/>
                  </a:ext>
                </a:extLst>
              </a:tr>
            </a:tbl>
          </a:graphicData>
        </a:graphic>
      </p:graphicFrame>
      <p:sp>
        <p:nvSpPr>
          <p:cNvPr id="13" name="Rectangle 3">
            <a:extLst>
              <a:ext uri="{FF2B5EF4-FFF2-40B4-BE49-F238E27FC236}">
                <a16:creationId xmlns:a16="http://schemas.microsoft.com/office/drawing/2014/main" id="{FC8F55B0-8B8B-4BF5-BBFA-1D0F795ECE8F}"/>
              </a:ext>
            </a:extLst>
          </p:cNvPr>
          <p:cNvSpPr/>
          <p:nvPr userDrawn="1"/>
        </p:nvSpPr>
        <p:spPr>
          <a:xfrm>
            <a:off x="838220" y="4230903"/>
            <a:ext cx="3033269" cy="365760"/>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502897" rtl="0" eaLnBrk="1" fontAlgn="auto" latinLnBrk="0" hangingPunct="1">
              <a:lnSpc>
                <a:spcPct val="100000"/>
              </a:lnSpc>
              <a:spcBef>
                <a:spcPts val="0"/>
              </a:spcBef>
              <a:spcAft>
                <a:spcPts val="0"/>
              </a:spcAft>
              <a:buClrTx/>
              <a:buSzTx/>
              <a:buFontTx/>
              <a:buNone/>
              <a:tabLst/>
              <a:defRPr/>
            </a:pPr>
            <a:endParaRPr kumimoji="0" lang="en-US" sz="1980" b="0" i="0" u="none" strike="noStrike" kern="1200" cap="none" spc="0" normalizeH="0" baseline="0" noProof="0" dirty="0" err="1">
              <a:ln>
                <a:noFill/>
              </a:ln>
              <a:solidFill>
                <a:srgbClr val="000000"/>
              </a:solidFill>
              <a:effectLst/>
              <a:uLnTx/>
              <a:uFillTx/>
              <a:latin typeface="Arial" panose="020B0604020202020204"/>
              <a:ea typeface="+mn-ea"/>
              <a:cs typeface="+mn-cs"/>
            </a:endParaRPr>
          </a:p>
        </p:txBody>
      </p:sp>
      <p:sp>
        <p:nvSpPr>
          <p:cNvPr id="18" name="OVERVIEW_BRIEF_DESCRIPTION">
            <a:extLst>
              <a:ext uri="{FF2B5EF4-FFF2-40B4-BE49-F238E27FC236}">
                <a16:creationId xmlns:a16="http://schemas.microsoft.com/office/drawing/2014/main" id="{24F819E9-D439-426D-874F-CA57814244FF}"/>
              </a:ext>
            </a:extLst>
          </p:cNvPr>
          <p:cNvSpPr>
            <a:spLocks noGrp="1"/>
          </p:cNvSpPr>
          <p:nvPr>
            <p:ph type="body" sz="quarter" idx="23" hasCustomPrompt="1"/>
          </p:nvPr>
        </p:nvSpPr>
        <p:spPr>
          <a:xfrm>
            <a:off x="838220" y="1074741"/>
            <a:ext cx="2103120" cy="914400"/>
          </a:xfrm>
          <a:prstGeom prst="rect">
            <a:avLst/>
          </a:prstGeom>
        </p:spPr>
        <p:txBody>
          <a:bodyPr/>
          <a:lstStyle>
            <a:lvl1pPr marL="0" indent="0">
              <a:buNone/>
              <a:defRPr sz="1050">
                <a:solidFill>
                  <a:schemeClr val="bg2"/>
                </a:solidFill>
                <a:latin typeface="Franklin Gothic Medium" panose="020B0603020102020204" pitchFamily="34" charset="0"/>
              </a:defRPr>
            </a:lvl1pPr>
          </a:lstStyle>
          <a:p>
            <a:pPr lvl="0"/>
            <a:r>
              <a:rPr lang="en-US" dirty="0"/>
              <a:t>OVERVIEW_BRIEF_DESCRIPTION [130]</a:t>
            </a:r>
          </a:p>
        </p:txBody>
      </p:sp>
      <p:sp>
        <p:nvSpPr>
          <p:cNvPr id="20" name="OVERVIEW_AEROSPACE_UNIQUE">
            <a:extLst>
              <a:ext uri="{FF2B5EF4-FFF2-40B4-BE49-F238E27FC236}">
                <a16:creationId xmlns:a16="http://schemas.microsoft.com/office/drawing/2014/main" id="{F639CA3E-3CCB-4D39-BC65-FC4C26CA2E6B}"/>
              </a:ext>
            </a:extLst>
          </p:cNvPr>
          <p:cNvSpPr>
            <a:spLocks noGrp="1"/>
          </p:cNvSpPr>
          <p:nvPr>
            <p:ph type="body" sz="quarter" idx="24" hasCustomPrompt="1"/>
          </p:nvPr>
        </p:nvSpPr>
        <p:spPr>
          <a:xfrm>
            <a:off x="838220" y="2101159"/>
            <a:ext cx="2103120" cy="914400"/>
          </a:xfrm>
          <a:prstGeom prst="rect">
            <a:avLst/>
          </a:prstGeom>
        </p:spPr>
        <p:txBody>
          <a:bodyPr/>
          <a:lstStyle>
            <a:lvl1pPr marL="0" indent="0">
              <a:buNone/>
              <a:defRPr sz="1050">
                <a:solidFill>
                  <a:schemeClr val="bg2"/>
                </a:solidFill>
                <a:latin typeface="Franklin Gothic Medium" panose="020B0603020102020204" pitchFamily="34" charset="0"/>
              </a:defRPr>
            </a:lvl1pPr>
          </a:lstStyle>
          <a:p>
            <a:pPr lvl="0"/>
            <a:r>
              <a:rPr lang="en-US" dirty="0"/>
              <a:t>OVERVIEW_AEROSPACE_UNIQUE[130]</a:t>
            </a:r>
          </a:p>
        </p:txBody>
      </p:sp>
      <p:sp>
        <p:nvSpPr>
          <p:cNvPr id="21" name="OVERVIEW_IMPACT">
            <a:extLst>
              <a:ext uri="{FF2B5EF4-FFF2-40B4-BE49-F238E27FC236}">
                <a16:creationId xmlns:a16="http://schemas.microsoft.com/office/drawing/2014/main" id="{BBDF2EFC-2D6B-4549-BD63-CFE4FA5511BC}"/>
              </a:ext>
            </a:extLst>
          </p:cNvPr>
          <p:cNvSpPr>
            <a:spLocks noGrp="1"/>
          </p:cNvSpPr>
          <p:nvPr>
            <p:ph type="body" sz="quarter" idx="25" hasCustomPrompt="1"/>
          </p:nvPr>
        </p:nvSpPr>
        <p:spPr>
          <a:xfrm>
            <a:off x="838220" y="3127577"/>
            <a:ext cx="2103120" cy="914400"/>
          </a:xfrm>
          <a:prstGeom prst="rect">
            <a:avLst/>
          </a:prstGeom>
        </p:spPr>
        <p:txBody>
          <a:bodyPr/>
          <a:lstStyle>
            <a:lvl1pPr marL="0" indent="0">
              <a:buNone/>
              <a:defRPr sz="1050">
                <a:solidFill>
                  <a:schemeClr val="bg2"/>
                </a:solidFill>
                <a:latin typeface="Franklin Gothic Medium" panose="020B0603020102020204" pitchFamily="34" charset="0"/>
              </a:defRPr>
            </a:lvl1pPr>
          </a:lstStyle>
          <a:p>
            <a:pPr lvl="0"/>
            <a:r>
              <a:rPr lang="en-US" dirty="0"/>
              <a:t>OVERVIEW_IMPACT [130]</a:t>
            </a:r>
          </a:p>
        </p:txBody>
      </p:sp>
      <p:graphicFrame>
        <p:nvGraphicFramePr>
          <p:cNvPr id="22" name="Table 21">
            <a:extLst>
              <a:ext uri="{FF2B5EF4-FFF2-40B4-BE49-F238E27FC236}">
                <a16:creationId xmlns:a16="http://schemas.microsoft.com/office/drawing/2014/main" id="{AA2CF11C-C4A4-4480-AB28-29644D156AB3}"/>
              </a:ext>
            </a:extLst>
          </p:cNvPr>
          <p:cNvGraphicFramePr>
            <a:graphicFrameLocks noGrp="1"/>
          </p:cNvGraphicFramePr>
          <p:nvPr userDrawn="1"/>
        </p:nvGraphicFramePr>
        <p:xfrm>
          <a:off x="6719408" y="1036828"/>
          <a:ext cx="2743200" cy="1764792"/>
        </p:xfrm>
        <a:graphic>
          <a:graphicData uri="http://schemas.openxmlformats.org/drawingml/2006/table">
            <a:tbl>
              <a:tblPr>
                <a:tableStyleId>{5C22544A-7EE6-4342-B048-85BDC9FD1C3A}</a:tableStyleId>
              </a:tblPr>
              <a:tblGrid>
                <a:gridCol w="2743200">
                  <a:extLst>
                    <a:ext uri="{9D8B030D-6E8A-4147-A177-3AD203B41FA5}">
                      <a16:colId xmlns:a16="http://schemas.microsoft.com/office/drawing/2014/main" val="3276428996"/>
                    </a:ext>
                  </a:extLst>
                </a:gridCol>
              </a:tblGrid>
              <a:tr h="411480">
                <a:tc>
                  <a:txBody>
                    <a:bodyPr/>
                    <a:lstStyle/>
                    <a:p>
                      <a:pPr>
                        <a:lnSpc>
                          <a:spcPct val="90000"/>
                        </a:lnSpc>
                      </a:pPr>
                      <a:endParaRPr lang="en-US" sz="1200" i="0" dirty="0">
                        <a:solidFill>
                          <a:srgbClr val="2E008B"/>
                        </a:solidFill>
                        <a:latin typeface="Franklin Gothic Medium" panose="020B06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12700" cap="flat" cmpd="sng" algn="ctr">
                      <a:noFill/>
                      <a:prstDash val="solid"/>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0279328"/>
                  </a:ext>
                </a:extLst>
              </a:tr>
              <a:tr h="338328">
                <a:tc>
                  <a:txBody>
                    <a:bodyPr/>
                    <a:lstStyle/>
                    <a:p>
                      <a:pPr>
                        <a:lnSpc>
                          <a:spcPct val="90000"/>
                        </a:lnSpc>
                      </a:pPr>
                      <a:endParaRPr lang="en-US" sz="1000" dirty="0">
                        <a:solidFill>
                          <a:srgbClr val="2E008B"/>
                        </a:solidFill>
                        <a:latin typeface="Franklin Gothic Book" panose="020B05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1974829"/>
                  </a:ext>
                </a:extLst>
              </a:tr>
              <a:tr h="338328">
                <a:tc>
                  <a:txBody>
                    <a:bodyPr/>
                    <a:lstStyle/>
                    <a:p>
                      <a:pPr>
                        <a:lnSpc>
                          <a:spcPct val="90000"/>
                        </a:lnSpc>
                      </a:pPr>
                      <a:endParaRPr lang="en-US" sz="1000" dirty="0">
                        <a:solidFill>
                          <a:srgbClr val="2E008B"/>
                        </a:solidFill>
                        <a:latin typeface="Franklin Gothic Book" panose="020B05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0093328"/>
                  </a:ext>
                </a:extLst>
              </a:tr>
              <a:tr h="338328">
                <a:tc>
                  <a:txBody>
                    <a:bodyPr/>
                    <a:lstStyle/>
                    <a:p>
                      <a:pPr>
                        <a:lnSpc>
                          <a:spcPct val="90000"/>
                        </a:lnSpc>
                      </a:pPr>
                      <a:endParaRPr lang="en-US" sz="1000" dirty="0">
                        <a:solidFill>
                          <a:srgbClr val="2E008B"/>
                        </a:solidFill>
                        <a:latin typeface="Franklin Gothic Book" panose="020B05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0304709"/>
                  </a:ext>
                </a:extLst>
              </a:tr>
              <a:tr h="338328">
                <a:tc>
                  <a:txBody>
                    <a:bodyPr/>
                    <a:lstStyle/>
                    <a:p>
                      <a:pPr>
                        <a:lnSpc>
                          <a:spcPct val="90000"/>
                        </a:lnSpc>
                      </a:pPr>
                      <a:endParaRPr lang="en-US" sz="1000" dirty="0">
                        <a:solidFill>
                          <a:srgbClr val="2E008B"/>
                        </a:solidFill>
                        <a:latin typeface="Franklin Gothic Book" panose="020B05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77281632"/>
                  </a:ext>
                </a:extLst>
              </a:tr>
            </a:tbl>
          </a:graphicData>
        </a:graphic>
      </p:graphicFrame>
      <p:sp>
        <p:nvSpPr>
          <p:cNvPr id="23" name="DETAILS_TECH_01">
            <a:extLst>
              <a:ext uri="{FF2B5EF4-FFF2-40B4-BE49-F238E27FC236}">
                <a16:creationId xmlns:a16="http://schemas.microsoft.com/office/drawing/2014/main" id="{FD5A95F6-BC41-4722-8CA5-22CBFD1C138A}"/>
              </a:ext>
            </a:extLst>
          </p:cNvPr>
          <p:cNvSpPr>
            <a:spLocks noGrp="1"/>
          </p:cNvSpPr>
          <p:nvPr>
            <p:ph type="body" sz="quarter" idx="19" hasCustomPrompt="1"/>
          </p:nvPr>
        </p:nvSpPr>
        <p:spPr>
          <a:xfrm>
            <a:off x="6721919" y="1479833"/>
            <a:ext cx="2742939" cy="274320"/>
          </a:xfrm>
          <a:prstGeom prst="rect">
            <a:avLst/>
          </a:prstGeom>
        </p:spPr>
        <p:txBody>
          <a:bodyPr anchor="ctr"/>
          <a:lstStyle>
            <a:lvl1pPr marL="0" indent="0">
              <a:buNone/>
              <a:defRPr sz="900">
                <a:solidFill>
                  <a:schemeClr val="bg2"/>
                </a:solidFill>
                <a:latin typeface="Franklin Gothic Book" panose="020B0503020102020204" pitchFamily="34" charset="0"/>
              </a:defRPr>
            </a:lvl1pPr>
          </a:lstStyle>
          <a:p>
            <a:pPr lvl="0"/>
            <a:r>
              <a:rPr lang="pt-BR" dirty="0"/>
              <a:t>DETAILS_TECH_01 [50]</a:t>
            </a:r>
          </a:p>
        </p:txBody>
      </p:sp>
      <p:sp>
        <p:nvSpPr>
          <p:cNvPr id="24" name="DETAILS_TECH_02">
            <a:extLst>
              <a:ext uri="{FF2B5EF4-FFF2-40B4-BE49-F238E27FC236}">
                <a16:creationId xmlns:a16="http://schemas.microsoft.com/office/drawing/2014/main" id="{7DEC619C-6C95-4F2D-9F8D-6154B0EA95A8}"/>
              </a:ext>
            </a:extLst>
          </p:cNvPr>
          <p:cNvSpPr>
            <a:spLocks noGrp="1"/>
          </p:cNvSpPr>
          <p:nvPr>
            <p:ph type="body" sz="quarter" idx="20" hasCustomPrompt="1"/>
          </p:nvPr>
        </p:nvSpPr>
        <p:spPr>
          <a:xfrm>
            <a:off x="6721919" y="1817900"/>
            <a:ext cx="2742939" cy="274320"/>
          </a:xfrm>
          <a:prstGeom prst="rect">
            <a:avLst/>
          </a:prstGeom>
        </p:spPr>
        <p:txBody>
          <a:bodyPr anchor="ctr"/>
          <a:lstStyle>
            <a:lvl1pPr marL="0" indent="0">
              <a:buNone/>
              <a:defRPr sz="900">
                <a:solidFill>
                  <a:schemeClr val="bg2"/>
                </a:solidFill>
                <a:latin typeface="Franklin Gothic Book" panose="020B0503020102020204" pitchFamily="34" charset="0"/>
              </a:defRPr>
            </a:lvl1pPr>
          </a:lstStyle>
          <a:p>
            <a:pPr lvl="0"/>
            <a:r>
              <a:rPr lang="pt-BR" dirty="0"/>
              <a:t>DETAILS_TECH_02 [50]</a:t>
            </a:r>
          </a:p>
        </p:txBody>
      </p:sp>
      <p:sp>
        <p:nvSpPr>
          <p:cNvPr id="25" name="DETAILS_TECH_03">
            <a:extLst>
              <a:ext uri="{FF2B5EF4-FFF2-40B4-BE49-F238E27FC236}">
                <a16:creationId xmlns:a16="http://schemas.microsoft.com/office/drawing/2014/main" id="{AC3B717C-7334-457C-B5FE-AE100604791F}"/>
              </a:ext>
            </a:extLst>
          </p:cNvPr>
          <p:cNvSpPr>
            <a:spLocks noGrp="1"/>
          </p:cNvSpPr>
          <p:nvPr>
            <p:ph type="body" sz="quarter" idx="21" hasCustomPrompt="1"/>
          </p:nvPr>
        </p:nvSpPr>
        <p:spPr>
          <a:xfrm>
            <a:off x="6721885" y="2155967"/>
            <a:ext cx="2742939" cy="274320"/>
          </a:xfrm>
          <a:prstGeom prst="rect">
            <a:avLst/>
          </a:prstGeom>
        </p:spPr>
        <p:txBody>
          <a:bodyPr anchor="ctr"/>
          <a:lstStyle>
            <a:lvl1pPr marL="0" indent="0">
              <a:buNone/>
              <a:defRPr sz="900">
                <a:solidFill>
                  <a:schemeClr val="bg2"/>
                </a:solidFill>
                <a:latin typeface="Franklin Gothic Book" panose="020B0503020102020204" pitchFamily="34" charset="0"/>
              </a:defRPr>
            </a:lvl1pPr>
          </a:lstStyle>
          <a:p>
            <a:pPr lvl="0"/>
            <a:r>
              <a:rPr lang="pt-BR" dirty="0"/>
              <a:t>DETAILS_TECH_03 [50]</a:t>
            </a:r>
          </a:p>
        </p:txBody>
      </p:sp>
      <p:sp>
        <p:nvSpPr>
          <p:cNvPr id="26" name="OVERVIEW_EXTENDED_PROJECT_TITLE">
            <a:extLst>
              <a:ext uri="{FF2B5EF4-FFF2-40B4-BE49-F238E27FC236}">
                <a16:creationId xmlns:a16="http://schemas.microsoft.com/office/drawing/2014/main" id="{C9944E66-DE42-4402-8010-4EB2E8BDE197}"/>
              </a:ext>
            </a:extLst>
          </p:cNvPr>
          <p:cNvSpPr>
            <a:spLocks noGrp="1"/>
          </p:cNvSpPr>
          <p:nvPr>
            <p:ph type="body" sz="quarter" idx="22" hasCustomPrompt="1"/>
          </p:nvPr>
        </p:nvSpPr>
        <p:spPr>
          <a:xfrm>
            <a:off x="6721919" y="1074990"/>
            <a:ext cx="2743200" cy="365760"/>
          </a:xfrm>
          <a:prstGeom prst="rect">
            <a:avLst/>
          </a:prstGeom>
        </p:spPr>
        <p:txBody>
          <a:bodyPr anchor="ctr"/>
          <a:lstStyle>
            <a:lvl1pPr marL="0" indent="0">
              <a:buNone/>
              <a:defRPr sz="1100" b="0" i="1">
                <a:solidFill>
                  <a:schemeClr val="bg2"/>
                </a:solidFill>
                <a:latin typeface="Franklin Gothic Medium" panose="020B0603020102020204" pitchFamily="34" charset="0"/>
              </a:defRPr>
            </a:lvl1pPr>
          </a:lstStyle>
          <a:p>
            <a:pPr lvl="0"/>
            <a:r>
              <a:rPr lang="pt-BR" dirty="0"/>
              <a:t>OVERVIEW_EXTENDED_PROJECT_TITLE [55]</a:t>
            </a:r>
            <a:endParaRPr lang="en-US" dirty="0"/>
          </a:p>
        </p:txBody>
      </p:sp>
      <p:sp>
        <p:nvSpPr>
          <p:cNvPr id="27" name="DETAILS_TECH_04">
            <a:extLst>
              <a:ext uri="{FF2B5EF4-FFF2-40B4-BE49-F238E27FC236}">
                <a16:creationId xmlns:a16="http://schemas.microsoft.com/office/drawing/2014/main" id="{C9ED6590-0F47-4FF6-9957-23E9A43755F6}"/>
              </a:ext>
            </a:extLst>
          </p:cNvPr>
          <p:cNvSpPr>
            <a:spLocks noGrp="1"/>
          </p:cNvSpPr>
          <p:nvPr>
            <p:ph type="body" sz="quarter" idx="26" hasCustomPrompt="1"/>
          </p:nvPr>
        </p:nvSpPr>
        <p:spPr>
          <a:xfrm>
            <a:off x="6721885" y="2494035"/>
            <a:ext cx="2742939" cy="274320"/>
          </a:xfrm>
          <a:prstGeom prst="rect">
            <a:avLst/>
          </a:prstGeom>
        </p:spPr>
        <p:txBody>
          <a:bodyPr anchor="ctr"/>
          <a:lstStyle>
            <a:lvl1pPr marL="0" indent="0">
              <a:buNone/>
              <a:defRPr sz="900">
                <a:solidFill>
                  <a:schemeClr val="bg2"/>
                </a:solidFill>
                <a:latin typeface="Franklin Gothic Book" panose="020B0503020102020204" pitchFamily="34" charset="0"/>
              </a:defRPr>
            </a:lvl1pPr>
          </a:lstStyle>
          <a:p>
            <a:pPr lvl="0"/>
            <a:r>
              <a:rPr lang="pt-BR" dirty="0"/>
              <a:t>DETAILS_TECH_04 [50]</a:t>
            </a:r>
          </a:p>
        </p:txBody>
      </p:sp>
      <p:sp>
        <p:nvSpPr>
          <p:cNvPr id="28" name="OVERVIEW_BACKGROUND">
            <a:extLst>
              <a:ext uri="{FF2B5EF4-FFF2-40B4-BE49-F238E27FC236}">
                <a16:creationId xmlns:a16="http://schemas.microsoft.com/office/drawing/2014/main" id="{A155CA10-DF4F-4E66-8FC3-AEFFEEEE1EC2}"/>
              </a:ext>
            </a:extLst>
          </p:cNvPr>
          <p:cNvSpPr>
            <a:spLocks noGrp="1"/>
          </p:cNvSpPr>
          <p:nvPr>
            <p:ph type="body" sz="quarter" idx="27" hasCustomPrompt="1"/>
          </p:nvPr>
        </p:nvSpPr>
        <p:spPr>
          <a:xfrm>
            <a:off x="3180580" y="1479833"/>
            <a:ext cx="3306743" cy="1097280"/>
          </a:xfrm>
          <a:prstGeom prst="rect">
            <a:avLst/>
          </a:prstGeom>
        </p:spPr>
        <p:txBody>
          <a:bodyPr/>
          <a:lstStyle>
            <a:lvl1pPr marL="0" indent="0">
              <a:buNone/>
              <a:defRPr sz="1000">
                <a:solidFill>
                  <a:schemeClr val="tx1"/>
                </a:solidFill>
                <a:latin typeface="Franklin Gothic Book" panose="020B0503020102020204" pitchFamily="34" charset="0"/>
              </a:defRPr>
            </a:lvl1pPr>
          </a:lstStyle>
          <a:p>
            <a:pPr lvl="0"/>
            <a:r>
              <a:rPr lang="en-US" dirty="0"/>
              <a:t>OVERVIEW_BACKGROUND [300]</a:t>
            </a:r>
          </a:p>
        </p:txBody>
      </p:sp>
      <p:sp>
        <p:nvSpPr>
          <p:cNvPr id="29" name="OVERVIEW_PROBLEM_SOLVED">
            <a:extLst>
              <a:ext uri="{FF2B5EF4-FFF2-40B4-BE49-F238E27FC236}">
                <a16:creationId xmlns:a16="http://schemas.microsoft.com/office/drawing/2014/main" id="{3328EFAE-FBA3-4AB0-9ADB-9B1E908222FC}"/>
              </a:ext>
            </a:extLst>
          </p:cNvPr>
          <p:cNvSpPr>
            <a:spLocks noGrp="1"/>
          </p:cNvSpPr>
          <p:nvPr>
            <p:ph type="body" sz="quarter" idx="28" hasCustomPrompt="1"/>
          </p:nvPr>
        </p:nvSpPr>
        <p:spPr>
          <a:xfrm>
            <a:off x="3180580" y="2614386"/>
            <a:ext cx="3306743" cy="1371600"/>
          </a:xfrm>
          <a:prstGeom prst="rect">
            <a:avLst/>
          </a:prstGeom>
        </p:spPr>
        <p:txBody>
          <a:bodyPr/>
          <a:lstStyle>
            <a:lvl1pPr marL="0" indent="0">
              <a:buNone/>
              <a:defRPr sz="1000">
                <a:solidFill>
                  <a:schemeClr val="tx1"/>
                </a:solidFill>
                <a:latin typeface="Franklin Gothic Book" panose="020B0503020102020204" pitchFamily="34" charset="0"/>
              </a:defRPr>
            </a:lvl1pPr>
          </a:lstStyle>
          <a:p>
            <a:pPr lvl="0"/>
            <a:r>
              <a:rPr lang="en-US" dirty="0"/>
              <a:t>OVERVIEW_PROBLEM_SOLVED [420]</a:t>
            </a:r>
          </a:p>
        </p:txBody>
      </p:sp>
      <p:sp>
        <p:nvSpPr>
          <p:cNvPr id="33" name="OVERVIEW_KEY_QUESTION">
            <a:extLst>
              <a:ext uri="{FF2B5EF4-FFF2-40B4-BE49-F238E27FC236}">
                <a16:creationId xmlns:a16="http://schemas.microsoft.com/office/drawing/2014/main" id="{BD03473D-F748-4EAA-B0B8-714F74CDB1FF}"/>
              </a:ext>
            </a:extLst>
          </p:cNvPr>
          <p:cNvSpPr>
            <a:spLocks noGrp="1"/>
          </p:cNvSpPr>
          <p:nvPr>
            <p:ph type="body" sz="quarter" idx="29" hasCustomPrompt="1"/>
          </p:nvPr>
        </p:nvSpPr>
        <p:spPr>
          <a:xfrm>
            <a:off x="3180580" y="1074990"/>
            <a:ext cx="3305456" cy="365760"/>
          </a:xfrm>
          <a:prstGeom prst="rect">
            <a:avLst/>
          </a:prstGeom>
        </p:spPr>
        <p:txBody>
          <a:bodyPr anchor="ctr"/>
          <a:lstStyle>
            <a:lvl1pPr marL="0" indent="0">
              <a:buNone/>
              <a:defRPr sz="1100" b="0" i="0">
                <a:solidFill>
                  <a:schemeClr val="bg2"/>
                </a:solidFill>
                <a:latin typeface="Franklin Gothic Medium" panose="020B0603020102020204" pitchFamily="34" charset="0"/>
              </a:defRPr>
            </a:lvl1pPr>
          </a:lstStyle>
          <a:p>
            <a:pPr lvl="0"/>
            <a:r>
              <a:rPr lang="pt-BR" dirty="0"/>
              <a:t>OVERVIEW_KEY_QUESTION [100]</a:t>
            </a:r>
            <a:endParaRPr lang="en-US" dirty="0"/>
          </a:p>
        </p:txBody>
      </p:sp>
      <p:sp>
        <p:nvSpPr>
          <p:cNvPr id="34" name="OVERVIEW_IN_DEPTH_DESCRIPTION">
            <a:extLst>
              <a:ext uri="{FF2B5EF4-FFF2-40B4-BE49-F238E27FC236}">
                <a16:creationId xmlns:a16="http://schemas.microsoft.com/office/drawing/2014/main" id="{3304FA3A-3F66-44F4-B17D-2D5225AA2AF8}"/>
              </a:ext>
            </a:extLst>
          </p:cNvPr>
          <p:cNvSpPr>
            <a:spLocks noGrp="1"/>
          </p:cNvSpPr>
          <p:nvPr>
            <p:ph type="body" sz="quarter" idx="30" hasCustomPrompt="1"/>
          </p:nvPr>
        </p:nvSpPr>
        <p:spPr>
          <a:xfrm>
            <a:off x="6721885" y="2919026"/>
            <a:ext cx="2746203" cy="1920240"/>
          </a:xfrm>
          <a:prstGeom prst="rect">
            <a:avLst/>
          </a:prstGeom>
        </p:spPr>
        <p:txBody>
          <a:bodyPr/>
          <a:lstStyle>
            <a:lvl1pPr marL="0" indent="0">
              <a:buNone/>
              <a:defRPr sz="900">
                <a:solidFill>
                  <a:schemeClr val="tx1"/>
                </a:solidFill>
                <a:latin typeface="Franklin Gothic Book" panose="020B0503020102020204" pitchFamily="34" charset="0"/>
              </a:defRPr>
            </a:lvl1pPr>
          </a:lstStyle>
          <a:p>
            <a:pPr lvl="0"/>
            <a:r>
              <a:rPr lang="en-US" dirty="0"/>
              <a:t>OVERVIEW_IN_DEPTH_DESCRIPTION [600]</a:t>
            </a:r>
          </a:p>
        </p:txBody>
      </p:sp>
      <p:sp>
        <p:nvSpPr>
          <p:cNvPr id="36" name="JON">
            <a:extLst>
              <a:ext uri="{FF2B5EF4-FFF2-40B4-BE49-F238E27FC236}">
                <a16:creationId xmlns:a16="http://schemas.microsoft.com/office/drawing/2014/main" id="{D8CEAB55-40B4-4BB6-813E-563CD34D86FD}"/>
              </a:ext>
            </a:extLst>
          </p:cNvPr>
          <p:cNvSpPr>
            <a:spLocks noGrp="1"/>
          </p:cNvSpPr>
          <p:nvPr>
            <p:ph type="body" sz="quarter" idx="31" hasCustomPrompt="1"/>
          </p:nvPr>
        </p:nvSpPr>
        <p:spPr>
          <a:xfrm>
            <a:off x="6719408" y="7205472"/>
            <a:ext cx="850262" cy="182880"/>
          </a:xfrm>
          <a:prstGeom prst="rect">
            <a:avLst/>
          </a:prstGeom>
        </p:spPr>
        <p:txBody>
          <a:bodyPr anchor="ctr"/>
          <a:lstStyle>
            <a:lvl1pPr marL="0" indent="0" algn="r">
              <a:buNone/>
              <a:defRPr sz="1100">
                <a:solidFill>
                  <a:schemeClr val="bg1"/>
                </a:solidFill>
                <a:latin typeface="Franklin Gothic Medium" panose="020B0603020102020204" pitchFamily="34" charset="0"/>
              </a:defRPr>
            </a:lvl1pPr>
          </a:lstStyle>
          <a:p>
            <a:pPr lvl="0"/>
            <a:r>
              <a:rPr lang="en-US" dirty="0"/>
              <a:t>6 digit JON</a:t>
            </a:r>
          </a:p>
        </p:txBody>
      </p:sp>
      <p:sp>
        <p:nvSpPr>
          <p:cNvPr id="40" name="MEDIA_BACKGROUND_FIGURE_IMAGE">
            <a:extLst>
              <a:ext uri="{FF2B5EF4-FFF2-40B4-BE49-F238E27FC236}">
                <a16:creationId xmlns:a16="http://schemas.microsoft.com/office/drawing/2014/main" id="{DEC743A7-0AF5-4909-975A-66189D145A56}"/>
              </a:ext>
            </a:extLst>
          </p:cNvPr>
          <p:cNvSpPr>
            <a:spLocks noGrp="1"/>
          </p:cNvSpPr>
          <p:nvPr>
            <p:ph sz="quarter" idx="32" hasCustomPrompt="1"/>
          </p:nvPr>
        </p:nvSpPr>
        <p:spPr>
          <a:xfrm>
            <a:off x="838220" y="4675161"/>
            <a:ext cx="2743200" cy="1828800"/>
          </a:xfrm>
          <a:prstGeom prst="rect">
            <a:avLst/>
          </a:prstGeom>
        </p:spPr>
        <p:txBody>
          <a:bodyPr/>
          <a:lstStyle>
            <a:lvl1pPr marL="0" indent="0" algn="ctr">
              <a:buNone/>
              <a:defRPr sz="1100">
                <a:solidFill>
                  <a:schemeClr val="tx2">
                    <a:lumMod val="75000"/>
                  </a:schemeClr>
                </a:solidFill>
                <a:latin typeface="Franklin Gothic Book" panose="020B0503020102020204" pitchFamily="34" charset="0"/>
                <a:cs typeface="Arial" panose="020B0604020202020204" pitchFamily="34" charset="0"/>
              </a:defRPr>
            </a:lvl1pPr>
          </a:lstStyle>
          <a:p>
            <a:pPr lvl="0"/>
            <a:r>
              <a:rPr lang="en-US" dirty="0"/>
              <a:t>MEDIA_BACKGROUND_FIGURE_IMAGE</a:t>
            </a:r>
          </a:p>
        </p:txBody>
      </p:sp>
      <p:sp>
        <p:nvSpPr>
          <p:cNvPr id="42" name="MEDIA_FLOWCHART_IMAGE">
            <a:extLst>
              <a:ext uri="{FF2B5EF4-FFF2-40B4-BE49-F238E27FC236}">
                <a16:creationId xmlns:a16="http://schemas.microsoft.com/office/drawing/2014/main" id="{3D6C88C0-6C41-4C82-8DC3-3C960712A49B}"/>
              </a:ext>
            </a:extLst>
          </p:cNvPr>
          <p:cNvSpPr>
            <a:spLocks noGrp="1"/>
          </p:cNvSpPr>
          <p:nvPr>
            <p:ph sz="quarter" idx="34" hasCustomPrompt="1"/>
          </p:nvPr>
        </p:nvSpPr>
        <p:spPr>
          <a:xfrm>
            <a:off x="6721885" y="4971947"/>
            <a:ext cx="2743200" cy="1828800"/>
          </a:xfrm>
          <a:prstGeom prst="rect">
            <a:avLst/>
          </a:prstGeom>
        </p:spPr>
        <p:txBody>
          <a:bodyPr/>
          <a:lstStyle>
            <a:lvl1pPr marL="0" indent="0" algn="ctr">
              <a:buNone/>
              <a:defRPr sz="1100">
                <a:solidFill>
                  <a:schemeClr val="tx2">
                    <a:lumMod val="75000"/>
                  </a:schemeClr>
                </a:solidFill>
                <a:latin typeface="Franklin Gothic Book" panose="020B0503020102020204" pitchFamily="34" charset="0"/>
                <a:cs typeface="Arial" panose="020B0604020202020204" pitchFamily="34" charset="0"/>
              </a:defRPr>
            </a:lvl1pPr>
          </a:lstStyle>
          <a:p>
            <a:pPr lvl="0"/>
            <a:r>
              <a:rPr lang="en-US" dirty="0"/>
              <a:t>MEDIA_FLOWCHART_IMAGE</a:t>
            </a:r>
          </a:p>
        </p:txBody>
      </p:sp>
      <p:sp>
        <p:nvSpPr>
          <p:cNvPr id="30" name="LEAD">
            <a:extLst>
              <a:ext uri="{FF2B5EF4-FFF2-40B4-BE49-F238E27FC236}">
                <a16:creationId xmlns:a16="http://schemas.microsoft.com/office/drawing/2014/main" id="{58901C3C-C9BA-4EEC-8CDD-9BC8D13FE5DC}"/>
              </a:ext>
            </a:extLst>
          </p:cNvPr>
          <p:cNvSpPr>
            <a:spLocks noGrp="1"/>
          </p:cNvSpPr>
          <p:nvPr>
            <p:ph type="body" sz="quarter" idx="35" hasCustomPrompt="1"/>
          </p:nvPr>
        </p:nvSpPr>
        <p:spPr>
          <a:xfrm>
            <a:off x="684881" y="7205472"/>
            <a:ext cx="2743200" cy="182880"/>
          </a:xfrm>
          <a:prstGeom prst="rect">
            <a:avLst/>
          </a:prstGeom>
        </p:spPr>
        <p:txBody>
          <a:bodyPr anchor="ctr"/>
          <a:lstStyle>
            <a:lvl1pPr marL="0" indent="0" algn="l">
              <a:buNone/>
              <a:defRPr sz="1100">
                <a:solidFill>
                  <a:schemeClr val="bg1"/>
                </a:solidFill>
                <a:latin typeface="Franklin Gothic Medium" panose="020B0603020102020204" pitchFamily="34" charset="0"/>
              </a:defRPr>
            </a:lvl1pPr>
          </a:lstStyle>
          <a:p>
            <a:pPr lvl="0"/>
            <a:r>
              <a:rPr lang="en-US" dirty="0"/>
              <a:t>Justin Kim</a:t>
            </a:r>
          </a:p>
        </p:txBody>
      </p:sp>
      <p:cxnSp>
        <p:nvCxnSpPr>
          <p:cNvPr id="3" name="Straight Connector 2">
            <a:extLst>
              <a:ext uri="{FF2B5EF4-FFF2-40B4-BE49-F238E27FC236}">
                <a16:creationId xmlns:a16="http://schemas.microsoft.com/office/drawing/2014/main" id="{7D6B670B-8A00-4DDC-BF92-980384BFB935}"/>
              </a:ext>
            </a:extLst>
          </p:cNvPr>
          <p:cNvCxnSpPr/>
          <p:nvPr userDrawn="1"/>
        </p:nvCxnSpPr>
        <p:spPr>
          <a:xfrm>
            <a:off x="7587131" y="7246852"/>
            <a:ext cx="0" cy="109728"/>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1" name="MEDIA_MAIN_GRAPHIC_TITLE">
            <a:extLst>
              <a:ext uri="{FF2B5EF4-FFF2-40B4-BE49-F238E27FC236}">
                <a16:creationId xmlns:a16="http://schemas.microsoft.com/office/drawing/2014/main" id="{55F728AB-C32D-417D-AEC9-82BBB99BBD75}"/>
              </a:ext>
            </a:extLst>
          </p:cNvPr>
          <p:cNvSpPr>
            <a:spLocks noGrp="1"/>
          </p:cNvSpPr>
          <p:nvPr>
            <p:ph type="body" sz="quarter" idx="33" hasCustomPrompt="1"/>
          </p:nvPr>
        </p:nvSpPr>
        <p:spPr>
          <a:xfrm>
            <a:off x="1097280" y="4267479"/>
            <a:ext cx="2743200" cy="292608"/>
          </a:xfrm>
          <a:prstGeom prst="rect">
            <a:avLst/>
          </a:prstGeom>
        </p:spPr>
        <p:txBody>
          <a:bodyPr anchor="ctr"/>
          <a:lstStyle>
            <a:lvl1pPr marL="0" indent="0" algn="r">
              <a:buNone/>
              <a:defRPr sz="1100" b="0" i="1">
                <a:solidFill>
                  <a:schemeClr val="bg1"/>
                </a:solidFill>
                <a:latin typeface="Franklin Gothic Medium" panose="020B06030201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MEDIA_MAIN_GRAPHIC_TITLE [25]</a:t>
            </a:r>
          </a:p>
        </p:txBody>
      </p:sp>
      <p:sp>
        <p:nvSpPr>
          <p:cNvPr id="37" name="MEDIA_BACKGROUND_FIGURE_TITLE">
            <a:extLst>
              <a:ext uri="{FF2B5EF4-FFF2-40B4-BE49-F238E27FC236}">
                <a16:creationId xmlns:a16="http://schemas.microsoft.com/office/drawing/2014/main" id="{B4D1A9FD-BE54-4AD5-B240-C593057266FB}"/>
              </a:ext>
            </a:extLst>
          </p:cNvPr>
          <p:cNvSpPr>
            <a:spLocks noGrp="1"/>
          </p:cNvSpPr>
          <p:nvPr>
            <p:ph type="body" sz="quarter" idx="37" hasCustomPrompt="1"/>
          </p:nvPr>
        </p:nvSpPr>
        <p:spPr>
          <a:xfrm>
            <a:off x="838220" y="6508139"/>
            <a:ext cx="2743200" cy="292608"/>
          </a:xfrm>
          <a:prstGeom prst="rect">
            <a:avLst/>
          </a:prstGeom>
        </p:spPr>
        <p:txBody>
          <a:bodyPr anchor="ctr"/>
          <a:lstStyle>
            <a:lvl1pPr marL="0" indent="0" algn="ctr">
              <a:buNone/>
              <a:defRPr sz="1100" b="0" i="1">
                <a:solidFill>
                  <a:schemeClr val="tx2">
                    <a:lumMod val="50000"/>
                  </a:schemeClr>
                </a:solidFill>
                <a:latin typeface="Franklin Gothic Medium" panose="020B06030201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MEDIA_BACKGROUND_FIGURE_TITLE [25]</a:t>
            </a:r>
          </a:p>
        </p:txBody>
      </p:sp>
      <p:sp>
        <p:nvSpPr>
          <p:cNvPr id="38" name="MEDIA_MAIN_GRAPHIC_IMAGE">
            <a:extLst>
              <a:ext uri="{FF2B5EF4-FFF2-40B4-BE49-F238E27FC236}">
                <a16:creationId xmlns:a16="http://schemas.microsoft.com/office/drawing/2014/main" id="{997F911E-5E4E-4705-9D97-62D4B6B5795C}"/>
              </a:ext>
            </a:extLst>
          </p:cNvPr>
          <p:cNvSpPr>
            <a:spLocks noGrp="1"/>
          </p:cNvSpPr>
          <p:nvPr>
            <p:ph sz="quarter" idx="16" hasCustomPrompt="1"/>
          </p:nvPr>
        </p:nvSpPr>
        <p:spPr>
          <a:xfrm>
            <a:off x="3890772" y="4263295"/>
            <a:ext cx="2514600" cy="2514600"/>
          </a:xfrm>
          <a:prstGeom prst="rect">
            <a:avLst/>
          </a:prstGeom>
          <a:ln w="19050">
            <a:noFill/>
          </a:ln>
        </p:spPr>
        <p:txBody>
          <a:bodyPr/>
          <a:lstStyle>
            <a:lvl1pPr marL="0" indent="0" algn="ctr">
              <a:buNone/>
              <a:defRPr sz="1100">
                <a:solidFill>
                  <a:schemeClr val="tx2">
                    <a:lumMod val="75000"/>
                  </a:schemeClr>
                </a:solidFill>
                <a:latin typeface="Franklin Gothic Book" panose="020B0503020102020204" pitchFamily="34" charset="0"/>
                <a:cs typeface="Arial" panose="020B0604020202020204" pitchFamily="34" charset="0"/>
              </a:defRPr>
            </a:lvl1pPr>
          </a:lstStyle>
          <a:p>
            <a:pPr lvl="0"/>
            <a:r>
              <a:rPr lang="en-US" dirty="0"/>
              <a:t>MEDIA_MAIN_GRAPHIC_IMAGE</a:t>
            </a:r>
          </a:p>
        </p:txBody>
      </p:sp>
      <p:sp>
        <p:nvSpPr>
          <p:cNvPr id="43" name="Rectangle 42">
            <a:extLst>
              <a:ext uri="{FF2B5EF4-FFF2-40B4-BE49-F238E27FC236}">
                <a16:creationId xmlns:a16="http://schemas.microsoft.com/office/drawing/2014/main" id="{D39075FE-1EB4-4FD6-9596-AD8EBB75F125}"/>
              </a:ext>
            </a:extLst>
          </p:cNvPr>
          <p:cNvSpPr/>
          <p:nvPr userDrawn="1"/>
        </p:nvSpPr>
        <p:spPr>
          <a:xfrm>
            <a:off x="3867912" y="4240435"/>
            <a:ext cx="2560320" cy="2560320"/>
          </a:xfrm>
          <a:prstGeom prst="rect">
            <a:avLst/>
          </a:prstGeom>
          <a:noFill/>
          <a:ln w="1905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44" name="Right Triangle 43">
            <a:extLst>
              <a:ext uri="{FF2B5EF4-FFF2-40B4-BE49-F238E27FC236}">
                <a16:creationId xmlns:a16="http://schemas.microsoft.com/office/drawing/2014/main" id="{26974839-94B7-4F78-B5BC-5F7B949FAADB}"/>
              </a:ext>
            </a:extLst>
          </p:cNvPr>
          <p:cNvSpPr/>
          <p:nvPr userDrawn="1"/>
        </p:nvSpPr>
        <p:spPr>
          <a:xfrm>
            <a:off x="838200" y="4230387"/>
            <a:ext cx="182880" cy="369087"/>
          </a:xfrm>
          <a:prstGeom prst="rtTriangle">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35" name="TextBox 34">
            <a:extLst>
              <a:ext uri="{FF2B5EF4-FFF2-40B4-BE49-F238E27FC236}">
                <a16:creationId xmlns:a16="http://schemas.microsoft.com/office/drawing/2014/main" id="{029BEFED-8BE7-424C-817F-580BAFF134A5}"/>
              </a:ext>
            </a:extLst>
          </p:cNvPr>
          <p:cNvSpPr txBox="1"/>
          <p:nvPr userDrawn="1"/>
        </p:nvSpPr>
        <p:spPr>
          <a:xfrm>
            <a:off x="7616653" y="7171326"/>
            <a:ext cx="716863" cy="261610"/>
          </a:xfrm>
          <a:prstGeom prst="rect">
            <a:avLst/>
          </a:prstGeom>
          <a:noFill/>
        </p:spPr>
        <p:txBody>
          <a:bodyPr wrap="none" rtlCol="0">
            <a:spAutoFit/>
          </a:bodyPr>
          <a:lstStyle/>
          <a:p>
            <a:r>
              <a:rPr lang="en-US" sz="1100" dirty="0">
                <a:solidFill>
                  <a:schemeClr val="bg1"/>
                </a:solidFill>
                <a:latin typeface="Franklin Gothic Medium" panose="020B0603020102020204" pitchFamily="34" charset="0"/>
              </a:rPr>
              <a:t>Ventures</a:t>
            </a:r>
          </a:p>
        </p:txBody>
      </p:sp>
      <p:sp>
        <p:nvSpPr>
          <p:cNvPr id="39" name="FISCAL_YEAR">
            <a:extLst>
              <a:ext uri="{FF2B5EF4-FFF2-40B4-BE49-F238E27FC236}">
                <a16:creationId xmlns:a16="http://schemas.microsoft.com/office/drawing/2014/main" id="{AAD196D7-DF71-4FF6-8919-954E764FD940}"/>
              </a:ext>
            </a:extLst>
          </p:cNvPr>
          <p:cNvSpPr txBox="1"/>
          <p:nvPr userDrawn="1"/>
        </p:nvSpPr>
        <p:spPr>
          <a:xfrm>
            <a:off x="53790" y="7165316"/>
            <a:ext cx="500458" cy="261610"/>
          </a:xfrm>
          <a:prstGeom prst="rect">
            <a:avLst/>
          </a:prstGeom>
          <a:noFill/>
        </p:spPr>
        <p:txBody>
          <a:bodyPr wrap="none" rtlCol="0">
            <a:spAutoFit/>
          </a:bodyPr>
          <a:lstStyle/>
          <a:p>
            <a:r>
              <a:rPr lang="en-US" sz="1100" dirty="0">
                <a:solidFill>
                  <a:schemeClr val="bg1"/>
                </a:solidFill>
                <a:latin typeface="Franklin Gothic Medium" panose="020B0603020102020204" pitchFamily="34" charset="0"/>
              </a:rPr>
              <a:t>FY21</a:t>
            </a:r>
          </a:p>
        </p:txBody>
      </p:sp>
    </p:spTree>
    <p:extLst>
      <p:ext uri="{BB962C8B-B14F-4D97-AF65-F5344CB8AC3E}">
        <p14:creationId xmlns:p14="http://schemas.microsoft.com/office/powerpoint/2010/main" val="1023917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e_IdeasFields_3">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A8729E2-5BEB-45C2-9027-FF8FDA202C5D}"/>
              </a:ext>
            </a:extLst>
          </p:cNvPr>
          <p:cNvCxnSpPr>
            <a:cxnSpLocks/>
          </p:cNvCxnSpPr>
          <p:nvPr userDrawn="1"/>
        </p:nvCxnSpPr>
        <p:spPr>
          <a:xfrm>
            <a:off x="645200" y="606709"/>
            <a:ext cx="8914934" cy="0"/>
          </a:xfrm>
          <a:prstGeom prst="line">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8" name="PROJECT_NAME">
            <a:extLst>
              <a:ext uri="{FF2B5EF4-FFF2-40B4-BE49-F238E27FC236}">
                <a16:creationId xmlns:a16="http://schemas.microsoft.com/office/drawing/2014/main" id="{C6892629-1D6C-4028-800C-D167FAE1FC64}"/>
              </a:ext>
            </a:extLst>
          </p:cNvPr>
          <p:cNvSpPr>
            <a:spLocks noGrp="1"/>
          </p:cNvSpPr>
          <p:nvPr>
            <p:ph type="body" sz="quarter" idx="10" hasCustomPrompt="1"/>
          </p:nvPr>
        </p:nvSpPr>
        <p:spPr>
          <a:xfrm>
            <a:off x="0" y="211542"/>
            <a:ext cx="9600734" cy="400110"/>
          </a:xfrm>
          <a:prstGeom prst="rect">
            <a:avLst/>
          </a:prstGeom>
          <a:noFill/>
        </p:spPr>
        <p:txBody>
          <a:bodyPr wrap="square" lIns="685800" rtlCol="0">
            <a:spAutoFit/>
          </a:bodyPr>
          <a:lstStyle>
            <a:lvl1pPr marL="0" indent="0" defTabSz="502897">
              <a:buFont typeface="Arial" panose="020B0604020202020204" pitchFamily="34" charset="0"/>
              <a:buNone/>
              <a:defRPr lang="en-US" sz="2000" cap="all" baseline="0" smtClean="0">
                <a:solidFill>
                  <a:schemeClr val="bg2"/>
                </a:solidFill>
                <a:latin typeface="Franklin Gothic Medium" panose="020B0603020102020204" pitchFamily="34" charset="0"/>
                <a:cs typeface="+mn-cs"/>
              </a:defRPr>
            </a:lvl1pPr>
            <a:lvl2pPr marL="159997" indent="0">
              <a:buFont typeface="Arial" panose="020B0604020202020204" pitchFamily="34" charset="0"/>
              <a:buNone/>
              <a:defRPr lang="en-US" sz="1980" smtClean="0">
                <a:latin typeface="+mn-lt"/>
                <a:cs typeface="+mn-cs"/>
              </a:defRPr>
            </a:lvl2pPr>
            <a:lvl3pPr marL="662894" indent="0">
              <a:buFont typeface="Arial" panose="020B0604020202020204" pitchFamily="34" charset="0"/>
              <a:buNone/>
              <a:defRPr lang="en-US" sz="1980" smtClean="0">
                <a:latin typeface="+mn-lt"/>
                <a:cs typeface="+mn-cs"/>
              </a:defRPr>
            </a:lvl3pPr>
            <a:lvl4pPr marL="1165791" indent="0">
              <a:buFont typeface="Arial" panose="020B0604020202020204" pitchFamily="34" charset="0"/>
              <a:buNone/>
              <a:defRPr lang="en-US" sz="1980" smtClean="0">
                <a:latin typeface="+mn-lt"/>
                <a:cs typeface="+mn-cs"/>
              </a:defRPr>
            </a:lvl4pPr>
            <a:lvl5pPr marL="1668689" indent="0">
              <a:buFont typeface="Arial" panose="020B0604020202020204" pitchFamily="34" charset="0"/>
              <a:buNone/>
              <a:defRPr lang="en-US" sz="1980">
                <a:latin typeface="+mn-lt"/>
                <a:cs typeface="+mn-cs"/>
              </a:defRPr>
            </a:lvl5pPr>
          </a:lstStyle>
          <a:p>
            <a:pPr marL="0" lvl="0" defTabSz="502897"/>
            <a:r>
              <a:rPr lang="en-US" dirty="0"/>
              <a:t>{TITLE}</a:t>
            </a:r>
          </a:p>
        </p:txBody>
      </p:sp>
      <p:sp>
        <p:nvSpPr>
          <p:cNvPr id="9" name="OVERVIEW_ONE_LINER">
            <a:extLst>
              <a:ext uri="{FF2B5EF4-FFF2-40B4-BE49-F238E27FC236}">
                <a16:creationId xmlns:a16="http://schemas.microsoft.com/office/drawing/2014/main" id="{57CBE32A-D09F-4A85-A2C2-0DC54A375158}"/>
              </a:ext>
            </a:extLst>
          </p:cNvPr>
          <p:cNvSpPr>
            <a:spLocks noGrp="1"/>
          </p:cNvSpPr>
          <p:nvPr>
            <p:ph type="body" sz="quarter" idx="11" hasCustomPrompt="1"/>
          </p:nvPr>
        </p:nvSpPr>
        <p:spPr>
          <a:xfrm>
            <a:off x="0" y="604624"/>
            <a:ext cx="9600734" cy="292388"/>
          </a:xfrm>
          <a:prstGeom prst="rect">
            <a:avLst/>
          </a:prstGeom>
          <a:noFill/>
        </p:spPr>
        <p:txBody>
          <a:bodyPr wrap="square" lIns="685800" rtlCol="0">
            <a:spAutoFit/>
          </a:bodyPr>
          <a:lstStyle>
            <a:lvl1pPr marL="0" indent="0" defTabSz="502897">
              <a:buNone/>
              <a:defRPr lang="en-US" sz="1300" b="0" i="0" dirty="0">
                <a:latin typeface="Franklin Gothic Medium" panose="020B0603020102020204" pitchFamily="34" charset="0"/>
                <a:cs typeface="Dubai" panose="020B0503030403030204" pitchFamily="34" charset="-78"/>
              </a:defRPr>
            </a:lvl1pPr>
          </a:lstStyle>
          <a:p>
            <a:pPr marL="0" lvl="0" defTabSz="502897"/>
            <a:r>
              <a:rPr lang="en-US" dirty="0"/>
              <a:t>{OVERVIEWONELINER}</a:t>
            </a:r>
          </a:p>
        </p:txBody>
      </p:sp>
      <p:sp>
        <p:nvSpPr>
          <p:cNvPr id="30" name="LEAD">
            <a:extLst>
              <a:ext uri="{FF2B5EF4-FFF2-40B4-BE49-F238E27FC236}">
                <a16:creationId xmlns:a16="http://schemas.microsoft.com/office/drawing/2014/main" id="{58901C3C-C9BA-4EEC-8CDD-9BC8D13FE5DC}"/>
              </a:ext>
            </a:extLst>
          </p:cNvPr>
          <p:cNvSpPr>
            <a:spLocks noGrp="1"/>
          </p:cNvSpPr>
          <p:nvPr>
            <p:ph type="body" sz="quarter" idx="35" hasCustomPrompt="1"/>
          </p:nvPr>
        </p:nvSpPr>
        <p:spPr>
          <a:xfrm>
            <a:off x="684881" y="7205472"/>
            <a:ext cx="2743200" cy="182880"/>
          </a:xfrm>
          <a:prstGeom prst="rect">
            <a:avLst/>
          </a:prstGeom>
        </p:spPr>
        <p:txBody>
          <a:bodyPr anchor="ctr"/>
          <a:lstStyle>
            <a:lvl1pPr marL="0" indent="0" algn="l">
              <a:buNone/>
              <a:defRPr sz="1100">
                <a:solidFill>
                  <a:schemeClr val="bg1"/>
                </a:solidFill>
                <a:latin typeface="Franklin Gothic Medium" panose="020B0603020102020204" pitchFamily="34" charset="0"/>
              </a:defRPr>
            </a:lvl1pPr>
          </a:lstStyle>
          <a:p>
            <a:pPr lvl="0"/>
            <a:r>
              <a:rPr lang="en-US" dirty="0"/>
              <a:t>Justin Kim</a:t>
            </a:r>
          </a:p>
        </p:txBody>
      </p:sp>
      <p:sp>
        <p:nvSpPr>
          <p:cNvPr id="44" name="Rectangle 43">
            <a:extLst>
              <a:ext uri="{FF2B5EF4-FFF2-40B4-BE49-F238E27FC236}">
                <a16:creationId xmlns:a16="http://schemas.microsoft.com/office/drawing/2014/main" id="{E1868534-86CD-4695-AD2E-19E6961B7CA5}"/>
              </a:ext>
            </a:extLst>
          </p:cNvPr>
          <p:cNvSpPr/>
          <p:nvPr userDrawn="1"/>
        </p:nvSpPr>
        <p:spPr>
          <a:xfrm>
            <a:off x="685801" y="901760"/>
            <a:ext cx="8914934" cy="6045054"/>
          </a:xfrm>
          <a:prstGeom prst="rect">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tx1"/>
              </a:solidFill>
            </a:endParaRPr>
          </a:p>
        </p:txBody>
      </p:sp>
      <p:sp>
        <p:nvSpPr>
          <p:cNvPr id="17" name="JON">
            <a:extLst>
              <a:ext uri="{FF2B5EF4-FFF2-40B4-BE49-F238E27FC236}">
                <a16:creationId xmlns:a16="http://schemas.microsoft.com/office/drawing/2014/main" id="{CDCF556C-806C-4407-ACE7-6028396D7A55}"/>
              </a:ext>
            </a:extLst>
          </p:cNvPr>
          <p:cNvSpPr>
            <a:spLocks noGrp="1"/>
          </p:cNvSpPr>
          <p:nvPr>
            <p:ph type="body" sz="quarter" idx="31" hasCustomPrompt="1"/>
          </p:nvPr>
        </p:nvSpPr>
        <p:spPr>
          <a:xfrm>
            <a:off x="6735652" y="7205472"/>
            <a:ext cx="834018" cy="182880"/>
          </a:xfrm>
          <a:prstGeom prst="rect">
            <a:avLst/>
          </a:prstGeom>
        </p:spPr>
        <p:txBody>
          <a:bodyPr anchor="ctr"/>
          <a:lstStyle>
            <a:lvl1pPr marL="0" indent="0" algn="r">
              <a:buNone/>
              <a:defRPr sz="1100">
                <a:solidFill>
                  <a:schemeClr val="bg1"/>
                </a:solidFill>
                <a:latin typeface="Franklin Gothic Medium" panose="020B0603020102020204" pitchFamily="34" charset="0"/>
              </a:defRPr>
            </a:lvl1pPr>
          </a:lstStyle>
          <a:p>
            <a:pPr lvl="0"/>
            <a:r>
              <a:rPr lang="en-US" dirty="0"/>
              <a:t>6 digit JON</a:t>
            </a:r>
          </a:p>
        </p:txBody>
      </p:sp>
      <p:cxnSp>
        <p:nvCxnSpPr>
          <p:cNvPr id="19" name="Straight Connector 18">
            <a:extLst>
              <a:ext uri="{FF2B5EF4-FFF2-40B4-BE49-F238E27FC236}">
                <a16:creationId xmlns:a16="http://schemas.microsoft.com/office/drawing/2014/main" id="{D40E7613-1876-40AF-BE24-02F5CB6D2F5A}"/>
              </a:ext>
            </a:extLst>
          </p:cNvPr>
          <p:cNvCxnSpPr/>
          <p:nvPr userDrawn="1"/>
        </p:nvCxnSpPr>
        <p:spPr>
          <a:xfrm>
            <a:off x="7587131" y="7246852"/>
            <a:ext cx="0" cy="109728"/>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182A5715-787C-45D4-A4C3-0C9D52A1BFC5}"/>
              </a:ext>
            </a:extLst>
          </p:cNvPr>
          <p:cNvSpPr txBox="1"/>
          <p:nvPr userDrawn="1"/>
        </p:nvSpPr>
        <p:spPr>
          <a:xfrm>
            <a:off x="701852" y="994922"/>
            <a:ext cx="1403205"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PROJECT DEMO(S)</a:t>
            </a:r>
          </a:p>
        </p:txBody>
      </p:sp>
      <p:sp>
        <p:nvSpPr>
          <p:cNvPr id="28" name="TextBox 27">
            <a:extLst>
              <a:ext uri="{FF2B5EF4-FFF2-40B4-BE49-F238E27FC236}">
                <a16:creationId xmlns:a16="http://schemas.microsoft.com/office/drawing/2014/main" id="{502B7F12-A4DC-499F-862F-336499899961}"/>
              </a:ext>
            </a:extLst>
          </p:cNvPr>
          <p:cNvSpPr txBox="1"/>
          <p:nvPr userDrawn="1"/>
        </p:nvSpPr>
        <p:spPr>
          <a:xfrm>
            <a:off x="701852" y="5007848"/>
            <a:ext cx="1866024"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FEEDBACK/TESTIMONIAL</a:t>
            </a:r>
          </a:p>
        </p:txBody>
      </p:sp>
      <p:sp>
        <p:nvSpPr>
          <p:cNvPr id="34" name="TextBox 33">
            <a:extLst>
              <a:ext uri="{FF2B5EF4-FFF2-40B4-BE49-F238E27FC236}">
                <a16:creationId xmlns:a16="http://schemas.microsoft.com/office/drawing/2014/main" id="{B5A986C2-1910-4660-81EB-B3C5BE7AC4D4}"/>
              </a:ext>
            </a:extLst>
          </p:cNvPr>
          <p:cNvSpPr txBox="1"/>
          <p:nvPr userDrawn="1"/>
        </p:nvSpPr>
        <p:spPr>
          <a:xfrm>
            <a:off x="701852" y="3001385"/>
            <a:ext cx="1624099"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PROJECT UTILIZATION</a:t>
            </a:r>
          </a:p>
        </p:txBody>
      </p:sp>
      <p:sp>
        <p:nvSpPr>
          <p:cNvPr id="5" name="Text Placeholder 4">
            <a:extLst>
              <a:ext uri="{FF2B5EF4-FFF2-40B4-BE49-F238E27FC236}">
                <a16:creationId xmlns:a16="http://schemas.microsoft.com/office/drawing/2014/main" id="{80CE3AA6-7640-4C60-A9C3-7E1DD343A879}"/>
              </a:ext>
            </a:extLst>
          </p:cNvPr>
          <p:cNvSpPr>
            <a:spLocks noGrp="1"/>
          </p:cNvSpPr>
          <p:nvPr>
            <p:ph type="body" sz="quarter" idx="71" hasCustomPrompt="1"/>
          </p:nvPr>
        </p:nvSpPr>
        <p:spPr>
          <a:xfrm>
            <a:off x="795528" y="1273148"/>
            <a:ext cx="8686800" cy="1645920"/>
          </a:xfrm>
          <a:prstGeom prst="rect">
            <a:avLst/>
          </a:prstGeom>
        </p:spPr>
        <p:txBody>
          <a:bodyPr/>
          <a:lstStyle>
            <a:lvl1pPr marL="0" indent="0">
              <a:buNone/>
              <a:tabLst/>
              <a:defRPr sz="1000">
                <a:latin typeface="Franklin Gothic Book" panose="020B0503020102020204" pitchFamily="34" charset="0"/>
              </a:defRPr>
            </a:lvl1pPr>
            <a:lvl2pPr marL="288925" indent="-115888">
              <a:defRPr sz="1000">
                <a:latin typeface="Franklin Gothic Book" panose="020B0503020102020204" pitchFamily="34" charset="0"/>
              </a:defRPr>
            </a:lvl2pPr>
          </a:lstStyle>
          <a:p>
            <a:pPr lvl="0"/>
            <a:r>
              <a:rPr lang="en-US" dirty="0"/>
              <a:t>{VENTURESDEMO}</a:t>
            </a:r>
          </a:p>
          <a:p>
            <a:pPr lvl="1"/>
            <a:endParaRPr lang="en-US" dirty="0"/>
          </a:p>
        </p:txBody>
      </p:sp>
      <p:sp>
        <p:nvSpPr>
          <p:cNvPr id="31" name="Text Placeholder 4">
            <a:extLst>
              <a:ext uri="{FF2B5EF4-FFF2-40B4-BE49-F238E27FC236}">
                <a16:creationId xmlns:a16="http://schemas.microsoft.com/office/drawing/2014/main" id="{04DCFC77-A944-4EBE-A64D-AE89D580F6DE}"/>
              </a:ext>
            </a:extLst>
          </p:cNvPr>
          <p:cNvSpPr>
            <a:spLocks noGrp="1"/>
          </p:cNvSpPr>
          <p:nvPr>
            <p:ph type="body" sz="quarter" idx="72" hasCustomPrompt="1"/>
          </p:nvPr>
        </p:nvSpPr>
        <p:spPr>
          <a:xfrm>
            <a:off x="795528" y="3284882"/>
            <a:ext cx="8686800" cy="1645920"/>
          </a:xfrm>
          <a:prstGeom prst="rect">
            <a:avLst/>
          </a:prstGeom>
        </p:spPr>
        <p:txBody>
          <a:bodyPr/>
          <a:lstStyle>
            <a:lvl1pPr marL="0" indent="0">
              <a:buNone/>
              <a:tabLst/>
              <a:defRPr sz="1000">
                <a:latin typeface="Franklin Gothic Book" panose="020B0503020102020204" pitchFamily="34" charset="0"/>
              </a:defRPr>
            </a:lvl1pPr>
            <a:lvl2pPr marL="288925" indent="-115888">
              <a:defRPr sz="1000">
                <a:latin typeface="Franklin Gothic Book" panose="020B0503020102020204" pitchFamily="34" charset="0"/>
              </a:defRPr>
            </a:lvl2pPr>
          </a:lstStyle>
          <a:p>
            <a:pPr lvl="0"/>
            <a:r>
              <a:rPr lang="en-US" dirty="0"/>
              <a:t>{VENTURESUTILIZATION}</a:t>
            </a:r>
          </a:p>
        </p:txBody>
      </p:sp>
      <p:sp>
        <p:nvSpPr>
          <p:cNvPr id="32" name="Text Placeholder 4">
            <a:extLst>
              <a:ext uri="{FF2B5EF4-FFF2-40B4-BE49-F238E27FC236}">
                <a16:creationId xmlns:a16="http://schemas.microsoft.com/office/drawing/2014/main" id="{82D1A4D3-FF5B-498F-882D-9DDA0C80990D}"/>
              </a:ext>
            </a:extLst>
          </p:cNvPr>
          <p:cNvSpPr>
            <a:spLocks noGrp="1"/>
          </p:cNvSpPr>
          <p:nvPr>
            <p:ph type="body" sz="quarter" idx="73" hasCustomPrompt="1"/>
          </p:nvPr>
        </p:nvSpPr>
        <p:spPr>
          <a:xfrm>
            <a:off x="795528" y="5295799"/>
            <a:ext cx="8686800" cy="1554480"/>
          </a:xfrm>
          <a:prstGeom prst="rect">
            <a:avLst/>
          </a:prstGeom>
        </p:spPr>
        <p:txBody>
          <a:bodyPr/>
          <a:lstStyle>
            <a:lvl1pPr marL="0" indent="0">
              <a:buNone/>
              <a:tabLst/>
              <a:defRPr sz="1000">
                <a:latin typeface="Franklin Gothic Book" panose="020B0503020102020204" pitchFamily="34" charset="0"/>
              </a:defRPr>
            </a:lvl1pPr>
            <a:lvl2pPr marL="288925" indent="-115888">
              <a:defRPr sz="1000">
                <a:latin typeface="Franklin Gothic Book" panose="020B0503020102020204" pitchFamily="34" charset="0"/>
              </a:defRPr>
            </a:lvl2pPr>
          </a:lstStyle>
          <a:p>
            <a:pPr lvl="0"/>
            <a:r>
              <a:rPr lang="en-US" dirty="0"/>
              <a:t>{VENTURESTESTIMONIAL}</a:t>
            </a:r>
          </a:p>
        </p:txBody>
      </p:sp>
      <p:sp>
        <p:nvSpPr>
          <p:cNvPr id="16" name="TextBox 15">
            <a:extLst>
              <a:ext uri="{FF2B5EF4-FFF2-40B4-BE49-F238E27FC236}">
                <a16:creationId xmlns:a16="http://schemas.microsoft.com/office/drawing/2014/main" id="{8AEF9319-72C1-4669-8069-8D0516A5BCC3}"/>
              </a:ext>
            </a:extLst>
          </p:cNvPr>
          <p:cNvSpPr txBox="1"/>
          <p:nvPr userDrawn="1"/>
        </p:nvSpPr>
        <p:spPr>
          <a:xfrm>
            <a:off x="7616653" y="7171326"/>
            <a:ext cx="716863" cy="261610"/>
          </a:xfrm>
          <a:prstGeom prst="rect">
            <a:avLst/>
          </a:prstGeom>
          <a:noFill/>
        </p:spPr>
        <p:txBody>
          <a:bodyPr wrap="none" rtlCol="0">
            <a:spAutoFit/>
          </a:bodyPr>
          <a:lstStyle/>
          <a:p>
            <a:r>
              <a:rPr lang="en-US" sz="1100" dirty="0">
                <a:solidFill>
                  <a:schemeClr val="bg1"/>
                </a:solidFill>
                <a:latin typeface="Franklin Gothic Medium" panose="020B0603020102020204" pitchFamily="34" charset="0"/>
              </a:rPr>
              <a:t>Ventures</a:t>
            </a:r>
          </a:p>
        </p:txBody>
      </p:sp>
      <p:sp>
        <p:nvSpPr>
          <p:cNvPr id="20" name="FISCAL_YEAR">
            <a:extLst>
              <a:ext uri="{FF2B5EF4-FFF2-40B4-BE49-F238E27FC236}">
                <a16:creationId xmlns:a16="http://schemas.microsoft.com/office/drawing/2014/main" id="{4B6E5FE6-794C-4B23-8613-B6B90066E98F}"/>
              </a:ext>
            </a:extLst>
          </p:cNvPr>
          <p:cNvSpPr txBox="1"/>
          <p:nvPr userDrawn="1"/>
        </p:nvSpPr>
        <p:spPr>
          <a:xfrm>
            <a:off x="53790" y="7165316"/>
            <a:ext cx="500458" cy="261610"/>
          </a:xfrm>
          <a:prstGeom prst="rect">
            <a:avLst/>
          </a:prstGeom>
          <a:noFill/>
        </p:spPr>
        <p:txBody>
          <a:bodyPr wrap="none" rtlCol="0">
            <a:spAutoFit/>
          </a:bodyPr>
          <a:lstStyle/>
          <a:p>
            <a:r>
              <a:rPr lang="en-US" sz="1100" dirty="0">
                <a:solidFill>
                  <a:schemeClr val="bg1"/>
                </a:solidFill>
                <a:latin typeface="Franklin Gothic Medium" panose="020B0603020102020204" pitchFamily="34" charset="0"/>
              </a:rPr>
              <a:t>FY21</a:t>
            </a:r>
          </a:p>
        </p:txBody>
      </p:sp>
    </p:spTree>
    <p:extLst>
      <p:ext uri="{BB962C8B-B14F-4D97-AF65-F5344CB8AC3E}">
        <p14:creationId xmlns:p14="http://schemas.microsoft.com/office/powerpoint/2010/main" val="3844824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iterature Search">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A8729E2-5BEB-45C2-9027-FF8FDA202C5D}"/>
              </a:ext>
            </a:extLst>
          </p:cNvPr>
          <p:cNvCxnSpPr>
            <a:cxnSpLocks/>
          </p:cNvCxnSpPr>
          <p:nvPr userDrawn="1"/>
        </p:nvCxnSpPr>
        <p:spPr>
          <a:xfrm>
            <a:off x="645200" y="606709"/>
            <a:ext cx="8914934" cy="0"/>
          </a:xfrm>
          <a:prstGeom prst="line">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8" name="PROJECT_NAME">
            <a:extLst>
              <a:ext uri="{FF2B5EF4-FFF2-40B4-BE49-F238E27FC236}">
                <a16:creationId xmlns:a16="http://schemas.microsoft.com/office/drawing/2014/main" id="{C6892629-1D6C-4028-800C-D167FAE1FC64}"/>
              </a:ext>
            </a:extLst>
          </p:cNvPr>
          <p:cNvSpPr>
            <a:spLocks noGrp="1"/>
          </p:cNvSpPr>
          <p:nvPr>
            <p:ph type="body" sz="quarter" idx="10" hasCustomPrompt="1"/>
          </p:nvPr>
        </p:nvSpPr>
        <p:spPr>
          <a:xfrm>
            <a:off x="0" y="211542"/>
            <a:ext cx="9600734" cy="400110"/>
          </a:xfrm>
          <a:prstGeom prst="rect">
            <a:avLst/>
          </a:prstGeom>
          <a:noFill/>
        </p:spPr>
        <p:txBody>
          <a:bodyPr wrap="square" lIns="685800" rtlCol="0">
            <a:spAutoFit/>
          </a:bodyPr>
          <a:lstStyle>
            <a:lvl1pPr marL="0" indent="0" defTabSz="502897">
              <a:buFont typeface="Arial" panose="020B0604020202020204" pitchFamily="34" charset="0"/>
              <a:buNone/>
              <a:defRPr lang="en-US" sz="2000" cap="all" baseline="0" smtClean="0">
                <a:solidFill>
                  <a:schemeClr val="bg2"/>
                </a:solidFill>
                <a:latin typeface="Franklin Gothic Medium" panose="020B0603020102020204" pitchFamily="34" charset="0"/>
                <a:cs typeface="+mn-cs"/>
              </a:defRPr>
            </a:lvl1pPr>
            <a:lvl2pPr marL="159997" indent="0">
              <a:buFont typeface="Arial" panose="020B0604020202020204" pitchFamily="34" charset="0"/>
              <a:buNone/>
              <a:defRPr lang="en-US" sz="1980" smtClean="0">
                <a:latin typeface="+mn-lt"/>
                <a:cs typeface="+mn-cs"/>
              </a:defRPr>
            </a:lvl2pPr>
            <a:lvl3pPr marL="662894" indent="0">
              <a:buFont typeface="Arial" panose="020B0604020202020204" pitchFamily="34" charset="0"/>
              <a:buNone/>
              <a:defRPr lang="en-US" sz="1980" smtClean="0">
                <a:latin typeface="+mn-lt"/>
                <a:cs typeface="+mn-cs"/>
              </a:defRPr>
            </a:lvl3pPr>
            <a:lvl4pPr marL="1165791" indent="0">
              <a:buFont typeface="Arial" panose="020B0604020202020204" pitchFamily="34" charset="0"/>
              <a:buNone/>
              <a:defRPr lang="en-US" sz="1980" smtClean="0">
                <a:latin typeface="+mn-lt"/>
                <a:cs typeface="+mn-cs"/>
              </a:defRPr>
            </a:lvl4pPr>
            <a:lvl5pPr marL="1668689" indent="0">
              <a:buFont typeface="Arial" panose="020B0604020202020204" pitchFamily="34" charset="0"/>
              <a:buNone/>
              <a:defRPr lang="en-US" sz="1980">
                <a:latin typeface="+mn-lt"/>
                <a:cs typeface="+mn-cs"/>
              </a:defRPr>
            </a:lvl5pPr>
          </a:lstStyle>
          <a:p>
            <a:pPr marL="0" lvl="0" defTabSz="502897"/>
            <a:r>
              <a:rPr lang="en-US" dirty="0"/>
              <a:t>PROJECT NAME</a:t>
            </a:r>
          </a:p>
        </p:txBody>
      </p:sp>
      <p:sp>
        <p:nvSpPr>
          <p:cNvPr id="9" name="OVERVIEW_ONE_LINER">
            <a:extLst>
              <a:ext uri="{FF2B5EF4-FFF2-40B4-BE49-F238E27FC236}">
                <a16:creationId xmlns:a16="http://schemas.microsoft.com/office/drawing/2014/main" id="{57CBE32A-D09F-4A85-A2C2-0DC54A375158}"/>
              </a:ext>
            </a:extLst>
          </p:cNvPr>
          <p:cNvSpPr>
            <a:spLocks noGrp="1"/>
          </p:cNvSpPr>
          <p:nvPr>
            <p:ph type="body" sz="quarter" idx="11" hasCustomPrompt="1"/>
          </p:nvPr>
        </p:nvSpPr>
        <p:spPr>
          <a:xfrm>
            <a:off x="0" y="604624"/>
            <a:ext cx="9600734" cy="292388"/>
          </a:xfrm>
          <a:prstGeom prst="rect">
            <a:avLst/>
          </a:prstGeom>
          <a:noFill/>
        </p:spPr>
        <p:txBody>
          <a:bodyPr wrap="square" lIns="685800" rtlCol="0">
            <a:spAutoFit/>
          </a:bodyPr>
          <a:lstStyle>
            <a:lvl1pPr marL="0" indent="0" defTabSz="502897">
              <a:buNone/>
              <a:defRPr lang="en-US" sz="1300" b="0" i="0" dirty="0">
                <a:latin typeface="Franklin Gothic Medium" panose="020B0603020102020204" pitchFamily="34" charset="0"/>
                <a:cs typeface="Dubai" panose="020B0503030403030204" pitchFamily="34" charset="-78"/>
              </a:defRPr>
            </a:lvl1pPr>
          </a:lstStyle>
          <a:p>
            <a:pPr marL="0" lvl="0" defTabSz="502897"/>
            <a:r>
              <a:rPr lang="en-US" dirty="0"/>
              <a:t>Provide a concise, one-line sound bite or tag line capturing the essence of your project.</a:t>
            </a:r>
          </a:p>
        </p:txBody>
      </p:sp>
      <p:sp>
        <p:nvSpPr>
          <p:cNvPr id="30" name="LEAD">
            <a:extLst>
              <a:ext uri="{FF2B5EF4-FFF2-40B4-BE49-F238E27FC236}">
                <a16:creationId xmlns:a16="http://schemas.microsoft.com/office/drawing/2014/main" id="{58901C3C-C9BA-4EEC-8CDD-9BC8D13FE5DC}"/>
              </a:ext>
            </a:extLst>
          </p:cNvPr>
          <p:cNvSpPr>
            <a:spLocks noGrp="1"/>
          </p:cNvSpPr>
          <p:nvPr>
            <p:ph type="body" sz="quarter" idx="35" hasCustomPrompt="1"/>
          </p:nvPr>
        </p:nvSpPr>
        <p:spPr>
          <a:xfrm>
            <a:off x="684881" y="7205472"/>
            <a:ext cx="2743200" cy="182880"/>
          </a:xfrm>
          <a:prstGeom prst="rect">
            <a:avLst/>
          </a:prstGeom>
        </p:spPr>
        <p:txBody>
          <a:bodyPr anchor="ctr"/>
          <a:lstStyle>
            <a:lvl1pPr marL="0" marR="0" indent="0" algn="l" defTabSz="502931" rtl="0" eaLnBrk="1" fontAlgn="auto" latinLnBrk="0" hangingPunct="1">
              <a:lnSpc>
                <a:spcPct val="100000"/>
              </a:lnSpc>
              <a:spcBef>
                <a:spcPct val="20000"/>
              </a:spcBef>
              <a:spcAft>
                <a:spcPts val="0"/>
              </a:spcAft>
              <a:buClrTx/>
              <a:buSzTx/>
              <a:buFont typeface="Arial"/>
              <a:buNone/>
              <a:tabLst/>
              <a:defRPr sz="1100">
                <a:solidFill>
                  <a:schemeClr val="bg1"/>
                </a:solidFill>
                <a:latin typeface="Franklin Gothic Medium" panose="020B0603020102020204" pitchFamily="34" charset="0"/>
              </a:defRPr>
            </a:lvl1pPr>
          </a:lstStyle>
          <a:p>
            <a:pPr lvl="0"/>
            <a:r>
              <a:rPr lang="en-US" dirty="0"/>
              <a:t>Justin Kim</a:t>
            </a:r>
          </a:p>
        </p:txBody>
      </p:sp>
      <p:sp>
        <p:nvSpPr>
          <p:cNvPr id="44" name="Rectangle 43">
            <a:extLst>
              <a:ext uri="{FF2B5EF4-FFF2-40B4-BE49-F238E27FC236}">
                <a16:creationId xmlns:a16="http://schemas.microsoft.com/office/drawing/2014/main" id="{E1868534-86CD-4695-AD2E-19E6961B7CA5}"/>
              </a:ext>
            </a:extLst>
          </p:cNvPr>
          <p:cNvSpPr/>
          <p:nvPr userDrawn="1"/>
        </p:nvSpPr>
        <p:spPr>
          <a:xfrm>
            <a:off x="685801" y="901760"/>
            <a:ext cx="8914934" cy="6045054"/>
          </a:xfrm>
          <a:prstGeom prst="rect">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tx1"/>
              </a:solidFill>
            </a:endParaRPr>
          </a:p>
        </p:txBody>
      </p:sp>
      <p:sp>
        <p:nvSpPr>
          <p:cNvPr id="12" name="LIT_SEARCH_TECH_USAGE">
            <a:extLst>
              <a:ext uri="{FF2B5EF4-FFF2-40B4-BE49-F238E27FC236}">
                <a16:creationId xmlns:a16="http://schemas.microsoft.com/office/drawing/2014/main" id="{24476F86-F5E6-48AF-A4D1-363D0E750FE7}"/>
              </a:ext>
            </a:extLst>
          </p:cNvPr>
          <p:cNvSpPr>
            <a:spLocks noGrp="1"/>
          </p:cNvSpPr>
          <p:nvPr>
            <p:ph type="body" sz="quarter" idx="60" hasCustomPrompt="1"/>
          </p:nvPr>
        </p:nvSpPr>
        <p:spPr>
          <a:xfrm>
            <a:off x="795528" y="1273147"/>
            <a:ext cx="8686800" cy="796813"/>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b="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Identify the motivation for your project: (1) Pursue an unique idea, method, or approach, (2) Adapt a technology or method for space, (3) Advance the state of the art</a:t>
            </a:r>
          </a:p>
        </p:txBody>
      </p:sp>
      <p:sp>
        <p:nvSpPr>
          <p:cNvPr id="17" name="JON">
            <a:extLst>
              <a:ext uri="{FF2B5EF4-FFF2-40B4-BE49-F238E27FC236}">
                <a16:creationId xmlns:a16="http://schemas.microsoft.com/office/drawing/2014/main" id="{CDCF556C-806C-4407-ACE7-6028396D7A55}"/>
              </a:ext>
            </a:extLst>
          </p:cNvPr>
          <p:cNvSpPr>
            <a:spLocks noGrp="1"/>
          </p:cNvSpPr>
          <p:nvPr>
            <p:ph type="body" sz="quarter" idx="31" hasCustomPrompt="1"/>
          </p:nvPr>
        </p:nvSpPr>
        <p:spPr>
          <a:xfrm>
            <a:off x="6716332" y="7205472"/>
            <a:ext cx="853337" cy="182880"/>
          </a:xfrm>
          <a:prstGeom prst="rect">
            <a:avLst/>
          </a:prstGeom>
        </p:spPr>
        <p:txBody>
          <a:bodyPr anchor="ctr"/>
          <a:lstStyle>
            <a:lvl1pPr marL="0" indent="0" algn="r">
              <a:buNone/>
              <a:defRPr sz="1100">
                <a:solidFill>
                  <a:schemeClr val="bg1"/>
                </a:solidFill>
                <a:latin typeface="Franklin Gothic Medium" panose="020B0603020102020204" pitchFamily="34" charset="0"/>
              </a:defRPr>
            </a:lvl1pPr>
          </a:lstStyle>
          <a:p>
            <a:pPr lvl="0"/>
            <a:r>
              <a:rPr lang="en-US" dirty="0"/>
              <a:t>6 digit JON</a:t>
            </a:r>
          </a:p>
        </p:txBody>
      </p:sp>
      <p:cxnSp>
        <p:nvCxnSpPr>
          <p:cNvPr id="19" name="Straight Connector 18">
            <a:extLst>
              <a:ext uri="{FF2B5EF4-FFF2-40B4-BE49-F238E27FC236}">
                <a16:creationId xmlns:a16="http://schemas.microsoft.com/office/drawing/2014/main" id="{D40E7613-1876-40AF-BE24-02F5CB6D2F5A}"/>
              </a:ext>
            </a:extLst>
          </p:cNvPr>
          <p:cNvCxnSpPr/>
          <p:nvPr userDrawn="1"/>
        </p:nvCxnSpPr>
        <p:spPr>
          <a:xfrm>
            <a:off x="7587131" y="7246852"/>
            <a:ext cx="0" cy="109728"/>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502B7F12-A4DC-499F-862F-336499899961}"/>
              </a:ext>
            </a:extLst>
          </p:cNvPr>
          <p:cNvSpPr txBox="1"/>
          <p:nvPr userDrawn="1"/>
        </p:nvSpPr>
        <p:spPr>
          <a:xfrm>
            <a:off x="684881" y="4969706"/>
            <a:ext cx="1709379"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LITERATURE SYNOPSIS</a:t>
            </a:r>
          </a:p>
        </p:txBody>
      </p:sp>
      <p:sp>
        <p:nvSpPr>
          <p:cNvPr id="39" name="LIT_SEARCH_POST-LIT DISCUSS">
            <a:extLst>
              <a:ext uri="{FF2B5EF4-FFF2-40B4-BE49-F238E27FC236}">
                <a16:creationId xmlns:a16="http://schemas.microsoft.com/office/drawing/2014/main" id="{49751379-8464-4C31-8CFA-76835B9ABE3B}"/>
              </a:ext>
            </a:extLst>
          </p:cNvPr>
          <p:cNvSpPr>
            <a:spLocks noGrp="1"/>
          </p:cNvSpPr>
          <p:nvPr>
            <p:ph type="body" sz="quarter" idx="70" hasCustomPrompt="1"/>
          </p:nvPr>
        </p:nvSpPr>
        <p:spPr>
          <a:xfrm>
            <a:off x="795528" y="5252096"/>
            <a:ext cx="868680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lang="en-US" sz="1100" b="0" smtClean="0">
                <a:effectLst/>
              </a:defRPr>
            </a:lvl1pPr>
            <a:lvl2pPr marL="233363" indent="0">
              <a:buNone/>
              <a:defRPr sz="1000">
                <a:latin typeface="Franklin Gothic Book" panose="020B0503020102020204" pitchFamily="34" charset="0"/>
              </a:defRPr>
            </a:lvl2pPr>
          </a:lstStyle>
          <a:p>
            <a:r>
              <a:rPr lang="en-US" sz="1100" dirty="0">
                <a:effectLst/>
                <a:latin typeface="Calibri" panose="020F0502020204030204" pitchFamily="34" charset="0"/>
                <a:ea typeface="Calibri" panose="020F0502020204030204" pitchFamily="34" charset="0"/>
              </a:rPr>
              <a:t>Provide a short synopsis (narrative) that summarizes the literature references above as it relates to your project.  Address the question below that pertains to the category you selected: (1) </a:t>
            </a:r>
            <a:r>
              <a:rPr lang="en-US" sz="1100" dirty="0">
                <a:effectLst/>
                <a:latin typeface="Calibri" panose="020F0502020204030204" pitchFamily="34" charset="0"/>
                <a:ea typeface="Times New Roman" panose="02020603050405020304" pitchFamily="18" charset="0"/>
              </a:rPr>
              <a:t>If you are </a:t>
            </a:r>
            <a:r>
              <a:rPr lang="en-US" sz="1100" b="1" dirty="0">
                <a:effectLst/>
                <a:latin typeface="Calibri" panose="020F0502020204030204" pitchFamily="34" charset="0"/>
                <a:ea typeface="Times New Roman" panose="02020603050405020304" pitchFamily="18" charset="0"/>
              </a:rPr>
              <a:t>pursuing an unique idea, method, or approach</a:t>
            </a:r>
            <a:r>
              <a:rPr lang="en-US" sz="1100" dirty="0">
                <a:effectLst/>
                <a:latin typeface="Calibri" panose="020F0502020204030204" pitchFamily="34" charset="0"/>
                <a:ea typeface="Times New Roman" panose="02020603050405020304" pitchFamily="18" charset="0"/>
              </a:rPr>
              <a:t> – describe how your idea, method, or approach is unique and differs from the literature, (2) If you are </a:t>
            </a:r>
            <a:r>
              <a:rPr lang="en-US" sz="1100" b="1" dirty="0">
                <a:effectLst/>
                <a:latin typeface="Calibri" panose="020F0502020204030204" pitchFamily="34" charset="0"/>
                <a:ea typeface="Times New Roman" panose="02020603050405020304" pitchFamily="18" charset="0"/>
              </a:rPr>
              <a:t>adapting a technology or method for space</a:t>
            </a:r>
            <a:r>
              <a:rPr lang="en-US" sz="1100" dirty="0">
                <a:effectLst/>
                <a:latin typeface="Calibri" panose="020F0502020204030204" pitchFamily="34" charset="0"/>
                <a:ea typeface="Times New Roman" panose="02020603050405020304" pitchFamily="18" charset="0"/>
              </a:rPr>
              <a:t> – describe how the literature helps with adapting the technology or method for space and why we think it’s feasible to do so, (3) If you are </a:t>
            </a:r>
            <a:r>
              <a:rPr lang="en-US" sz="1100" b="1" dirty="0">
                <a:effectLst/>
                <a:latin typeface="Calibri" panose="020F0502020204030204" pitchFamily="34" charset="0"/>
                <a:ea typeface="Times New Roman" panose="02020603050405020304" pitchFamily="18" charset="0"/>
              </a:rPr>
              <a:t>advancing the state of the art</a:t>
            </a:r>
            <a:r>
              <a:rPr lang="en-US" sz="1100" dirty="0">
                <a:effectLst/>
                <a:latin typeface="Calibri" panose="020F0502020204030204" pitchFamily="34" charset="0"/>
                <a:ea typeface="Times New Roman" panose="02020603050405020304" pitchFamily="18" charset="0"/>
              </a:rPr>
              <a:t> – describe how your project advances the state of the art.</a:t>
            </a:r>
            <a:endParaRPr lang="en-US" sz="1100" dirty="0">
              <a:effectLst/>
              <a:latin typeface="Calibri" panose="020F0502020204030204" pitchFamily="34" charset="0"/>
              <a:ea typeface="Calibri" panose="020F0502020204030204" pitchFamily="34" charset="0"/>
            </a:endParaRPr>
          </a:p>
        </p:txBody>
      </p:sp>
      <p:sp>
        <p:nvSpPr>
          <p:cNvPr id="42" name="TextBox 41">
            <a:extLst>
              <a:ext uri="{FF2B5EF4-FFF2-40B4-BE49-F238E27FC236}">
                <a16:creationId xmlns:a16="http://schemas.microsoft.com/office/drawing/2014/main" id="{2D5A8BD4-E750-4450-9F4B-C684460D1135}"/>
              </a:ext>
            </a:extLst>
          </p:cNvPr>
          <p:cNvSpPr txBox="1"/>
          <p:nvPr userDrawn="1"/>
        </p:nvSpPr>
        <p:spPr>
          <a:xfrm>
            <a:off x="677121" y="1005320"/>
            <a:ext cx="3286925" cy="276999"/>
          </a:xfrm>
          <a:prstGeom prst="rect">
            <a:avLst/>
          </a:prstGeom>
          <a:noFill/>
        </p:spPr>
        <p:txBody>
          <a:bodyPr wrap="none" rtlCol="0">
            <a:spAutoFit/>
          </a:bodyPr>
          <a:lstStyle/>
          <a:p>
            <a:pPr algn="l"/>
            <a:r>
              <a:rPr lang="en-US" sz="1200" dirty="0">
                <a:solidFill>
                  <a:schemeClr val="bg2"/>
                </a:solidFill>
                <a:latin typeface="Franklin Gothic Medium" panose="020B0603020102020204" pitchFamily="34" charset="0"/>
              </a:rPr>
              <a:t>IDENTIFY THE MOTIVATION FOR YOUR PROJECT</a:t>
            </a:r>
          </a:p>
        </p:txBody>
      </p:sp>
      <p:sp>
        <p:nvSpPr>
          <p:cNvPr id="31" name="TextBox 30">
            <a:extLst>
              <a:ext uri="{FF2B5EF4-FFF2-40B4-BE49-F238E27FC236}">
                <a16:creationId xmlns:a16="http://schemas.microsoft.com/office/drawing/2014/main" id="{23F8D4C9-0711-4439-BA16-6D998E3F2B61}"/>
              </a:ext>
            </a:extLst>
          </p:cNvPr>
          <p:cNvSpPr txBox="1"/>
          <p:nvPr userDrawn="1"/>
        </p:nvSpPr>
        <p:spPr>
          <a:xfrm>
            <a:off x="684881" y="2173404"/>
            <a:ext cx="1918795"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LITERATURE REFERENCES</a:t>
            </a:r>
          </a:p>
        </p:txBody>
      </p:sp>
      <p:sp>
        <p:nvSpPr>
          <p:cNvPr id="32" name="LIT_SEARCH_APPLICATIONS">
            <a:extLst>
              <a:ext uri="{FF2B5EF4-FFF2-40B4-BE49-F238E27FC236}">
                <a16:creationId xmlns:a16="http://schemas.microsoft.com/office/drawing/2014/main" id="{9BBA9819-9BC9-4CB2-A340-9BEC7E266194}"/>
              </a:ext>
            </a:extLst>
          </p:cNvPr>
          <p:cNvSpPr>
            <a:spLocks noGrp="1"/>
          </p:cNvSpPr>
          <p:nvPr>
            <p:ph type="body" sz="quarter" idx="71" hasCustomPrompt="1"/>
          </p:nvPr>
        </p:nvSpPr>
        <p:spPr>
          <a:xfrm>
            <a:off x="795528" y="2483013"/>
            <a:ext cx="8686800" cy="2388639"/>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Tx/>
              <a:buNone/>
              <a:tabLst/>
              <a:defRPr lang="en-US" sz="1100" b="0" smtClean="0">
                <a:effectLst/>
              </a:defRPr>
            </a:lvl1pPr>
            <a:lvl2pPr marL="173037" indent="0">
              <a:buNone/>
              <a:defRPr sz="1000">
                <a:latin typeface="Franklin Gothic Book" panose="020B0503020102020204" pitchFamily="34" charset="0"/>
              </a:defRPr>
            </a:lvl2pPr>
          </a:lstStyle>
          <a:p>
            <a:r>
              <a:rPr lang="en-US" sz="1100" dirty="0">
                <a:effectLst/>
                <a:latin typeface="Calibri" panose="020F0502020204030204" pitchFamily="34" charset="0"/>
                <a:ea typeface="Calibri" panose="020F0502020204030204" pitchFamily="34" charset="0"/>
              </a:rPr>
              <a:t>List relevant literature references based on the category you selected above: (1) </a:t>
            </a:r>
            <a:r>
              <a:rPr lang="en-US" sz="1100" dirty="0">
                <a:effectLst/>
                <a:latin typeface="Calibri" panose="020F0502020204030204" pitchFamily="34" charset="0"/>
                <a:ea typeface="Times New Roman" panose="02020603050405020304" pitchFamily="18" charset="0"/>
              </a:rPr>
              <a:t>If you are </a:t>
            </a:r>
            <a:r>
              <a:rPr lang="en-US" sz="1100" b="1" dirty="0">
                <a:effectLst/>
                <a:latin typeface="Calibri" panose="020F0502020204030204" pitchFamily="34" charset="0"/>
                <a:ea typeface="Times New Roman" panose="02020603050405020304" pitchFamily="18" charset="0"/>
              </a:rPr>
              <a:t>pursuing an unique idea, method, or approach</a:t>
            </a:r>
            <a:r>
              <a:rPr lang="en-US" sz="1100" dirty="0">
                <a:effectLst/>
                <a:latin typeface="Calibri" panose="020F0502020204030204" pitchFamily="34" charset="0"/>
                <a:ea typeface="Times New Roman" panose="02020603050405020304" pitchFamily="18" charset="0"/>
              </a:rPr>
              <a:t> – list literature references on how it’s currently done or prior attempts to solve the same problem, (2) If you are </a:t>
            </a:r>
            <a:r>
              <a:rPr lang="en-US" sz="1100" b="1" dirty="0">
                <a:effectLst/>
                <a:latin typeface="Calibri" panose="020F0502020204030204" pitchFamily="34" charset="0"/>
                <a:ea typeface="Times New Roman" panose="02020603050405020304" pitchFamily="18" charset="0"/>
              </a:rPr>
              <a:t>adapting a technology or method for space</a:t>
            </a:r>
            <a:r>
              <a:rPr lang="en-US" sz="1100" dirty="0">
                <a:effectLst/>
                <a:latin typeface="Calibri" panose="020F0502020204030204" pitchFamily="34" charset="0"/>
                <a:ea typeface="Times New Roman" panose="02020603050405020304" pitchFamily="18" charset="0"/>
              </a:rPr>
              <a:t> – list literature references on relevant or related technologies and examples, if any, of it being used for space, (3) If you are </a:t>
            </a:r>
            <a:r>
              <a:rPr lang="en-US" sz="1100" b="1" dirty="0">
                <a:effectLst/>
                <a:latin typeface="Calibri" panose="020F0502020204030204" pitchFamily="34" charset="0"/>
                <a:ea typeface="Times New Roman" panose="02020603050405020304" pitchFamily="18" charset="0"/>
              </a:rPr>
              <a:t>advancing the state of the art</a:t>
            </a:r>
            <a:r>
              <a:rPr lang="en-US" sz="1100" dirty="0">
                <a:effectLst/>
                <a:latin typeface="Calibri" panose="020F0502020204030204" pitchFamily="34" charset="0"/>
                <a:ea typeface="Times New Roman" panose="02020603050405020304" pitchFamily="18" charset="0"/>
              </a:rPr>
              <a:t> – list literature references that indicate the current state of the art.</a:t>
            </a:r>
            <a:endParaRPr lang="en-US" sz="1100" dirty="0">
              <a:effectLst/>
              <a:latin typeface="Calibri" panose="020F0502020204030204" pitchFamily="34" charset="0"/>
              <a:ea typeface="Calibri" panose="020F0502020204030204" pitchFamily="34" charset="0"/>
            </a:endParaRPr>
          </a:p>
          <a:p>
            <a:pPr lvl="0"/>
            <a:endParaRPr lang="en-US" dirty="0"/>
          </a:p>
          <a:p>
            <a:pPr lvl="1"/>
            <a:endParaRPr lang="en-US" dirty="0"/>
          </a:p>
        </p:txBody>
      </p:sp>
      <p:sp>
        <p:nvSpPr>
          <p:cNvPr id="2" name="TextBox 1">
            <a:extLst>
              <a:ext uri="{FF2B5EF4-FFF2-40B4-BE49-F238E27FC236}">
                <a16:creationId xmlns:a16="http://schemas.microsoft.com/office/drawing/2014/main" id="{576F2C6E-7353-4ABC-9742-323EE0E29991}"/>
              </a:ext>
            </a:extLst>
          </p:cNvPr>
          <p:cNvSpPr txBox="1"/>
          <p:nvPr userDrawn="1"/>
        </p:nvSpPr>
        <p:spPr>
          <a:xfrm>
            <a:off x="7616653" y="7171326"/>
            <a:ext cx="716863" cy="261610"/>
          </a:xfrm>
          <a:prstGeom prst="rect">
            <a:avLst/>
          </a:prstGeom>
          <a:noFill/>
        </p:spPr>
        <p:txBody>
          <a:bodyPr wrap="none" rtlCol="0">
            <a:spAutoFit/>
          </a:bodyPr>
          <a:lstStyle/>
          <a:p>
            <a:r>
              <a:rPr lang="en-US" sz="1100" dirty="0">
                <a:solidFill>
                  <a:schemeClr val="bg1"/>
                </a:solidFill>
                <a:latin typeface="Franklin Gothic Medium" panose="020B0603020102020204" pitchFamily="34" charset="0"/>
              </a:rPr>
              <a:t>Ventures</a:t>
            </a:r>
          </a:p>
        </p:txBody>
      </p:sp>
      <p:sp>
        <p:nvSpPr>
          <p:cNvPr id="20" name="FISCAL_YEAR">
            <a:extLst>
              <a:ext uri="{FF2B5EF4-FFF2-40B4-BE49-F238E27FC236}">
                <a16:creationId xmlns:a16="http://schemas.microsoft.com/office/drawing/2014/main" id="{46E6568C-FEB2-44BF-8294-58FB4E9B8614}"/>
              </a:ext>
            </a:extLst>
          </p:cNvPr>
          <p:cNvSpPr txBox="1"/>
          <p:nvPr userDrawn="1"/>
        </p:nvSpPr>
        <p:spPr>
          <a:xfrm>
            <a:off x="53790" y="7165316"/>
            <a:ext cx="500458" cy="261610"/>
          </a:xfrm>
          <a:prstGeom prst="rect">
            <a:avLst/>
          </a:prstGeom>
          <a:noFill/>
        </p:spPr>
        <p:txBody>
          <a:bodyPr wrap="none" rtlCol="0">
            <a:spAutoFit/>
          </a:bodyPr>
          <a:lstStyle/>
          <a:p>
            <a:r>
              <a:rPr lang="en-US" sz="1100" dirty="0">
                <a:solidFill>
                  <a:schemeClr val="bg1"/>
                </a:solidFill>
                <a:latin typeface="Franklin Gothic Medium" panose="020B0603020102020204" pitchFamily="34" charset="0"/>
              </a:rPr>
              <a:t>FY21</a:t>
            </a:r>
          </a:p>
        </p:txBody>
      </p:sp>
    </p:spTree>
    <p:extLst>
      <p:ext uri="{BB962C8B-B14F-4D97-AF65-F5344CB8AC3E}">
        <p14:creationId xmlns:p14="http://schemas.microsoft.com/office/powerpoint/2010/main" val="1166226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c_IdeasFields_2">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A8729E2-5BEB-45C2-9027-FF8FDA202C5D}"/>
              </a:ext>
            </a:extLst>
          </p:cNvPr>
          <p:cNvCxnSpPr>
            <a:cxnSpLocks/>
          </p:cNvCxnSpPr>
          <p:nvPr userDrawn="1"/>
        </p:nvCxnSpPr>
        <p:spPr>
          <a:xfrm>
            <a:off x="645200" y="606709"/>
            <a:ext cx="8914934" cy="0"/>
          </a:xfrm>
          <a:prstGeom prst="line">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8" name="PROJECT_NAME">
            <a:extLst>
              <a:ext uri="{FF2B5EF4-FFF2-40B4-BE49-F238E27FC236}">
                <a16:creationId xmlns:a16="http://schemas.microsoft.com/office/drawing/2014/main" id="{C6892629-1D6C-4028-800C-D167FAE1FC64}"/>
              </a:ext>
            </a:extLst>
          </p:cNvPr>
          <p:cNvSpPr>
            <a:spLocks noGrp="1"/>
          </p:cNvSpPr>
          <p:nvPr>
            <p:ph type="body" sz="quarter" idx="10" hasCustomPrompt="1"/>
          </p:nvPr>
        </p:nvSpPr>
        <p:spPr>
          <a:xfrm>
            <a:off x="0" y="211542"/>
            <a:ext cx="9600734" cy="400110"/>
          </a:xfrm>
          <a:prstGeom prst="rect">
            <a:avLst/>
          </a:prstGeom>
          <a:noFill/>
        </p:spPr>
        <p:txBody>
          <a:bodyPr wrap="square" lIns="685800" rtlCol="0">
            <a:spAutoFit/>
          </a:bodyPr>
          <a:lstStyle>
            <a:lvl1pPr marL="0" indent="0" defTabSz="502897">
              <a:buFont typeface="Arial" panose="020B0604020202020204" pitchFamily="34" charset="0"/>
              <a:buNone/>
              <a:defRPr lang="en-US" sz="2000" cap="all" baseline="0" smtClean="0">
                <a:solidFill>
                  <a:schemeClr val="bg2"/>
                </a:solidFill>
                <a:latin typeface="Franklin Gothic Medium" panose="020B0603020102020204" pitchFamily="34" charset="0"/>
                <a:cs typeface="+mn-cs"/>
              </a:defRPr>
            </a:lvl1pPr>
            <a:lvl2pPr marL="159997" indent="0">
              <a:buFont typeface="Arial" panose="020B0604020202020204" pitchFamily="34" charset="0"/>
              <a:buNone/>
              <a:defRPr lang="en-US" sz="1980" smtClean="0">
                <a:latin typeface="+mn-lt"/>
                <a:cs typeface="+mn-cs"/>
              </a:defRPr>
            </a:lvl2pPr>
            <a:lvl3pPr marL="662894" indent="0">
              <a:buFont typeface="Arial" panose="020B0604020202020204" pitchFamily="34" charset="0"/>
              <a:buNone/>
              <a:defRPr lang="en-US" sz="1980" smtClean="0">
                <a:latin typeface="+mn-lt"/>
                <a:cs typeface="+mn-cs"/>
              </a:defRPr>
            </a:lvl3pPr>
            <a:lvl4pPr marL="1165791" indent="0">
              <a:buFont typeface="Arial" panose="020B0604020202020204" pitchFamily="34" charset="0"/>
              <a:buNone/>
              <a:defRPr lang="en-US" sz="1980" smtClean="0">
                <a:latin typeface="+mn-lt"/>
                <a:cs typeface="+mn-cs"/>
              </a:defRPr>
            </a:lvl4pPr>
            <a:lvl5pPr marL="1668689" indent="0">
              <a:buFont typeface="Arial" panose="020B0604020202020204" pitchFamily="34" charset="0"/>
              <a:buNone/>
              <a:defRPr lang="en-US" sz="1980">
                <a:latin typeface="+mn-lt"/>
                <a:cs typeface="+mn-cs"/>
              </a:defRPr>
            </a:lvl5pPr>
          </a:lstStyle>
          <a:p>
            <a:pPr marL="0" lvl="0" defTabSz="502897"/>
            <a:r>
              <a:rPr lang="en-US" dirty="0"/>
              <a:t>PROJECT_NAME</a:t>
            </a:r>
          </a:p>
        </p:txBody>
      </p:sp>
      <p:sp>
        <p:nvSpPr>
          <p:cNvPr id="9" name="OVERVIEW_ONE_LINER">
            <a:extLst>
              <a:ext uri="{FF2B5EF4-FFF2-40B4-BE49-F238E27FC236}">
                <a16:creationId xmlns:a16="http://schemas.microsoft.com/office/drawing/2014/main" id="{57CBE32A-D09F-4A85-A2C2-0DC54A375158}"/>
              </a:ext>
            </a:extLst>
          </p:cNvPr>
          <p:cNvSpPr>
            <a:spLocks noGrp="1"/>
          </p:cNvSpPr>
          <p:nvPr>
            <p:ph type="body" sz="quarter" idx="11" hasCustomPrompt="1"/>
          </p:nvPr>
        </p:nvSpPr>
        <p:spPr>
          <a:xfrm>
            <a:off x="0" y="604624"/>
            <a:ext cx="9600734" cy="292388"/>
          </a:xfrm>
          <a:prstGeom prst="rect">
            <a:avLst/>
          </a:prstGeom>
          <a:noFill/>
        </p:spPr>
        <p:txBody>
          <a:bodyPr wrap="square" lIns="685800" rtlCol="0">
            <a:spAutoFit/>
          </a:bodyPr>
          <a:lstStyle>
            <a:lvl1pPr marL="0" indent="0" defTabSz="502897">
              <a:buNone/>
              <a:defRPr lang="en-US" sz="1300" b="0" i="0" dirty="0">
                <a:latin typeface="Franklin Gothic Medium" panose="020B0603020102020204" pitchFamily="34" charset="0"/>
                <a:cs typeface="Dubai" panose="020B0503030403030204" pitchFamily="34" charset="-78"/>
              </a:defRPr>
            </a:lvl1pPr>
          </a:lstStyle>
          <a:p>
            <a:pPr marL="0" lvl="0" defTabSz="502897"/>
            <a:r>
              <a:rPr lang="en-US" dirty="0"/>
              <a:t>OVERVIEW_ONE_LINER [100]</a:t>
            </a:r>
          </a:p>
        </p:txBody>
      </p:sp>
      <p:sp>
        <p:nvSpPr>
          <p:cNvPr id="30" name="LEAD">
            <a:extLst>
              <a:ext uri="{FF2B5EF4-FFF2-40B4-BE49-F238E27FC236}">
                <a16:creationId xmlns:a16="http://schemas.microsoft.com/office/drawing/2014/main" id="{58901C3C-C9BA-4EEC-8CDD-9BC8D13FE5DC}"/>
              </a:ext>
            </a:extLst>
          </p:cNvPr>
          <p:cNvSpPr>
            <a:spLocks noGrp="1"/>
          </p:cNvSpPr>
          <p:nvPr>
            <p:ph type="body" sz="quarter" idx="35" hasCustomPrompt="1"/>
          </p:nvPr>
        </p:nvSpPr>
        <p:spPr>
          <a:xfrm>
            <a:off x="684881" y="7205472"/>
            <a:ext cx="2743200" cy="182880"/>
          </a:xfrm>
          <a:prstGeom prst="rect">
            <a:avLst/>
          </a:prstGeom>
        </p:spPr>
        <p:txBody>
          <a:bodyPr anchor="ctr"/>
          <a:lstStyle>
            <a:lvl1pPr marL="0" indent="0" algn="l">
              <a:buNone/>
              <a:defRPr sz="1100">
                <a:solidFill>
                  <a:schemeClr val="bg1"/>
                </a:solidFill>
                <a:latin typeface="Franklin Gothic Medium" panose="020B0603020102020204" pitchFamily="34" charset="0"/>
              </a:defRPr>
            </a:lvl1pPr>
          </a:lstStyle>
          <a:p>
            <a:pPr lvl="0"/>
            <a:r>
              <a:rPr lang="en-US" dirty="0"/>
              <a:t>Justin Kim</a:t>
            </a:r>
          </a:p>
        </p:txBody>
      </p:sp>
      <p:sp>
        <p:nvSpPr>
          <p:cNvPr id="44" name="Rectangle 43">
            <a:extLst>
              <a:ext uri="{FF2B5EF4-FFF2-40B4-BE49-F238E27FC236}">
                <a16:creationId xmlns:a16="http://schemas.microsoft.com/office/drawing/2014/main" id="{E1868534-86CD-4695-AD2E-19E6961B7CA5}"/>
              </a:ext>
            </a:extLst>
          </p:cNvPr>
          <p:cNvSpPr/>
          <p:nvPr userDrawn="1"/>
        </p:nvSpPr>
        <p:spPr>
          <a:xfrm>
            <a:off x="685801" y="901760"/>
            <a:ext cx="8914934" cy="6045054"/>
          </a:xfrm>
          <a:prstGeom prst="rect">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tx1"/>
              </a:solidFill>
            </a:endParaRPr>
          </a:p>
        </p:txBody>
      </p:sp>
      <p:sp>
        <p:nvSpPr>
          <p:cNvPr id="12" name="RESULTS_KEY_OUTCOME_01">
            <a:extLst>
              <a:ext uri="{FF2B5EF4-FFF2-40B4-BE49-F238E27FC236}">
                <a16:creationId xmlns:a16="http://schemas.microsoft.com/office/drawing/2014/main" id="{24476F86-F5E6-48AF-A4D1-363D0E750FE7}"/>
              </a:ext>
            </a:extLst>
          </p:cNvPr>
          <p:cNvSpPr>
            <a:spLocks noGrp="1"/>
          </p:cNvSpPr>
          <p:nvPr>
            <p:ph type="body" sz="quarter" idx="60" hasCustomPrompt="1"/>
          </p:nvPr>
        </p:nvSpPr>
        <p:spPr>
          <a:xfrm>
            <a:off x="795528" y="1273148"/>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RESULTS_KEY_OUTCOME_01</a:t>
            </a:r>
          </a:p>
        </p:txBody>
      </p:sp>
      <p:sp>
        <p:nvSpPr>
          <p:cNvPr id="17" name="JON">
            <a:extLst>
              <a:ext uri="{FF2B5EF4-FFF2-40B4-BE49-F238E27FC236}">
                <a16:creationId xmlns:a16="http://schemas.microsoft.com/office/drawing/2014/main" id="{CDCF556C-806C-4407-ACE7-6028396D7A55}"/>
              </a:ext>
            </a:extLst>
          </p:cNvPr>
          <p:cNvSpPr>
            <a:spLocks noGrp="1"/>
          </p:cNvSpPr>
          <p:nvPr>
            <p:ph type="body" sz="quarter" idx="31" hasCustomPrompt="1"/>
          </p:nvPr>
        </p:nvSpPr>
        <p:spPr>
          <a:xfrm>
            <a:off x="6709894" y="7205472"/>
            <a:ext cx="859776" cy="182880"/>
          </a:xfrm>
          <a:prstGeom prst="rect">
            <a:avLst/>
          </a:prstGeom>
        </p:spPr>
        <p:txBody>
          <a:bodyPr anchor="ctr"/>
          <a:lstStyle>
            <a:lvl1pPr marL="0" indent="0" algn="r">
              <a:buNone/>
              <a:defRPr sz="1100">
                <a:solidFill>
                  <a:schemeClr val="bg1"/>
                </a:solidFill>
                <a:latin typeface="Franklin Gothic Medium" panose="020B0603020102020204" pitchFamily="34" charset="0"/>
              </a:defRPr>
            </a:lvl1pPr>
          </a:lstStyle>
          <a:p>
            <a:pPr lvl="0"/>
            <a:r>
              <a:rPr lang="en-US" dirty="0"/>
              <a:t>840738</a:t>
            </a:r>
          </a:p>
        </p:txBody>
      </p:sp>
      <p:cxnSp>
        <p:nvCxnSpPr>
          <p:cNvPr id="19" name="Straight Connector 18">
            <a:extLst>
              <a:ext uri="{FF2B5EF4-FFF2-40B4-BE49-F238E27FC236}">
                <a16:creationId xmlns:a16="http://schemas.microsoft.com/office/drawing/2014/main" id="{D40E7613-1876-40AF-BE24-02F5CB6D2F5A}"/>
              </a:ext>
            </a:extLst>
          </p:cNvPr>
          <p:cNvCxnSpPr/>
          <p:nvPr userDrawn="1"/>
        </p:nvCxnSpPr>
        <p:spPr>
          <a:xfrm>
            <a:off x="7587131" y="7246852"/>
            <a:ext cx="0" cy="109728"/>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182A5715-787C-45D4-A4C3-0C9D52A1BFC5}"/>
              </a:ext>
            </a:extLst>
          </p:cNvPr>
          <p:cNvSpPr txBox="1"/>
          <p:nvPr userDrawn="1"/>
        </p:nvSpPr>
        <p:spPr>
          <a:xfrm>
            <a:off x="701852" y="994922"/>
            <a:ext cx="2611933"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EXTENDED DISCUSSION OF RESULTS</a:t>
            </a:r>
          </a:p>
        </p:txBody>
      </p:sp>
      <p:sp>
        <p:nvSpPr>
          <p:cNvPr id="24" name="RESULTS_KEY_OUTCOME_02">
            <a:extLst>
              <a:ext uri="{FF2B5EF4-FFF2-40B4-BE49-F238E27FC236}">
                <a16:creationId xmlns:a16="http://schemas.microsoft.com/office/drawing/2014/main" id="{1F2CE91C-171A-467B-B043-28B4B0AB490D}"/>
              </a:ext>
            </a:extLst>
          </p:cNvPr>
          <p:cNvSpPr>
            <a:spLocks noGrp="1"/>
          </p:cNvSpPr>
          <p:nvPr>
            <p:ph type="body" sz="quarter" idx="65" hasCustomPrompt="1"/>
          </p:nvPr>
        </p:nvSpPr>
        <p:spPr>
          <a:xfrm>
            <a:off x="3721608" y="1271921"/>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RESULTS_KEY_OUTCOME_02</a:t>
            </a:r>
          </a:p>
        </p:txBody>
      </p:sp>
      <p:sp>
        <p:nvSpPr>
          <p:cNvPr id="25" name="RESULTS_KEY_OUTCOME_03">
            <a:extLst>
              <a:ext uri="{FF2B5EF4-FFF2-40B4-BE49-F238E27FC236}">
                <a16:creationId xmlns:a16="http://schemas.microsoft.com/office/drawing/2014/main" id="{36F2D5F1-49CF-4759-8C48-CB0B59F638FB}"/>
              </a:ext>
            </a:extLst>
          </p:cNvPr>
          <p:cNvSpPr>
            <a:spLocks noGrp="1"/>
          </p:cNvSpPr>
          <p:nvPr>
            <p:ph type="body" sz="quarter" idx="66" hasCustomPrompt="1"/>
          </p:nvPr>
        </p:nvSpPr>
        <p:spPr>
          <a:xfrm>
            <a:off x="6647688" y="1271921"/>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RESULTS_KEY_OUTCOME_03</a:t>
            </a:r>
          </a:p>
        </p:txBody>
      </p:sp>
      <p:sp>
        <p:nvSpPr>
          <p:cNvPr id="28" name="TextBox 27">
            <a:extLst>
              <a:ext uri="{FF2B5EF4-FFF2-40B4-BE49-F238E27FC236}">
                <a16:creationId xmlns:a16="http://schemas.microsoft.com/office/drawing/2014/main" id="{502B7F12-A4DC-499F-862F-336499899961}"/>
              </a:ext>
            </a:extLst>
          </p:cNvPr>
          <p:cNvSpPr txBox="1"/>
          <p:nvPr userDrawn="1"/>
        </p:nvSpPr>
        <p:spPr>
          <a:xfrm>
            <a:off x="701852" y="5007848"/>
            <a:ext cx="1910395"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INTELLECTUAL PROPERTY</a:t>
            </a:r>
          </a:p>
        </p:txBody>
      </p:sp>
      <p:sp>
        <p:nvSpPr>
          <p:cNvPr id="34" name="TextBox 33">
            <a:extLst>
              <a:ext uri="{FF2B5EF4-FFF2-40B4-BE49-F238E27FC236}">
                <a16:creationId xmlns:a16="http://schemas.microsoft.com/office/drawing/2014/main" id="{B5A986C2-1910-4660-81EB-B3C5BE7AC4D4}"/>
              </a:ext>
            </a:extLst>
          </p:cNvPr>
          <p:cNvSpPr txBox="1"/>
          <p:nvPr userDrawn="1"/>
        </p:nvSpPr>
        <p:spPr>
          <a:xfrm>
            <a:off x="701852" y="3001385"/>
            <a:ext cx="1844800"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CUSTOMER CONNECTION</a:t>
            </a:r>
          </a:p>
        </p:txBody>
      </p:sp>
      <p:sp>
        <p:nvSpPr>
          <p:cNvPr id="35" name="OVERVIEW_CUSTOMER_CONNECTION">
            <a:extLst>
              <a:ext uri="{FF2B5EF4-FFF2-40B4-BE49-F238E27FC236}">
                <a16:creationId xmlns:a16="http://schemas.microsoft.com/office/drawing/2014/main" id="{330CDE09-1110-41DC-ABB8-88472E629469}"/>
              </a:ext>
            </a:extLst>
          </p:cNvPr>
          <p:cNvSpPr>
            <a:spLocks noGrp="1"/>
          </p:cNvSpPr>
          <p:nvPr>
            <p:ph type="body" sz="quarter" idx="67" hasCustomPrompt="1"/>
          </p:nvPr>
        </p:nvSpPr>
        <p:spPr>
          <a:xfrm>
            <a:off x="795528" y="3284882"/>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OVERVIEW_CUSTOMER_CONNECTION</a:t>
            </a:r>
          </a:p>
        </p:txBody>
      </p:sp>
      <p:sp>
        <p:nvSpPr>
          <p:cNvPr id="36" name="DETAILS_DEMO">
            <a:extLst>
              <a:ext uri="{FF2B5EF4-FFF2-40B4-BE49-F238E27FC236}">
                <a16:creationId xmlns:a16="http://schemas.microsoft.com/office/drawing/2014/main" id="{A24239A7-FEDE-4FBA-A017-AB35D7CB9121}"/>
              </a:ext>
            </a:extLst>
          </p:cNvPr>
          <p:cNvSpPr>
            <a:spLocks noGrp="1"/>
          </p:cNvSpPr>
          <p:nvPr>
            <p:ph type="body" sz="quarter" idx="68" hasCustomPrompt="1"/>
          </p:nvPr>
        </p:nvSpPr>
        <p:spPr>
          <a:xfrm>
            <a:off x="3721608" y="3283655"/>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DETAILS_DEMO</a:t>
            </a:r>
          </a:p>
        </p:txBody>
      </p:sp>
      <p:sp>
        <p:nvSpPr>
          <p:cNvPr id="37" name="DETAILS_NEXT_STEPS">
            <a:extLst>
              <a:ext uri="{FF2B5EF4-FFF2-40B4-BE49-F238E27FC236}">
                <a16:creationId xmlns:a16="http://schemas.microsoft.com/office/drawing/2014/main" id="{FE6F92DA-4A37-4DAD-8A8E-CF717DC693BB}"/>
              </a:ext>
            </a:extLst>
          </p:cNvPr>
          <p:cNvSpPr>
            <a:spLocks noGrp="1"/>
          </p:cNvSpPr>
          <p:nvPr>
            <p:ph type="body" sz="quarter" idx="69" hasCustomPrompt="1"/>
          </p:nvPr>
        </p:nvSpPr>
        <p:spPr>
          <a:xfrm>
            <a:off x="6647688" y="3283655"/>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DETAILS_NEXT_STEPS</a:t>
            </a:r>
          </a:p>
        </p:txBody>
      </p:sp>
      <p:sp>
        <p:nvSpPr>
          <p:cNvPr id="38" name="TextBox 37">
            <a:extLst>
              <a:ext uri="{FF2B5EF4-FFF2-40B4-BE49-F238E27FC236}">
                <a16:creationId xmlns:a16="http://schemas.microsoft.com/office/drawing/2014/main" id="{1B62A49F-BD89-48D1-B38C-D65259C0C5FD}"/>
              </a:ext>
            </a:extLst>
          </p:cNvPr>
          <p:cNvSpPr txBox="1"/>
          <p:nvPr userDrawn="1"/>
        </p:nvSpPr>
        <p:spPr>
          <a:xfrm>
            <a:off x="3637248" y="3002765"/>
            <a:ext cx="2615011"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ADDITIONAL PROJECT INFORMATION</a:t>
            </a:r>
          </a:p>
        </p:txBody>
      </p:sp>
      <p:sp>
        <p:nvSpPr>
          <p:cNvPr id="39" name="RESULTS_IP">
            <a:extLst>
              <a:ext uri="{FF2B5EF4-FFF2-40B4-BE49-F238E27FC236}">
                <a16:creationId xmlns:a16="http://schemas.microsoft.com/office/drawing/2014/main" id="{49751379-8464-4C31-8CFA-76835B9ABE3B}"/>
              </a:ext>
            </a:extLst>
          </p:cNvPr>
          <p:cNvSpPr>
            <a:spLocks noGrp="1"/>
          </p:cNvSpPr>
          <p:nvPr>
            <p:ph type="body" sz="quarter" idx="70" hasCustomPrompt="1"/>
          </p:nvPr>
        </p:nvSpPr>
        <p:spPr>
          <a:xfrm>
            <a:off x="795528" y="5295799"/>
            <a:ext cx="2834640" cy="155448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RESULTS_IP</a:t>
            </a:r>
          </a:p>
        </p:txBody>
      </p:sp>
      <p:sp>
        <p:nvSpPr>
          <p:cNvPr id="40" name="RESULTS_PUBLICATIONS">
            <a:extLst>
              <a:ext uri="{FF2B5EF4-FFF2-40B4-BE49-F238E27FC236}">
                <a16:creationId xmlns:a16="http://schemas.microsoft.com/office/drawing/2014/main" id="{6790C04E-535F-4021-8117-A269D17A4E0C}"/>
              </a:ext>
            </a:extLst>
          </p:cNvPr>
          <p:cNvSpPr>
            <a:spLocks noGrp="1"/>
          </p:cNvSpPr>
          <p:nvPr>
            <p:ph type="body" sz="quarter" idx="71" hasCustomPrompt="1"/>
          </p:nvPr>
        </p:nvSpPr>
        <p:spPr>
          <a:xfrm>
            <a:off x="3721608" y="5294572"/>
            <a:ext cx="2834640" cy="155448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RESULTS_PUBLICATIONS</a:t>
            </a:r>
          </a:p>
        </p:txBody>
      </p:sp>
      <p:sp>
        <p:nvSpPr>
          <p:cNvPr id="41" name="RESULTS_CONFERENCES">
            <a:extLst>
              <a:ext uri="{FF2B5EF4-FFF2-40B4-BE49-F238E27FC236}">
                <a16:creationId xmlns:a16="http://schemas.microsoft.com/office/drawing/2014/main" id="{174502AA-7DF3-4DCB-BCA5-06777F06C93E}"/>
              </a:ext>
            </a:extLst>
          </p:cNvPr>
          <p:cNvSpPr>
            <a:spLocks noGrp="1"/>
          </p:cNvSpPr>
          <p:nvPr>
            <p:ph type="body" sz="quarter" idx="72" hasCustomPrompt="1"/>
          </p:nvPr>
        </p:nvSpPr>
        <p:spPr>
          <a:xfrm>
            <a:off x="6647688" y="5294572"/>
            <a:ext cx="2834640" cy="155448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RESULTS_CONFERENCES</a:t>
            </a:r>
          </a:p>
        </p:txBody>
      </p:sp>
      <p:sp>
        <p:nvSpPr>
          <p:cNvPr id="42" name="TextBox 41">
            <a:extLst>
              <a:ext uri="{FF2B5EF4-FFF2-40B4-BE49-F238E27FC236}">
                <a16:creationId xmlns:a16="http://schemas.microsoft.com/office/drawing/2014/main" id="{2D5A8BD4-E750-4450-9F4B-C684460D1135}"/>
              </a:ext>
            </a:extLst>
          </p:cNvPr>
          <p:cNvSpPr txBox="1"/>
          <p:nvPr userDrawn="1"/>
        </p:nvSpPr>
        <p:spPr>
          <a:xfrm>
            <a:off x="3637248" y="5007848"/>
            <a:ext cx="2224199"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PUBLICATIONS/CONFERENCES</a:t>
            </a:r>
          </a:p>
        </p:txBody>
      </p:sp>
      <p:cxnSp>
        <p:nvCxnSpPr>
          <p:cNvPr id="3" name="Straight Connector 2">
            <a:extLst>
              <a:ext uri="{FF2B5EF4-FFF2-40B4-BE49-F238E27FC236}">
                <a16:creationId xmlns:a16="http://schemas.microsoft.com/office/drawing/2014/main" id="{FC67206B-5A4D-4DC6-B4A8-324E4C64E790}"/>
              </a:ext>
            </a:extLst>
          </p:cNvPr>
          <p:cNvCxnSpPr>
            <a:cxnSpLocks/>
            <a:stCxn id="23" idx="3"/>
          </p:cNvCxnSpPr>
          <p:nvPr userDrawn="1"/>
        </p:nvCxnSpPr>
        <p:spPr>
          <a:xfrm>
            <a:off x="3313785" y="1133422"/>
            <a:ext cx="6168543" cy="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B719DE25-8DE1-4814-BF89-AB341D4D9B6F}"/>
              </a:ext>
            </a:extLst>
          </p:cNvPr>
          <p:cNvCxnSpPr>
            <a:cxnSpLocks/>
            <a:stCxn id="38" idx="3"/>
          </p:cNvCxnSpPr>
          <p:nvPr userDrawn="1"/>
        </p:nvCxnSpPr>
        <p:spPr>
          <a:xfrm>
            <a:off x="6252259" y="3141265"/>
            <a:ext cx="3230069" cy="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7E52E11F-8310-4D3A-A677-2EABDBA0AFA9}"/>
              </a:ext>
            </a:extLst>
          </p:cNvPr>
          <p:cNvCxnSpPr>
            <a:cxnSpLocks/>
            <a:stCxn id="34" idx="3"/>
            <a:endCxn id="38" idx="1"/>
          </p:cNvCxnSpPr>
          <p:nvPr userDrawn="1"/>
        </p:nvCxnSpPr>
        <p:spPr>
          <a:xfrm>
            <a:off x="2546652" y="3139885"/>
            <a:ext cx="1090596" cy="138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25F22721-FB01-4C26-9EC7-90C729E1577A}"/>
              </a:ext>
            </a:extLst>
          </p:cNvPr>
          <p:cNvCxnSpPr>
            <a:cxnSpLocks/>
            <a:stCxn id="28" idx="3"/>
            <a:endCxn id="42" idx="1"/>
          </p:cNvCxnSpPr>
          <p:nvPr userDrawn="1"/>
        </p:nvCxnSpPr>
        <p:spPr>
          <a:xfrm>
            <a:off x="2612247" y="5146348"/>
            <a:ext cx="1025001" cy="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DA9FEDFA-48A3-455A-A8D7-E9E1EEDC775D}"/>
              </a:ext>
            </a:extLst>
          </p:cNvPr>
          <p:cNvCxnSpPr>
            <a:cxnSpLocks/>
            <a:stCxn id="42" idx="3"/>
          </p:cNvCxnSpPr>
          <p:nvPr userDrawn="1"/>
        </p:nvCxnSpPr>
        <p:spPr>
          <a:xfrm>
            <a:off x="5861447" y="5146348"/>
            <a:ext cx="3620881" cy="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571119A2-049D-4F74-A1B7-3AF813AAE97B}"/>
              </a:ext>
            </a:extLst>
          </p:cNvPr>
          <p:cNvSpPr txBox="1"/>
          <p:nvPr userDrawn="1"/>
        </p:nvSpPr>
        <p:spPr>
          <a:xfrm>
            <a:off x="7616653" y="7171326"/>
            <a:ext cx="716863" cy="261610"/>
          </a:xfrm>
          <a:prstGeom prst="rect">
            <a:avLst/>
          </a:prstGeom>
          <a:noFill/>
        </p:spPr>
        <p:txBody>
          <a:bodyPr wrap="none" rtlCol="0">
            <a:spAutoFit/>
          </a:bodyPr>
          <a:lstStyle/>
          <a:p>
            <a:r>
              <a:rPr lang="en-US" sz="1100" dirty="0">
                <a:solidFill>
                  <a:schemeClr val="bg1"/>
                </a:solidFill>
                <a:latin typeface="Franklin Gothic Medium" panose="020B0603020102020204" pitchFamily="34" charset="0"/>
              </a:rPr>
              <a:t>Ventures</a:t>
            </a:r>
          </a:p>
        </p:txBody>
      </p:sp>
      <p:sp>
        <p:nvSpPr>
          <p:cNvPr id="31" name="FISCAL_YEAR">
            <a:extLst>
              <a:ext uri="{FF2B5EF4-FFF2-40B4-BE49-F238E27FC236}">
                <a16:creationId xmlns:a16="http://schemas.microsoft.com/office/drawing/2014/main" id="{B5EB6195-83CB-4821-870C-EE1619A6D4E2}"/>
              </a:ext>
            </a:extLst>
          </p:cNvPr>
          <p:cNvSpPr txBox="1"/>
          <p:nvPr userDrawn="1"/>
        </p:nvSpPr>
        <p:spPr>
          <a:xfrm>
            <a:off x="53790" y="7165316"/>
            <a:ext cx="500458" cy="261610"/>
          </a:xfrm>
          <a:prstGeom prst="rect">
            <a:avLst/>
          </a:prstGeom>
          <a:noFill/>
        </p:spPr>
        <p:txBody>
          <a:bodyPr wrap="none" rtlCol="0">
            <a:spAutoFit/>
          </a:bodyPr>
          <a:lstStyle/>
          <a:p>
            <a:r>
              <a:rPr lang="en-US" sz="1100" dirty="0">
                <a:solidFill>
                  <a:schemeClr val="bg1"/>
                </a:solidFill>
                <a:latin typeface="Franklin Gothic Medium" panose="020B0603020102020204" pitchFamily="34" charset="0"/>
              </a:rPr>
              <a:t>FY21</a:t>
            </a:r>
          </a:p>
        </p:txBody>
      </p:sp>
    </p:spTree>
    <p:extLst>
      <p:ext uri="{BB962C8B-B14F-4D97-AF65-F5344CB8AC3E}">
        <p14:creationId xmlns:p14="http://schemas.microsoft.com/office/powerpoint/2010/main" val="3097129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2.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image" Target="../media/image3.png"/><Relationship Id="rId5" Type="http://schemas.openxmlformats.org/officeDocument/2006/relationships/theme" Target="../theme/theme4.xml"/><Relationship Id="rId4" Type="http://schemas.openxmlformats.org/officeDocument/2006/relationships/slideLayout" Target="../slideLayouts/slideLayout22.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image" Target="../media/image3.png"/><Relationship Id="rId5" Type="http://schemas.openxmlformats.org/officeDocument/2006/relationships/theme" Target="../theme/theme5.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5958B4-2B72-4DDF-A349-CE4AE8F808D8}"/>
              </a:ext>
            </a:extLst>
          </p:cNvPr>
          <p:cNvSpPr/>
          <p:nvPr userDrawn="1"/>
        </p:nvSpPr>
        <p:spPr>
          <a:xfrm>
            <a:off x="0" y="7046667"/>
            <a:ext cx="10058400" cy="499730"/>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pic>
        <p:nvPicPr>
          <p:cNvPr id="5" name="Picture 4">
            <a:extLst>
              <a:ext uri="{FF2B5EF4-FFF2-40B4-BE49-F238E27FC236}">
                <a16:creationId xmlns:a16="http://schemas.microsoft.com/office/drawing/2014/main" id="{C2700EC9-CFD8-44A1-AFD6-7F9C7F92215B}"/>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8611355" y="7158207"/>
            <a:ext cx="1224605" cy="276650"/>
          </a:xfrm>
          <a:prstGeom prst="rect">
            <a:avLst/>
          </a:prstGeom>
        </p:spPr>
      </p:pic>
      <p:sp>
        <p:nvSpPr>
          <p:cNvPr id="6" name="TextBox 5">
            <a:extLst>
              <a:ext uri="{FF2B5EF4-FFF2-40B4-BE49-F238E27FC236}">
                <a16:creationId xmlns:a16="http://schemas.microsoft.com/office/drawing/2014/main" id="{AB3D6EF1-DBDC-4AD5-8EF7-B3A26725FB93}"/>
              </a:ext>
            </a:extLst>
          </p:cNvPr>
          <p:cNvSpPr txBox="1"/>
          <p:nvPr userDrawn="1"/>
        </p:nvSpPr>
        <p:spPr>
          <a:xfrm>
            <a:off x="1412351" y="7158207"/>
            <a:ext cx="7551370" cy="261610"/>
          </a:xfrm>
          <a:prstGeom prst="rect">
            <a:avLst/>
          </a:prstGeom>
          <a:noFill/>
        </p:spPr>
        <p:txBody>
          <a:bodyPr wrap="square" rtlCol="0">
            <a:spAutoFit/>
          </a:bodyPr>
          <a:lstStyle/>
          <a:p>
            <a:pPr algn="ctr"/>
            <a:r>
              <a:rPr lang="en-US" sz="1100" dirty="0">
                <a:solidFill>
                  <a:schemeClr val="bg1"/>
                </a:solidFill>
                <a:latin typeface="Franklin Gothic Book" panose="020B0503020102020204" pitchFamily="34" charset="0"/>
                <a:cs typeface="Segoe UI Semilight" panose="020B0402040204020203" pitchFamily="34" charset="0"/>
              </a:rPr>
              <a:t>High Sensitivity/Aerospace Proprietary Information</a:t>
            </a:r>
          </a:p>
        </p:txBody>
      </p:sp>
    </p:spTree>
    <p:extLst>
      <p:ext uri="{BB962C8B-B14F-4D97-AF65-F5344CB8AC3E}">
        <p14:creationId xmlns:p14="http://schemas.microsoft.com/office/powerpoint/2010/main" val="2117370435"/>
      </p:ext>
    </p:extLst>
  </p:cSld>
  <p:clrMap bg1="lt1" tx1="dk1" bg2="lt2" tx2="dk2" accent1="accent1" accent2="accent2" accent3="accent3" accent4="accent4" accent5="accent5" accent6="accent6" hlink="hlink" folHlink="folHlink"/>
  <p:sldLayoutIdLst>
    <p:sldLayoutId id="2147484932" r:id="rId1"/>
    <p:sldLayoutId id="2147484941" r:id="rId2"/>
    <p:sldLayoutId id="2147484937" r:id="rId3"/>
    <p:sldLayoutId id="2147484938" r:id="rId4"/>
    <p:sldLayoutId id="2147484940" r:id="rId5"/>
    <p:sldLayoutId id="2147484934" r:id="rId6"/>
    <p:sldLayoutId id="2147484939" r:id="rId7"/>
    <p:sldLayoutId id="2147484967" r:id="rId8"/>
    <p:sldLayoutId id="2147484936" r:id="rId9"/>
  </p:sldLayoutIdLst>
  <p:txStyles>
    <p:titleStyle>
      <a:lvl1pPr algn="l" defTabSz="502931" rtl="0" eaLnBrk="1" latinLnBrk="0" hangingPunct="1">
        <a:spcBef>
          <a:spcPct val="0"/>
        </a:spcBef>
        <a:buNone/>
        <a:defRPr sz="2860" kern="1200">
          <a:solidFill>
            <a:schemeClr val="tx1"/>
          </a:solidFill>
          <a:latin typeface="Arial"/>
          <a:ea typeface="+mj-ea"/>
          <a:cs typeface="Arial"/>
        </a:defRPr>
      </a:lvl1pPr>
    </p:titleStyle>
    <p:bodyStyle>
      <a:lvl1pPr marL="377199" indent="-377199" algn="l" defTabSz="502931" rtl="0" eaLnBrk="1" latinLnBrk="0" hangingPunct="1">
        <a:spcBef>
          <a:spcPct val="20000"/>
        </a:spcBef>
        <a:buFont typeface="Arial"/>
        <a:buChar char="•"/>
        <a:defRPr sz="2200" kern="1200">
          <a:solidFill>
            <a:schemeClr val="tx1"/>
          </a:solidFill>
          <a:latin typeface="Arial"/>
          <a:ea typeface="+mn-ea"/>
          <a:cs typeface="Arial"/>
        </a:defRPr>
      </a:lvl1pPr>
      <a:lvl2pPr marL="817264" indent="-314333" algn="l" defTabSz="502931" rtl="0" eaLnBrk="1" latinLnBrk="0" hangingPunct="1">
        <a:spcBef>
          <a:spcPct val="20000"/>
        </a:spcBef>
        <a:buFont typeface="Arial"/>
        <a:buChar char="–"/>
        <a:defRPr sz="2200" i="1" kern="1200">
          <a:solidFill>
            <a:schemeClr val="tx1"/>
          </a:solidFill>
          <a:latin typeface="Arial"/>
          <a:ea typeface="+mn-ea"/>
          <a:cs typeface="Arial"/>
        </a:defRPr>
      </a:lvl2pPr>
      <a:lvl3pPr marL="1257329" indent="-251466" algn="l" defTabSz="502931" rtl="0" eaLnBrk="1" latinLnBrk="0" hangingPunct="1">
        <a:spcBef>
          <a:spcPct val="20000"/>
        </a:spcBef>
        <a:buFont typeface="Arial"/>
        <a:buChar char="•"/>
        <a:defRPr sz="2200" kern="1200">
          <a:solidFill>
            <a:schemeClr val="tx1"/>
          </a:solidFill>
          <a:latin typeface="Arial"/>
          <a:ea typeface="+mn-ea"/>
          <a:cs typeface="Arial"/>
        </a:defRPr>
      </a:lvl3pPr>
      <a:lvl4pPr marL="1760260" indent="-251466" algn="l" defTabSz="502931" rtl="0" eaLnBrk="1" latinLnBrk="0" hangingPunct="1">
        <a:spcBef>
          <a:spcPct val="20000"/>
        </a:spcBef>
        <a:buFont typeface="Arial"/>
        <a:buChar char="–"/>
        <a:defRPr sz="2200" i="1" kern="1200">
          <a:solidFill>
            <a:schemeClr val="tx1"/>
          </a:solidFill>
          <a:latin typeface="Arial"/>
          <a:ea typeface="+mn-ea"/>
          <a:cs typeface="Arial"/>
        </a:defRPr>
      </a:lvl4pPr>
      <a:lvl5pPr marL="2263191" indent="-251466" algn="l" defTabSz="502931" rtl="0" eaLnBrk="1" latinLnBrk="0" hangingPunct="1">
        <a:spcBef>
          <a:spcPct val="20000"/>
        </a:spcBef>
        <a:buFont typeface="Arial"/>
        <a:buChar char="•"/>
        <a:defRPr sz="2200" kern="1200">
          <a:solidFill>
            <a:schemeClr val="tx1"/>
          </a:solidFill>
          <a:latin typeface="Arial"/>
          <a:ea typeface="+mn-ea"/>
          <a:cs typeface="Arial"/>
        </a:defRPr>
      </a:lvl5pPr>
      <a:lvl6pPr marL="2766123" indent="-251466" algn="l" defTabSz="502931" rtl="0" eaLnBrk="1" latinLnBrk="0" hangingPunct="1">
        <a:spcBef>
          <a:spcPct val="20000"/>
        </a:spcBef>
        <a:buFont typeface="Arial"/>
        <a:buChar char="•"/>
        <a:defRPr sz="2200" kern="1200">
          <a:solidFill>
            <a:schemeClr val="tx1"/>
          </a:solidFill>
          <a:latin typeface="+mn-lt"/>
          <a:ea typeface="+mn-ea"/>
          <a:cs typeface="+mn-cs"/>
        </a:defRPr>
      </a:lvl6pPr>
      <a:lvl7pPr marL="3269054" indent="-251466" algn="l" defTabSz="502931" rtl="0" eaLnBrk="1" latinLnBrk="0" hangingPunct="1">
        <a:spcBef>
          <a:spcPct val="20000"/>
        </a:spcBef>
        <a:buFont typeface="Arial"/>
        <a:buChar char="•"/>
        <a:defRPr sz="2200" kern="1200">
          <a:solidFill>
            <a:schemeClr val="tx1"/>
          </a:solidFill>
          <a:latin typeface="+mn-lt"/>
          <a:ea typeface="+mn-ea"/>
          <a:cs typeface="+mn-cs"/>
        </a:defRPr>
      </a:lvl7pPr>
      <a:lvl8pPr marL="3771986" indent="-251466" algn="l" defTabSz="502931" rtl="0" eaLnBrk="1" latinLnBrk="0" hangingPunct="1">
        <a:spcBef>
          <a:spcPct val="20000"/>
        </a:spcBef>
        <a:buFont typeface="Arial"/>
        <a:buChar char="•"/>
        <a:defRPr sz="2200" kern="1200">
          <a:solidFill>
            <a:schemeClr val="tx1"/>
          </a:solidFill>
          <a:latin typeface="+mn-lt"/>
          <a:ea typeface="+mn-ea"/>
          <a:cs typeface="+mn-cs"/>
        </a:defRPr>
      </a:lvl8pPr>
      <a:lvl9pPr marL="4274917" indent="-251466" algn="l" defTabSz="502931"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2931" rtl="0" eaLnBrk="1" latinLnBrk="0" hangingPunct="1">
        <a:defRPr sz="1980" kern="1200">
          <a:solidFill>
            <a:schemeClr val="tx1"/>
          </a:solidFill>
          <a:latin typeface="+mn-lt"/>
          <a:ea typeface="+mn-ea"/>
          <a:cs typeface="+mn-cs"/>
        </a:defRPr>
      </a:lvl1pPr>
      <a:lvl2pPr marL="502931" algn="l" defTabSz="502931" rtl="0" eaLnBrk="1" latinLnBrk="0" hangingPunct="1">
        <a:defRPr sz="1980" kern="1200">
          <a:solidFill>
            <a:schemeClr val="tx1"/>
          </a:solidFill>
          <a:latin typeface="+mn-lt"/>
          <a:ea typeface="+mn-ea"/>
          <a:cs typeface="+mn-cs"/>
        </a:defRPr>
      </a:lvl2pPr>
      <a:lvl3pPr marL="1005863" algn="l" defTabSz="502931" rtl="0" eaLnBrk="1" latinLnBrk="0" hangingPunct="1">
        <a:defRPr sz="1980" kern="1200">
          <a:solidFill>
            <a:schemeClr val="tx1"/>
          </a:solidFill>
          <a:latin typeface="+mn-lt"/>
          <a:ea typeface="+mn-ea"/>
          <a:cs typeface="+mn-cs"/>
        </a:defRPr>
      </a:lvl3pPr>
      <a:lvl4pPr marL="1508794" algn="l" defTabSz="502931" rtl="0" eaLnBrk="1" latinLnBrk="0" hangingPunct="1">
        <a:defRPr sz="1980" kern="1200">
          <a:solidFill>
            <a:schemeClr val="tx1"/>
          </a:solidFill>
          <a:latin typeface="+mn-lt"/>
          <a:ea typeface="+mn-ea"/>
          <a:cs typeface="+mn-cs"/>
        </a:defRPr>
      </a:lvl4pPr>
      <a:lvl5pPr marL="2011726" algn="l" defTabSz="502931" rtl="0" eaLnBrk="1" latinLnBrk="0" hangingPunct="1">
        <a:defRPr sz="1980" kern="1200">
          <a:solidFill>
            <a:schemeClr val="tx1"/>
          </a:solidFill>
          <a:latin typeface="+mn-lt"/>
          <a:ea typeface="+mn-ea"/>
          <a:cs typeface="+mn-cs"/>
        </a:defRPr>
      </a:lvl5pPr>
      <a:lvl6pPr marL="2514657" algn="l" defTabSz="502931" rtl="0" eaLnBrk="1" latinLnBrk="0" hangingPunct="1">
        <a:defRPr sz="1980" kern="1200">
          <a:solidFill>
            <a:schemeClr val="tx1"/>
          </a:solidFill>
          <a:latin typeface="+mn-lt"/>
          <a:ea typeface="+mn-ea"/>
          <a:cs typeface="+mn-cs"/>
        </a:defRPr>
      </a:lvl6pPr>
      <a:lvl7pPr marL="3017589" algn="l" defTabSz="502931" rtl="0" eaLnBrk="1" latinLnBrk="0" hangingPunct="1">
        <a:defRPr sz="1980" kern="1200">
          <a:solidFill>
            <a:schemeClr val="tx1"/>
          </a:solidFill>
          <a:latin typeface="+mn-lt"/>
          <a:ea typeface="+mn-ea"/>
          <a:cs typeface="+mn-cs"/>
        </a:defRPr>
      </a:lvl7pPr>
      <a:lvl8pPr marL="3520520" algn="l" defTabSz="502931" rtl="0" eaLnBrk="1" latinLnBrk="0" hangingPunct="1">
        <a:defRPr sz="1980" kern="1200">
          <a:solidFill>
            <a:schemeClr val="tx1"/>
          </a:solidFill>
          <a:latin typeface="+mn-lt"/>
          <a:ea typeface="+mn-ea"/>
          <a:cs typeface="+mn-cs"/>
        </a:defRPr>
      </a:lvl8pPr>
      <a:lvl9pPr marL="4023451" algn="l" defTabSz="502931" rtl="0" eaLnBrk="1" latinLnBrk="0" hangingPunct="1">
        <a:defRPr sz="198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76">
          <p15:clr>
            <a:srgbClr val="F26B43"/>
          </p15:clr>
        </p15:guide>
        <p15:guide id="2" pos="316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2E85E1-E6B2-4596-9B48-339BE6CF1AFA}"/>
              </a:ext>
            </a:extLst>
          </p:cNvPr>
          <p:cNvSpPr/>
          <p:nvPr userDrawn="1"/>
        </p:nvSpPr>
        <p:spPr>
          <a:xfrm>
            <a:off x="0" y="-1"/>
            <a:ext cx="10058400" cy="5102353"/>
          </a:xfrm>
          <a:prstGeom prst="rect">
            <a:avLst/>
          </a:prstGeom>
          <a:solidFill>
            <a:schemeClr val="bg2"/>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78" dirty="0">
              <a:solidFill>
                <a:schemeClr val="tx1"/>
              </a:solidFill>
            </a:endParaRPr>
          </a:p>
        </p:txBody>
      </p:sp>
      <p:pic>
        <p:nvPicPr>
          <p:cNvPr id="6" name="Picture 5">
            <a:extLst>
              <a:ext uri="{FF2B5EF4-FFF2-40B4-BE49-F238E27FC236}">
                <a16:creationId xmlns:a16="http://schemas.microsoft.com/office/drawing/2014/main" id="{B912CD93-7D18-4E3F-A2A9-900DD2425A67}"/>
              </a:ext>
            </a:extLst>
          </p:cNvPr>
          <p:cNvPicPr>
            <a:picLocks noChangeAspect="1"/>
          </p:cNvPicPr>
          <p:nvPr userDrawn="1"/>
        </p:nvPicPr>
        <p:blipFill rotWithShape="1">
          <a:blip r:embed="rId5" cstate="print">
            <a:extLst>
              <a:ext uri="{28A0092B-C50C-407E-A947-70E740481C1C}">
                <a14:useLocalDpi xmlns:a14="http://schemas.microsoft.com/office/drawing/2010/main"/>
              </a:ext>
            </a:extLst>
          </a:blip>
          <a:srcRect/>
          <a:stretch/>
        </p:blipFill>
        <p:spPr>
          <a:xfrm>
            <a:off x="7388353" y="5101214"/>
            <a:ext cx="2746615" cy="2454258"/>
          </a:xfrm>
          <a:prstGeom prst="rect">
            <a:avLst/>
          </a:prstGeom>
        </p:spPr>
      </p:pic>
      <p:sp>
        <p:nvSpPr>
          <p:cNvPr id="7" name="TextBox 6">
            <a:extLst>
              <a:ext uri="{FF2B5EF4-FFF2-40B4-BE49-F238E27FC236}">
                <a16:creationId xmlns:a16="http://schemas.microsoft.com/office/drawing/2014/main" id="{E52CED54-C575-45F8-9678-2E3FE77B7402}"/>
              </a:ext>
            </a:extLst>
          </p:cNvPr>
          <p:cNvSpPr txBox="1"/>
          <p:nvPr userDrawn="1"/>
        </p:nvSpPr>
        <p:spPr>
          <a:xfrm>
            <a:off x="0" y="7172658"/>
            <a:ext cx="7735825" cy="210827"/>
          </a:xfrm>
          <a:prstGeom prst="rect">
            <a:avLst/>
          </a:prstGeom>
          <a:noFill/>
        </p:spPr>
        <p:txBody>
          <a:bodyPr wrap="square" rtlCol="0">
            <a:spAutoFit/>
          </a:bodyPr>
          <a:lstStyle/>
          <a:p>
            <a:pPr>
              <a:spcBef>
                <a:spcPts val="110"/>
              </a:spcBef>
            </a:pPr>
            <a:r>
              <a:rPr lang="en-US" sz="770" dirty="0">
                <a:latin typeface="Yu Gothic Medium" panose="020B0500000000000000" pitchFamily="34" charset="-128"/>
                <a:ea typeface="Yu Gothic Medium" panose="020B0500000000000000" pitchFamily="34" charset="-128"/>
              </a:rPr>
              <a:t>AEROSPACE PROPRIETARY | UNCLASSIFIED</a:t>
            </a:r>
          </a:p>
        </p:txBody>
      </p:sp>
    </p:spTree>
    <p:extLst>
      <p:ext uri="{BB962C8B-B14F-4D97-AF65-F5344CB8AC3E}">
        <p14:creationId xmlns:p14="http://schemas.microsoft.com/office/powerpoint/2010/main" val="1923158806"/>
      </p:ext>
    </p:extLst>
  </p:cSld>
  <p:clrMap bg1="lt1" tx1="dk1" bg2="lt2" tx2="dk2" accent1="accent1" accent2="accent2" accent3="accent3" accent4="accent4" accent5="accent5" accent6="accent6" hlink="hlink" folHlink="folHlink"/>
  <p:sldLayoutIdLst>
    <p:sldLayoutId id="2147484943" r:id="rId1"/>
    <p:sldLayoutId id="2147484944" r:id="rId2"/>
    <p:sldLayoutId id="2147484945" r:id="rId3"/>
  </p:sldLayoutIdLst>
  <p:hf hdr="0" ftr="0" dt="0"/>
  <p:txStyles>
    <p:titleStyle>
      <a:lvl1pPr algn="l" defTabSz="377190" rtl="0" eaLnBrk="1" latinLnBrk="0" hangingPunct="1">
        <a:spcBef>
          <a:spcPct val="0"/>
        </a:spcBef>
        <a:buNone/>
        <a:defRPr sz="2145" kern="1200">
          <a:solidFill>
            <a:schemeClr val="tx1"/>
          </a:solidFill>
          <a:latin typeface="Arial"/>
          <a:ea typeface="+mj-ea"/>
          <a:cs typeface="Arial"/>
        </a:defRPr>
      </a:lvl1pPr>
    </p:titleStyle>
    <p:bodyStyle>
      <a:lvl1pPr marL="282893" indent="-282893" algn="l" defTabSz="377190" rtl="0" eaLnBrk="1" latinLnBrk="0" hangingPunct="1">
        <a:spcBef>
          <a:spcPct val="20000"/>
        </a:spcBef>
        <a:buFont typeface="Arial"/>
        <a:buChar char="•"/>
        <a:defRPr sz="1650" kern="1200">
          <a:solidFill>
            <a:schemeClr val="tx1"/>
          </a:solidFill>
          <a:latin typeface="Arial"/>
          <a:ea typeface="+mn-ea"/>
          <a:cs typeface="Arial"/>
        </a:defRPr>
      </a:lvl1pPr>
      <a:lvl2pPr marL="612934" indent="-235744" algn="l" defTabSz="377190" rtl="0" eaLnBrk="1" latinLnBrk="0" hangingPunct="1">
        <a:spcBef>
          <a:spcPct val="20000"/>
        </a:spcBef>
        <a:buFont typeface="Arial"/>
        <a:buChar char="–"/>
        <a:defRPr sz="1650" i="1" kern="1200">
          <a:solidFill>
            <a:schemeClr val="tx1"/>
          </a:solidFill>
          <a:latin typeface="Arial"/>
          <a:ea typeface="+mn-ea"/>
          <a:cs typeface="Arial"/>
        </a:defRPr>
      </a:lvl2pPr>
      <a:lvl3pPr marL="942975" indent="-188595" algn="l" defTabSz="377190" rtl="0" eaLnBrk="1" latinLnBrk="0" hangingPunct="1">
        <a:spcBef>
          <a:spcPct val="20000"/>
        </a:spcBef>
        <a:buFont typeface="Arial"/>
        <a:buChar char="•"/>
        <a:defRPr sz="1650" kern="1200">
          <a:solidFill>
            <a:schemeClr val="tx1"/>
          </a:solidFill>
          <a:latin typeface="Arial"/>
          <a:ea typeface="+mn-ea"/>
          <a:cs typeface="Arial"/>
        </a:defRPr>
      </a:lvl3pPr>
      <a:lvl4pPr marL="1320165" indent="-188595" algn="l" defTabSz="377190" rtl="0" eaLnBrk="1" latinLnBrk="0" hangingPunct="1">
        <a:spcBef>
          <a:spcPct val="20000"/>
        </a:spcBef>
        <a:buFont typeface="Arial"/>
        <a:buChar char="–"/>
        <a:defRPr sz="1650" i="1" kern="1200">
          <a:solidFill>
            <a:schemeClr val="tx1"/>
          </a:solidFill>
          <a:latin typeface="Arial"/>
          <a:ea typeface="+mn-ea"/>
          <a:cs typeface="Arial"/>
        </a:defRPr>
      </a:lvl4pPr>
      <a:lvl5pPr marL="1697355" indent="-188595" algn="l" defTabSz="377190" rtl="0" eaLnBrk="1" latinLnBrk="0" hangingPunct="1">
        <a:spcBef>
          <a:spcPct val="20000"/>
        </a:spcBef>
        <a:buFont typeface="Arial"/>
        <a:buChar char="•"/>
        <a:defRPr sz="1650" kern="1200">
          <a:solidFill>
            <a:schemeClr val="tx1"/>
          </a:solidFill>
          <a:latin typeface="Arial"/>
          <a:ea typeface="+mn-ea"/>
          <a:cs typeface="Arial"/>
        </a:defRPr>
      </a:lvl5pPr>
      <a:lvl6pPr marL="2074545" indent="-188595" algn="l" defTabSz="377190" rtl="0" eaLnBrk="1" latinLnBrk="0" hangingPunct="1">
        <a:spcBef>
          <a:spcPct val="20000"/>
        </a:spcBef>
        <a:buFont typeface="Arial"/>
        <a:buChar char="•"/>
        <a:defRPr sz="1650" kern="1200">
          <a:solidFill>
            <a:schemeClr val="tx1"/>
          </a:solidFill>
          <a:latin typeface="+mn-lt"/>
          <a:ea typeface="+mn-ea"/>
          <a:cs typeface="+mn-cs"/>
        </a:defRPr>
      </a:lvl6pPr>
      <a:lvl7pPr marL="2451735" indent="-188595" algn="l" defTabSz="377190" rtl="0" eaLnBrk="1" latinLnBrk="0" hangingPunct="1">
        <a:spcBef>
          <a:spcPct val="20000"/>
        </a:spcBef>
        <a:buFont typeface="Arial"/>
        <a:buChar char="•"/>
        <a:defRPr sz="1650" kern="1200">
          <a:solidFill>
            <a:schemeClr val="tx1"/>
          </a:solidFill>
          <a:latin typeface="+mn-lt"/>
          <a:ea typeface="+mn-ea"/>
          <a:cs typeface="+mn-cs"/>
        </a:defRPr>
      </a:lvl7pPr>
      <a:lvl8pPr marL="2828925" indent="-188595" algn="l" defTabSz="377190" rtl="0" eaLnBrk="1" latinLnBrk="0" hangingPunct="1">
        <a:spcBef>
          <a:spcPct val="20000"/>
        </a:spcBef>
        <a:buFont typeface="Arial"/>
        <a:buChar char="•"/>
        <a:defRPr sz="1650" kern="1200">
          <a:solidFill>
            <a:schemeClr val="tx1"/>
          </a:solidFill>
          <a:latin typeface="+mn-lt"/>
          <a:ea typeface="+mn-ea"/>
          <a:cs typeface="+mn-cs"/>
        </a:defRPr>
      </a:lvl8pPr>
      <a:lvl9pPr marL="3206115" indent="-188595" algn="l" defTabSz="377190" rtl="0" eaLnBrk="1" latinLnBrk="0" hangingPunct="1">
        <a:spcBef>
          <a:spcPct val="20000"/>
        </a:spcBef>
        <a:buFont typeface="Arial"/>
        <a:buChar char="•"/>
        <a:defRPr sz="1650" kern="1200">
          <a:solidFill>
            <a:schemeClr val="tx1"/>
          </a:solidFill>
          <a:latin typeface="+mn-lt"/>
          <a:ea typeface="+mn-ea"/>
          <a:cs typeface="+mn-cs"/>
        </a:defRPr>
      </a:lvl9pPr>
    </p:bodyStyle>
    <p:otherStyle>
      <a:defPPr>
        <a:defRPr lang="en-US"/>
      </a:defPPr>
      <a:lvl1pPr marL="0" algn="l" defTabSz="377190" rtl="0" eaLnBrk="1" latinLnBrk="0" hangingPunct="1">
        <a:defRPr sz="1485" kern="1200">
          <a:solidFill>
            <a:schemeClr val="tx1"/>
          </a:solidFill>
          <a:latin typeface="+mn-lt"/>
          <a:ea typeface="+mn-ea"/>
          <a:cs typeface="+mn-cs"/>
        </a:defRPr>
      </a:lvl1pPr>
      <a:lvl2pPr marL="377190" algn="l" defTabSz="377190" rtl="0" eaLnBrk="1" latinLnBrk="0" hangingPunct="1">
        <a:defRPr sz="1485" kern="1200">
          <a:solidFill>
            <a:schemeClr val="tx1"/>
          </a:solidFill>
          <a:latin typeface="+mn-lt"/>
          <a:ea typeface="+mn-ea"/>
          <a:cs typeface="+mn-cs"/>
        </a:defRPr>
      </a:lvl2pPr>
      <a:lvl3pPr marL="754380" algn="l" defTabSz="377190" rtl="0" eaLnBrk="1" latinLnBrk="0" hangingPunct="1">
        <a:defRPr sz="1485" kern="1200">
          <a:solidFill>
            <a:schemeClr val="tx1"/>
          </a:solidFill>
          <a:latin typeface="+mn-lt"/>
          <a:ea typeface="+mn-ea"/>
          <a:cs typeface="+mn-cs"/>
        </a:defRPr>
      </a:lvl3pPr>
      <a:lvl4pPr marL="1131570" algn="l" defTabSz="377190" rtl="0" eaLnBrk="1" latinLnBrk="0" hangingPunct="1">
        <a:defRPr sz="1485" kern="1200">
          <a:solidFill>
            <a:schemeClr val="tx1"/>
          </a:solidFill>
          <a:latin typeface="+mn-lt"/>
          <a:ea typeface="+mn-ea"/>
          <a:cs typeface="+mn-cs"/>
        </a:defRPr>
      </a:lvl4pPr>
      <a:lvl5pPr marL="1508760" algn="l" defTabSz="377190" rtl="0" eaLnBrk="1" latinLnBrk="0" hangingPunct="1">
        <a:defRPr sz="1485" kern="1200">
          <a:solidFill>
            <a:schemeClr val="tx1"/>
          </a:solidFill>
          <a:latin typeface="+mn-lt"/>
          <a:ea typeface="+mn-ea"/>
          <a:cs typeface="+mn-cs"/>
        </a:defRPr>
      </a:lvl5pPr>
      <a:lvl6pPr marL="1885950" algn="l" defTabSz="377190" rtl="0" eaLnBrk="1" latinLnBrk="0" hangingPunct="1">
        <a:defRPr sz="1485" kern="1200">
          <a:solidFill>
            <a:schemeClr val="tx1"/>
          </a:solidFill>
          <a:latin typeface="+mn-lt"/>
          <a:ea typeface="+mn-ea"/>
          <a:cs typeface="+mn-cs"/>
        </a:defRPr>
      </a:lvl6pPr>
      <a:lvl7pPr marL="2263140" algn="l" defTabSz="377190" rtl="0" eaLnBrk="1" latinLnBrk="0" hangingPunct="1">
        <a:defRPr sz="1485" kern="1200">
          <a:solidFill>
            <a:schemeClr val="tx1"/>
          </a:solidFill>
          <a:latin typeface="+mn-lt"/>
          <a:ea typeface="+mn-ea"/>
          <a:cs typeface="+mn-cs"/>
        </a:defRPr>
      </a:lvl7pPr>
      <a:lvl8pPr marL="2640330" algn="l" defTabSz="377190" rtl="0" eaLnBrk="1" latinLnBrk="0" hangingPunct="1">
        <a:defRPr sz="1485" kern="1200">
          <a:solidFill>
            <a:schemeClr val="tx1"/>
          </a:solidFill>
          <a:latin typeface="+mn-lt"/>
          <a:ea typeface="+mn-ea"/>
          <a:cs typeface="+mn-cs"/>
        </a:defRPr>
      </a:lvl8pPr>
      <a:lvl9pPr marL="3017520" algn="l" defTabSz="377190" rtl="0" eaLnBrk="1" latinLnBrk="0" hangingPunct="1">
        <a:defRPr sz="14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00111E2-938A-4A0B-8F0E-AED2D38E2652}"/>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8812003" y="183436"/>
            <a:ext cx="1048040" cy="315682"/>
          </a:xfrm>
          <a:prstGeom prst="rect">
            <a:avLst/>
          </a:prstGeom>
        </p:spPr>
      </p:pic>
      <p:sp>
        <p:nvSpPr>
          <p:cNvPr id="8" name="TextBox 7">
            <a:extLst>
              <a:ext uri="{FF2B5EF4-FFF2-40B4-BE49-F238E27FC236}">
                <a16:creationId xmlns:a16="http://schemas.microsoft.com/office/drawing/2014/main" id="{438A2CD6-B3C6-4D98-BB51-E13E021A8186}"/>
              </a:ext>
            </a:extLst>
          </p:cNvPr>
          <p:cNvSpPr txBox="1"/>
          <p:nvPr userDrawn="1"/>
        </p:nvSpPr>
        <p:spPr>
          <a:xfrm>
            <a:off x="0" y="7172658"/>
            <a:ext cx="7735825" cy="210827"/>
          </a:xfrm>
          <a:prstGeom prst="rect">
            <a:avLst/>
          </a:prstGeom>
          <a:noFill/>
        </p:spPr>
        <p:txBody>
          <a:bodyPr wrap="square" rtlCol="0">
            <a:spAutoFit/>
          </a:bodyPr>
          <a:lstStyle/>
          <a:p>
            <a:pPr>
              <a:spcBef>
                <a:spcPts val="110"/>
              </a:spcBef>
            </a:pPr>
            <a:r>
              <a:rPr lang="en-US" sz="770" dirty="0">
                <a:latin typeface="Yu Gothic Medium" panose="020B0500000000000000" pitchFamily="34" charset="-128"/>
                <a:ea typeface="Yu Gothic Medium" panose="020B0500000000000000" pitchFamily="34" charset="-128"/>
              </a:rPr>
              <a:t>AEROSPACE PROPRIETARY | UNCLASSIFIED</a:t>
            </a:r>
          </a:p>
        </p:txBody>
      </p:sp>
      <p:sp>
        <p:nvSpPr>
          <p:cNvPr id="2" name="TextBox 1">
            <a:extLst>
              <a:ext uri="{FF2B5EF4-FFF2-40B4-BE49-F238E27FC236}">
                <a16:creationId xmlns:a16="http://schemas.microsoft.com/office/drawing/2014/main" id="{B5FC3B0A-A38D-4959-9C09-A63C8EAC6B0C}"/>
              </a:ext>
            </a:extLst>
          </p:cNvPr>
          <p:cNvSpPr txBox="1"/>
          <p:nvPr userDrawn="1"/>
        </p:nvSpPr>
        <p:spPr>
          <a:xfrm>
            <a:off x="9185149" y="7161372"/>
            <a:ext cx="795528" cy="227755"/>
          </a:xfrm>
          <a:prstGeom prst="rect">
            <a:avLst/>
          </a:prstGeom>
          <a:noFill/>
        </p:spPr>
        <p:txBody>
          <a:bodyPr wrap="square" rtlCol="0">
            <a:spAutoFit/>
          </a:bodyPr>
          <a:lstStyle/>
          <a:p>
            <a:pPr algn="r"/>
            <a:r>
              <a:rPr lang="en-US" sz="880" dirty="0">
                <a:latin typeface="Yu Gothic Medium" panose="020B0500000000000000" pitchFamily="34" charset="-128"/>
                <a:ea typeface="Yu Gothic Medium" panose="020B0500000000000000" pitchFamily="34" charset="-128"/>
              </a:rPr>
              <a:t>//</a:t>
            </a:r>
            <a:fld id="{545FEBB2-146D-447F-9F7A-7077BEA07106}" type="slidenum">
              <a:rPr lang="en-US" sz="880" smtClean="0">
                <a:latin typeface="Yu Gothic Medium" panose="020B0500000000000000" pitchFamily="34" charset="-128"/>
                <a:ea typeface="Yu Gothic Medium" panose="020B0500000000000000" pitchFamily="34" charset="-128"/>
              </a:rPr>
              <a:pPr algn="r"/>
              <a:t>‹#›</a:t>
            </a:fld>
            <a:endParaRPr lang="en-US" sz="880" dirty="0">
              <a:latin typeface="Yu Gothic Medium" panose="020B0500000000000000" pitchFamily="34" charset="-128"/>
              <a:ea typeface="Yu Gothic Medium" panose="020B0500000000000000" pitchFamily="34" charset="-128"/>
            </a:endParaRPr>
          </a:p>
        </p:txBody>
      </p:sp>
    </p:spTree>
    <p:extLst>
      <p:ext uri="{BB962C8B-B14F-4D97-AF65-F5344CB8AC3E}">
        <p14:creationId xmlns:p14="http://schemas.microsoft.com/office/powerpoint/2010/main" val="2467391497"/>
      </p:ext>
    </p:extLst>
  </p:cSld>
  <p:clrMap bg1="lt1" tx1="dk1" bg2="lt2" tx2="dk2" accent1="accent1" accent2="accent2" accent3="accent3" accent4="accent4" accent5="accent5" accent6="accent6" hlink="hlink" folHlink="folHlink"/>
  <p:sldLayoutIdLst>
    <p:sldLayoutId id="2147484947" r:id="rId1"/>
    <p:sldLayoutId id="2147484948" r:id="rId2"/>
    <p:sldLayoutId id="2147484949" r:id="rId3"/>
    <p:sldLayoutId id="2147484950" r:id="rId4"/>
    <p:sldLayoutId id="2147484951" r:id="rId5"/>
    <p:sldLayoutId id="2147484952" r:id="rId6"/>
  </p:sldLayoutIdLst>
  <p:hf hdr="0" ftr="0" dt="0"/>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00111E2-938A-4A0B-8F0E-AED2D38E2652}"/>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8812003" y="183436"/>
            <a:ext cx="1048040" cy="315682"/>
          </a:xfrm>
          <a:prstGeom prst="rect">
            <a:avLst/>
          </a:prstGeom>
        </p:spPr>
      </p:pic>
      <p:sp>
        <p:nvSpPr>
          <p:cNvPr id="8" name="TextBox 7">
            <a:extLst>
              <a:ext uri="{FF2B5EF4-FFF2-40B4-BE49-F238E27FC236}">
                <a16:creationId xmlns:a16="http://schemas.microsoft.com/office/drawing/2014/main" id="{438A2CD6-B3C6-4D98-BB51-E13E021A8186}"/>
              </a:ext>
            </a:extLst>
          </p:cNvPr>
          <p:cNvSpPr txBox="1"/>
          <p:nvPr userDrawn="1"/>
        </p:nvSpPr>
        <p:spPr>
          <a:xfrm>
            <a:off x="1" y="15857"/>
            <a:ext cx="10058399" cy="210827"/>
          </a:xfrm>
          <a:prstGeom prst="rect">
            <a:avLst/>
          </a:prstGeom>
          <a:noFill/>
        </p:spPr>
        <p:txBody>
          <a:bodyPr wrap="square" rtlCol="0">
            <a:spAutoFit/>
          </a:bodyPr>
          <a:lstStyle/>
          <a:p>
            <a:pPr algn="ctr">
              <a:spcBef>
                <a:spcPts val="110"/>
              </a:spcBef>
            </a:pPr>
            <a:r>
              <a:rPr lang="en-US" sz="770" dirty="0">
                <a:latin typeface="Yu Gothic Medium" panose="020B0500000000000000" pitchFamily="34" charset="-128"/>
                <a:ea typeface="Yu Gothic Medium" panose="020B0500000000000000" pitchFamily="34" charset="-128"/>
              </a:rPr>
              <a:t>UNCLASSIFIED</a:t>
            </a:r>
          </a:p>
        </p:txBody>
      </p:sp>
      <p:sp>
        <p:nvSpPr>
          <p:cNvPr id="5" name="TextBox 4">
            <a:extLst>
              <a:ext uri="{FF2B5EF4-FFF2-40B4-BE49-F238E27FC236}">
                <a16:creationId xmlns:a16="http://schemas.microsoft.com/office/drawing/2014/main" id="{373C049E-773A-49F8-9789-10E7DF43A67C}"/>
              </a:ext>
            </a:extLst>
          </p:cNvPr>
          <p:cNvSpPr txBox="1"/>
          <p:nvPr userDrawn="1"/>
        </p:nvSpPr>
        <p:spPr>
          <a:xfrm>
            <a:off x="9185149" y="7161372"/>
            <a:ext cx="795528" cy="227755"/>
          </a:xfrm>
          <a:prstGeom prst="rect">
            <a:avLst/>
          </a:prstGeom>
          <a:noFill/>
        </p:spPr>
        <p:txBody>
          <a:bodyPr wrap="square" rtlCol="0">
            <a:spAutoFit/>
          </a:bodyPr>
          <a:lstStyle/>
          <a:p>
            <a:pPr algn="r"/>
            <a:r>
              <a:rPr lang="en-US" sz="880" dirty="0">
                <a:latin typeface="Yu Gothic Medium" panose="020B0500000000000000" pitchFamily="34" charset="-128"/>
                <a:ea typeface="Yu Gothic Medium" panose="020B0500000000000000" pitchFamily="34" charset="-128"/>
              </a:rPr>
              <a:t>//</a:t>
            </a:r>
            <a:fld id="{545FEBB2-146D-447F-9F7A-7077BEA07106}" type="slidenum">
              <a:rPr lang="en-US" sz="880" smtClean="0">
                <a:latin typeface="Yu Gothic Medium" panose="020B0500000000000000" pitchFamily="34" charset="-128"/>
                <a:ea typeface="Yu Gothic Medium" panose="020B0500000000000000" pitchFamily="34" charset="-128"/>
              </a:rPr>
              <a:pPr algn="r"/>
              <a:t>‹#›</a:t>
            </a:fld>
            <a:endParaRPr lang="en-US" sz="880" dirty="0">
              <a:latin typeface="Yu Gothic Medium" panose="020B0500000000000000" pitchFamily="34" charset="-128"/>
              <a:ea typeface="Yu Gothic Medium" panose="020B0500000000000000" pitchFamily="34" charset="-128"/>
            </a:endParaRPr>
          </a:p>
        </p:txBody>
      </p:sp>
    </p:spTree>
    <p:extLst>
      <p:ext uri="{BB962C8B-B14F-4D97-AF65-F5344CB8AC3E}">
        <p14:creationId xmlns:p14="http://schemas.microsoft.com/office/powerpoint/2010/main" val="2596765998"/>
      </p:ext>
    </p:extLst>
  </p:cSld>
  <p:clrMap bg1="lt1" tx1="dk1" bg2="lt2" tx2="dk2" accent1="accent1" accent2="accent2" accent3="accent3" accent4="accent4" accent5="accent5" accent6="accent6" hlink="hlink" folHlink="folHlink"/>
  <p:sldLayoutIdLst>
    <p:sldLayoutId id="2147484954" r:id="rId1"/>
    <p:sldLayoutId id="2147484955" r:id="rId2"/>
    <p:sldLayoutId id="2147484956" r:id="rId3"/>
    <p:sldLayoutId id="2147484957" r:id="rId4"/>
  </p:sldLayoutIdLst>
  <p:hf hdr="0" ftr="0" dt="0"/>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00111E2-938A-4A0B-8F0E-AED2D38E2652}"/>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4505180" y="244397"/>
            <a:ext cx="1048040" cy="315682"/>
          </a:xfrm>
          <a:prstGeom prst="rect">
            <a:avLst/>
          </a:prstGeom>
        </p:spPr>
      </p:pic>
      <p:sp>
        <p:nvSpPr>
          <p:cNvPr id="8" name="TextBox 7">
            <a:extLst>
              <a:ext uri="{FF2B5EF4-FFF2-40B4-BE49-F238E27FC236}">
                <a16:creationId xmlns:a16="http://schemas.microsoft.com/office/drawing/2014/main" id="{438A2CD6-B3C6-4D98-BB51-E13E021A8186}"/>
              </a:ext>
            </a:extLst>
          </p:cNvPr>
          <p:cNvSpPr txBox="1"/>
          <p:nvPr userDrawn="1"/>
        </p:nvSpPr>
        <p:spPr>
          <a:xfrm>
            <a:off x="0" y="7172658"/>
            <a:ext cx="7735825" cy="210827"/>
          </a:xfrm>
          <a:prstGeom prst="rect">
            <a:avLst/>
          </a:prstGeom>
          <a:noFill/>
        </p:spPr>
        <p:txBody>
          <a:bodyPr wrap="square" rtlCol="0">
            <a:spAutoFit/>
          </a:bodyPr>
          <a:lstStyle/>
          <a:p>
            <a:pPr>
              <a:spcBef>
                <a:spcPts val="110"/>
              </a:spcBef>
            </a:pPr>
            <a:r>
              <a:rPr lang="en-US" sz="770" dirty="0">
                <a:latin typeface="Yu Gothic Medium" panose="020B0500000000000000" pitchFamily="34" charset="-128"/>
                <a:ea typeface="Yu Gothic Medium" panose="020B0500000000000000" pitchFamily="34" charset="-128"/>
              </a:rPr>
              <a:t>AEROSPACE PROPRIETARY | UNCLASSIFIED</a:t>
            </a:r>
          </a:p>
        </p:txBody>
      </p:sp>
      <p:sp>
        <p:nvSpPr>
          <p:cNvPr id="9" name="TextBox 8">
            <a:extLst>
              <a:ext uri="{FF2B5EF4-FFF2-40B4-BE49-F238E27FC236}">
                <a16:creationId xmlns:a16="http://schemas.microsoft.com/office/drawing/2014/main" id="{CEBD6207-35D6-49CE-90E7-A13B79CBDAFC}"/>
              </a:ext>
            </a:extLst>
          </p:cNvPr>
          <p:cNvSpPr txBox="1"/>
          <p:nvPr userDrawn="1"/>
        </p:nvSpPr>
        <p:spPr>
          <a:xfrm>
            <a:off x="9185149" y="7161372"/>
            <a:ext cx="795528" cy="227755"/>
          </a:xfrm>
          <a:prstGeom prst="rect">
            <a:avLst/>
          </a:prstGeom>
          <a:noFill/>
        </p:spPr>
        <p:txBody>
          <a:bodyPr wrap="square" rtlCol="0">
            <a:spAutoFit/>
          </a:bodyPr>
          <a:lstStyle/>
          <a:p>
            <a:pPr algn="r"/>
            <a:r>
              <a:rPr lang="en-US" sz="880" dirty="0">
                <a:latin typeface="Yu Gothic Medium" panose="020B0500000000000000" pitchFamily="34" charset="-128"/>
                <a:ea typeface="Yu Gothic Medium" panose="020B0500000000000000" pitchFamily="34" charset="-128"/>
              </a:rPr>
              <a:t>//</a:t>
            </a:r>
            <a:fld id="{545FEBB2-146D-447F-9F7A-7077BEA07106}" type="slidenum">
              <a:rPr lang="en-US" sz="880" smtClean="0">
                <a:latin typeface="Yu Gothic Medium" panose="020B0500000000000000" pitchFamily="34" charset="-128"/>
                <a:ea typeface="Yu Gothic Medium" panose="020B0500000000000000" pitchFamily="34" charset="-128"/>
              </a:rPr>
              <a:pPr algn="r"/>
              <a:t>‹#›</a:t>
            </a:fld>
            <a:endParaRPr lang="en-US" sz="880" dirty="0">
              <a:latin typeface="Yu Gothic Medium" panose="020B0500000000000000" pitchFamily="34" charset="-128"/>
              <a:ea typeface="Yu Gothic Medium" panose="020B0500000000000000" pitchFamily="34" charset="-128"/>
            </a:endParaRPr>
          </a:p>
        </p:txBody>
      </p:sp>
    </p:spTree>
    <p:extLst>
      <p:ext uri="{BB962C8B-B14F-4D97-AF65-F5344CB8AC3E}">
        <p14:creationId xmlns:p14="http://schemas.microsoft.com/office/powerpoint/2010/main" val="2541083188"/>
      </p:ext>
    </p:extLst>
  </p:cSld>
  <p:clrMap bg1="lt1" tx1="dk1" bg2="lt2" tx2="dk2" accent1="accent1" accent2="accent2" accent3="accent3" accent4="accent4" accent5="accent5" accent6="accent6" hlink="hlink" folHlink="folHlink"/>
  <p:sldLayoutIdLst>
    <p:sldLayoutId id="2147484959" r:id="rId1"/>
    <p:sldLayoutId id="2147484960" r:id="rId2"/>
    <p:sldLayoutId id="2147484961" r:id="rId3"/>
    <p:sldLayoutId id="2147484962" r:id="rId4"/>
  </p:sldLayoutIdLst>
  <p:hf hdr="0" ftr="0" dt="0"/>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PROJECT_NAME">
            <a:extLst>
              <a:ext uri="{FF2B5EF4-FFF2-40B4-BE49-F238E27FC236}">
                <a16:creationId xmlns:a16="http://schemas.microsoft.com/office/drawing/2014/main" id="{E508583A-79A3-47EE-ABD8-332EDF6EF1A7}"/>
              </a:ext>
            </a:extLst>
          </p:cNvPr>
          <p:cNvSpPr>
            <a:spLocks noGrp="1"/>
          </p:cNvSpPr>
          <p:nvPr>
            <p:ph type="body" sz="quarter" idx="10"/>
          </p:nvPr>
        </p:nvSpPr>
        <p:spPr/>
        <p:txBody>
          <a:bodyPr/>
          <a:lstStyle/>
          <a:p>
            <a:r>
              <a:rPr lang="en-US" dirty="0"/>
              <a:t>Chain mail – dial</a:t>
            </a:r>
          </a:p>
        </p:txBody>
      </p:sp>
      <p:sp>
        <p:nvSpPr>
          <p:cNvPr id="25" name="OVERVIEW_ONE_LINER">
            <a:extLst>
              <a:ext uri="{FF2B5EF4-FFF2-40B4-BE49-F238E27FC236}">
                <a16:creationId xmlns:a16="http://schemas.microsoft.com/office/drawing/2014/main" id="{30BF78B8-B956-4C5E-85B4-004528D1EA9B}"/>
              </a:ext>
            </a:extLst>
          </p:cNvPr>
          <p:cNvSpPr>
            <a:spLocks noGrp="1"/>
          </p:cNvSpPr>
          <p:nvPr>
            <p:ph type="body" sz="quarter" idx="11"/>
          </p:nvPr>
        </p:nvSpPr>
        <p:spPr/>
        <p:txBody>
          <a:bodyPr/>
          <a:lstStyle/>
          <a:p>
            <a:r>
              <a:rPr lang="en-US" dirty="0"/>
              <a:t>Distributed Ad-hoc Localization (</a:t>
            </a:r>
            <a:r>
              <a:rPr lang="en-US" dirty="0" err="1"/>
              <a:t>DiAL</a:t>
            </a:r>
            <a:r>
              <a:rPr lang="en-US" dirty="0"/>
              <a:t>) – position estimation in a large proliferated constellation</a:t>
            </a:r>
          </a:p>
        </p:txBody>
      </p:sp>
      <p:sp>
        <p:nvSpPr>
          <p:cNvPr id="31" name="OVERVIEW_BRIEF_DESCRIPTION">
            <a:extLst>
              <a:ext uri="{FF2B5EF4-FFF2-40B4-BE49-F238E27FC236}">
                <a16:creationId xmlns:a16="http://schemas.microsoft.com/office/drawing/2014/main" id="{CD2576A7-C598-4FA0-A161-19F574DA37C8}"/>
              </a:ext>
            </a:extLst>
          </p:cNvPr>
          <p:cNvSpPr>
            <a:spLocks noGrp="1"/>
          </p:cNvSpPr>
          <p:nvPr>
            <p:ph type="body" sz="quarter" idx="23"/>
          </p:nvPr>
        </p:nvSpPr>
        <p:spPr/>
        <p:txBody>
          <a:bodyPr/>
          <a:lstStyle/>
          <a:p>
            <a:pPr algn="just"/>
            <a:r>
              <a:rPr lang="en-US" dirty="0" err="1"/>
              <a:t>DiAL</a:t>
            </a:r>
            <a:r>
              <a:rPr lang="en-US" dirty="0"/>
              <a:t> is for rapidly determining satellite position in a proliferated network. Distributed localization is performed using crosslink and range information.</a:t>
            </a:r>
          </a:p>
        </p:txBody>
      </p:sp>
      <p:sp>
        <p:nvSpPr>
          <p:cNvPr id="32" name="OVERVIEW_AEROSPACE_UNIQUE">
            <a:extLst>
              <a:ext uri="{FF2B5EF4-FFF2-40B4-BE49-F238E27FC236}">
                <a16:creationId xmlns:a16="http://schemas.microsoft.com/office/drawing/2014/main" id="{B629B1FB-6C27-4665-9A2F-0E40DB385778}"/>
              </a:ext>
            </a:extLst>
          </p:cNvPr>
          <p:cNvSpPr>
            <a:spLocks noGrp="1"/>
          </p:cNvSpPr>
          <p:nvPr>
            <p:ph type="body" sz="quarter" idx="24"/>
          </p:nvPr>
        </p:nvSpPr>
        <p:spPr/>
        <p:txBody>
          <a:bodyPr/>
          <a:lstStyle/>
          <a:p>
            <a:pPr algn="just"/>
            <a:r>
              <a:rPr lang="en-US" dirty="0"/>
              <a:t>There is a wealth  of unique research to be performed in distributed network localization and its application to large, ad-hoc, 3-dimensional networks.</a:t>
            </a:r>
          </a:p>
        </p:txBody>
      </p:sp>
      <p:sp>
        <p:nvSpPr>
          <p:cNvPr id="33" name="OVERVIEW_IMPACT">
            <a:extLst>
              <a:ext uri="{FF2B5EF4-FFF2-40B4-BE49-F238E27FC236}">
                <a16:creationId xmlns:a16="http://schemas.microsoft.com/office/drawing/2014/main" id="{746E6012-334D-437C-A935-2F20A9A1F55C}"/>
              </a:ext>
            </a:extLst>
          </p:cNvPr>
          <p:cNvSpPr>
            <a:spLocks noGrp="1"/>
          </p:cNvSpPr>
          <p:nvPr>
            <p:ph type="body" sz="quarter" idx="25"/>
          </p:nvPr>
        </p:nvSpPr>
        <p:spPr/>
        <p:txBody>
          <a:bodyPr/>
          <a:lstStyle/>
          <a:p>
            <a:pPr algn="just"/>
            <a:r>
              <a:rPr lang="en-US" dirty="0"/>
              <a:t>As large proliferated satellite constellations come to fruition, position estimation and collision avoidance will pose a major challenge for future space operators.</a:t>
            </a:r>
          </a:p>
          <a:p>
            <a:endParaRPr lang="en-US" dirty="0"/>
          </a:p>
        </p:txBody>
      </p:sp>
      <p:sp>
        <p:nvSpPr>
          <p:cNvPr id="27" name="DETAILS_TECH_01">
            <a:extLst>
              <a:ext uri="{FF2B5EF4-FFF2-40B4-BE49-F238E27FC236}">
                <a16:creationId xmlns:a16="http://schemas.microsoft.com/office/drawing/2014/main" id="{16EBB167-2493-4ECE-9FFA-081485C4688D}"/>
              </a:ext>
            </a:extLst>
          </p:cNvPr>
          <p:cNvSpPr>
            <a:spLocks noGrp="1"/>
          </p:cNvSpPr>
          <p:nvPr>
            <p:ph type="body" sz="quarter" idx="19"/>
          </p:nvPr>
        </p:nvSpPr>
        <p:spPr/>
        <p:txBody>
          <a:bodyPr/>
          <a:lstStyle/>
          <a:p>
            <a:r>
              <a:rPr lang="en-US" dirty="0"/>
              <a:t>Leverage wireless terrestrial localization methods</a:t>
            </a:r>
          </a:p>
        </p:txBody>
      </p:sp>
      <p:sp>
        <p:nvSpPr>
          <p:cNvPr id="28" name="DETAILS_TECH_02">
            <a:extLst>
              <a:ext uri="{FF2B5EF4-FFF2-40B4-BE49-F238E27FC236}">
                <a16:creationId xmlns:a16="http://schemas.microsoft.com/office/drawing/2014/main" id="{4462B832-7E95-435D-AB5C-EAD8B642D4BF}"/>
              </a:ext>
            </a:extLst>
          </p:cNvPr>
          <p:cNvSpPr>
            <a:spLocks noGrp="1"/>
          </p:cNvSpPr>
          <p:nvPr>
            <p:ph type="body" sz="quarter" idx="20"/>
          </p:nvPr>
        </p:nvSpPr>
        <p:spPr/>
        <p:txBody>
          <a:bodyPr/>
          <a:lstStyle/>
          <a:p>
            <a:r>
              <a:rPr lang="en-US" dirty="0"/>
              <a:t>Range-based localization based on ad-hoc networking</a:t>
            </a:r>
          </a:p>
        </p:txBody>
      </p:sp>
      <p:sp>
        <p:nvSpPr>
          <p:cNvPr id="29" name="DETAILS_TECH_03">
            <a:extLst>
              <a:ext uri="{FF2B5EF4-FFF2-40B4-BE49-F238E27FC236}">
                <a16:creationId xmlns:a16="http://schemas.microsoft.com/office/drawing/2014/main" id="{6B772713-D873-4F2D-8071-3A1BFA32913D}"/>
              </a:ext>
            </a:extLst>
          </p:cNvPr>
          <p:cNvSpPr>
            <a:spLocks noGrp="1"/>
          </p:cNvSpPr>
          <p:nvPr>
            <p:ph type="body" sz="quarter" idx="21"/>
          </p:nvPr>
        </p:nvSpPr>
        <p:spPr/>
        <p:txBody>
          <a:bodyPr/>
          <a:lstStyle/>
          <a:p>
            <a:r>
              <a:rPr lang="en-US" dirty="0"/>
              <a:t>Distributed localization enables parallel computing</a:t>
            </a:r>
          </a:p>
        </p:txBody>
      </p:sp>
      <p:sp>
        <p:nvSpPr>
          <p:cNvPr id="30" name="OVERVIEW_EXTENDED_PROJECT_TITLE">
            <a:extLst>
              <a:ext uri="{FF2B5EF4-FFF2-40B4-BE49-F238E27FC236}">
                <a16:creationId xmlns:a16="http://schemas.microsoft.com/office/drawing/2014/main" id="{47A6A1E7-BECC-406C-9B30-2185FB4DFB26}"/>
              </a:ext>
            </a:extLst>
          </p:cNvPr>
          <p:cNvSpPr>
            <a:spLocks noGrp="1"/>
          </p:cNvSpPr>
          <p:nvPr>
            <p:ph type="body" sz="quarter" idx="22"/>
          </p:nvPr>
        </p:nvSpPr>
        <p:spPr/>
        <p:txBody>
          <a:bodyPr/>
          <a:lstStyle/>
          <a:p>
            <a:r>
              <a:rPr lang="en-US" dirty="0"/>
              <a:t>Distributed localization in large, ad-hoc networked constellations</a:t>
            </a:r>
          </a:p>
        </p:txBody>
      </p:sp>
      <p:sp>
        <p:nvSpPr>
          <p:cNvPr id="34" name="DETAILS_TECH_04">
            <a:extLst>
              <a:ext uri="{FF2B5EF4-FFF2-40B4-BE49-F238E27FC236}">
                <a16:creationId xmlns:a16="http://schemas.microsoft.com/office/drawing/2014/main" id="{98C50347-7AE9-41E0-BD85-EFDC15763247}"/>
              </a:ext>
            </a:extLst>
          </p:cNvPr>
          <p:cNvSpPr>
            <a:spLocks noGrp="1"/>
          </p:cNvSpPr>
          <p:nvPr>
            <p:ph type="body" sz="quarter" idx="26"/>
          </p:nvPr>
        </p:nvSpPr>
        <p:spPr/>
        <p:txBody>
          <a:bodyPr/>
          <a:lstStyle/>
          <a:p>
            <a:r>
              <a:rPr lang="en-US" dirty="0"/>
              <a:t>Algorithms scale to very large networks</a:t>
            </a:r>
          </a:p>
        </p:txBody>
      </p:sp>
      <p:sp>
        <p:nvSpPr>
          <p:cNvPr id="35" name="OVERVIEW_BACKGROUND">
            <a:extLst>
              <a:ext uri="{FF2B5EF4-FFF2-40B4-BE49-F238E27FC236}">
                <a16:creationId xmlns:a16="http://schemas.microsoft.com/office/drawing/2014/main" id="{B00761F2-84C6-4174-9DBA-6396559F2972}"/>
              </a:ext>
            </a:extLst>
          </p:cNvPr>
          <p:cNvSpPr>
            <a:spLocks noGrp="1"/>
          </p:cNvSpPr>
          <p:nvPr>
            <p:ph type="body" sz="quarter" idx="27"/>
          </p:nvPr>
        </p:nvSpPr>
        <p:spPr/>
        <p:txBody>
          <a:bodyPr/>
          <a:lstStyle/>
          <a:p>
            <a:pPr algn="just"/>
            <a:r>
              <a:rPr lang="en-US" dirty="0"/>
              <a:t>Current LEO satellites rely on some combination of sensors, GPS, and ground tracking to determine their positions. In a very large ad-hoc network, these methods may be prohibitively time/cost/effort expensive. As large, proliferated constellations come to fruition, position estimation will be a critical issue for operators.</a:t>
            </a:r>
          </a:p>
          <a:p>
            <a:endParaRPr lang="en-US" dirty="0"/>
          </a:p>
          <a:p>
            <a:endParaRPr lang="en-US" dirty="0"/>
          </a:p>
        </p:txBody>
      </p:sp>
      <p:sp>
        <p:nvSpPr>
          <p:cNvPr id="36" name="OVERVIEW_PROBLEM_SOLVED">
            <a:extLst>
              <a:ext uri="{FF2B5EF4-FFF2-40B4-BE49-F238E27FC236}">
                <a16:creationId xmlns:a16="http://schemas.microsoft.com/office/drawing/2014/main" id="{BC07D2EA-6E5F-4734-A1B1-A97679E25C5E}"/>
              </a:ext>
            </a:extLst>
          </p:cNvPr>
          <p:cNvSpPr>
            <a:spLocks noGrp="1"/>
          </p:cNvSpPr>
          <p:nvPr>
            <p:ph type="body" sz="quarter" idx="28"/>
          </p:nvPr>
        </p:nvSpPr>
        <p:spPr/>
        <p:txBody>
          <a:bodyPr/>
          <a:lstStyle/>
          <a:p>
            <a:pPr algn="just"/>
            <a:r>
              <a:rPr lang="en-US" dirty="0" err="1"/>
              <a:t>DiAL</a:t>
            </a:r>
            <a:r>
              <a:rPr lang="en-US" dirty="0"/>
              <a:t> is an investigation into rapid and distributed position estimation in large proliferated networks. </a:t>
            </a:r>
            <a:r>
              <a:rPr lang="en-US" dirty="0" err="1"/>
              <a:t>CSWaP</a:t>
            </a:r>
            <a:r>
              <a:rPr lang="en-US" dirty="0"/>
              <a:t> constraints on proliferated satellites may limit position estimation abilities. Wireless localization algorithms can be computationally low-cost and performed without the need for a centralized computing resource. Distributed localization can reduce operator and computational workload, which will allow space operators to safely and efficiently manage large networks. </a:t>
            </a:r>
          </a:p>
        </p:txBody>
      </p:sp>
      <p:sp>
        <p:nvSpPr>
          <p:cNvPr id="37" name="OVERVIEW_KEY_QUESTION">
            <a:extLst>
              <a:ext uri="{FF2B5EF4-FFF2-40B4-BE49-F238E27FC236}">
                <a16:creationId xmlns:a16="http://schemas.microsoft.com/office/drawing/2014/main" id="{DB273126-FBCA-4199-BDF9-FBCA3B376D4F}"/>
              </a:ext>
            </a:extLst>
          </p:cNvPr>
          <p:cNvSpPr>
            <a:spLocks noGrp="1"/>
          </p:cNvSpPr>
          <p:nvPr>
            <p:ph type="body" sz="quarter" idx="29"/>
          </p:nvPr>
        </p:nvSpPr>
        <p:spPr/>
        <p:txBody>
          <a:bodyPr/>
          <a:lstStyle/>
          <a:p>
            <a:r>
              <a:rPr lang="en-US" dirty="0"/>
              <a:t>Can network topology be used to determine node positions in a large distributed network?</a:t>
            </a:r>
          </a:p>
        </p:txBody>
      </p:sp>
      <p:sp>
        <p:nvSpPr>
          <p:cNvPr id="38" name="OVERVIEW_IN_DEPTH_DESCRIPTION">
            <a:extLst>
              <a:ext uri="{FF2B5EF4-FFF2-40B4-BE49-F238E27FC236}">
                <a16:creationId xmlns:a16="http://schemas.microsoft.com/office/drawing/2014/main" id="{5E9E8E21-E1DA-4571-B571-D676F9DECF40}"/>
              </a:ext>
            </a:extLst>
          </p:cNvPr>
          <p:cNvSpPr>
            <a:spLocks noGrp="1"/>
          </p:cNvSpPr>
          <p:nvPr>
            <p:ph type="body" sz="quarter" idx="30"/>
          </p:nvPr>
        </p:nvSpPr>
        <p:spPr/>
        <p:txBody>
          <a:bodyPr/>
          <a:lstStyle/>
          <a:p>
            <a:pPr algn="just"/>
            <a:r>
              <a:rPr lang="en-US" dirty="0" err="1"/>
              <a:t>DiAL</a:t>
            </a:r>
            <a:r>
              <a:rPr lang="en-US" dirty="0"/>
              <a:t> leverages algorithms and methods developed for terrestrial localization in wireless networks. Results from Project Packet are used to initialize the crosslinks and network topology. Multi-Dimensional Scaling (MDS) is used to map the networks with an algorithm called MDS-MAP. A distributed form of MDS-MAP is implemented called MDS-MAP(P), which enables parallel computation and mapping.</a:t>
            </a:r>
          </a:p>
          <a:p>
            <a:pPr algn="just"/>
            <a:endParaRPr lang="en-US" dirty="0"/>
          </a:p>
          <a:p>
            <a:pPr algn="just"/>
            <a:r>
              <a:rPr lang="en-US" dirty="0"/>
              <a:t>Local neighborhoods are independently mapped and then merged. As the local maps are aggregated into a total map, an absolute map can be constructed with the inclusion of 3 (in 2 dimensions) or 4 (in 3 dimensions) anchors nodes that are position-aware.</a:t>
            </a:r>
          </a:p>
          <a:p>
            <a:endParaRPr lang="en-US" dirty="0"/>
          </a:p>
          <a:p>
            <a:endParaRPr lang="en-US" dirty="0"/>
          </a:p>
        </p:txBody>
      </p:sp>
      <p:sp>
        <p:nvSpPr>
          <p:cNvPr id="42" name="MEDIA_FLOWCHART_IMAGE">
            <a:extLst>
              <a:ext uri="{FF2B5EF4-FFF2-40B4-BE49-F238E27FC236}">
                <a16:creationId xmlns:a16="http://schemas.microsoft.com/office/drawing/2014/main" id="{CF8C4874-1570-41D3-B037-ECCBD5FC580E}"/>
              </a:ext>
            </a:extLst>
          </p:cNvPr>
          <p:cNvSpPr>
            <a:spLocks noGrp="1"/>
          </p:cNvSpPr>
          <p:nvPr>
            <p:ph sz="quarter" idx="34"/>
          </p:nvPr>
        </p:nvSpPr>
        <p:spPr/>
        <p:txBody>
          <a:bodyPr/>
          <a:lstStyle/>
          <a:p>
            <a:endParaRPr lang="en-US" dirty="0"/>
          </a:p>
        </p:txBody>
      </p:sp>
      <p:sp>
        <p:nvSpPr>
          <p:cNvPr id="43" name="LEAD">
            <a:extLst>
              <a:ext uri="{FF2B5EF4-FFF2-40B4-BE49-F238E27FC236}">
                <a16:creationId xmlns:a16="http://schemas.microsoft.com/office/drawing/2014/main" id="{906A99EA-3670-40FB-AC1F-5081B851F122}"/>
              </a:ext>
            </a:extLst>
          </p:cNvPr>
          <p:cNvSpPr>
            <a:spLocks noGrp="1"/>
          </p:cNvSpPr>
          <p:nvPr>
            <p:ph type="body" sz="quarter" idx="35"/>
          </p:nvPr>
        </p:nvSpPr>
        <p:spPr/>
        <p:txBody>
          <a:bodyPr/>
          <a:lstStyle/>
          <a:p>
            <a:r>
              <a:rPr lang="en-US" dirty="0"/>
              <a:t>Justin Kim</a:t>
            </a:r>
          </a:p>
        </p:txBody>
      </p:sp>
      <p:sp>
        <p:nvSpPr>
          <p:cNvPr id="41" name="MEDIA_MAIN_GRAPHIC_TITLE">
            <a:extLst>
              <a:ext uri="{FF2B5EF4-FFF2-40B4-BE49-F238E27FC236}">
                <a16:creationId xmlns:a16="http://schemas.microsoft.com/office/drawing/2014/main" id="{01E66112-92D4-415C-9D95-2E4CBEDE7F23}"/>
              </a:ext>
            </a:extLst>
          </p:cNvPr>
          <p:cNvSpPr>
            <a:spLocks noGrp="1"/>
          </p:cNvSpPr>
          <p:nvPr>
            <p:ph type="body" sz="quarter" idx="33"/>
          </p:nvPr>
        </p:nvSpPr>
        <p:spPr/>
        <p:txBody>
          <a:bodyPr/>
          <a:lstStyle/>
          <a:p>
            <a:r>
              <a:rPr lang="en-US" dirty="0"/>
              <a:t>Network topology and mapping error</a:t>
            </a:r>
          </a:p>
        </p:txBody>
      </p:sp>
      <p:sp>
        <p:nvSpPr>
          <p:cNvPr id="45" name="MEDIA_BACKGROUND_FIGURE_TITLE">
            <a:extLst>
              <a:ext uri="{FF2B5EF4-FFF2-40B4-BE49-F238E27FC236}">
                <a16:creationId xmlns:a16="http://schemas.microsoft.com/office/drawing/2014/main" id="{79934D70-3BA1-47C0-BE1B-042382CB65FD}"/>
              </a:ext>
            </a:extLst>
          </p:cNvPr>
          <p:cNvSpPr>
            <a:spLocks noGrp="1"/>
          </p:cNvSpPr>
          <p:nvPr>
            <p:ph type="body" sz="quarter" idx="37"/>
          </p:nvPr>
        </p:nvSpPr>
        <p:spPr/>
        <p:txBody>
          <a:bodyPr/>
          <a:lstStyle/>
          <a:p>
            <a:r>
              <a:rPr lang="en-US" dirty="0"/>
              <a:t>Managing very large networks may pose a challenge to constellation operators</a:t>
            </a:r>
          </a:p>
        </p:txBody>
      </p:sp>
      <p:sp>
        <p:nvSpPr>
          <p:cNvPr id="39" name="JON">
            <a:extLst>
              <a:ext uri="{FF2B5EF4-FFF2-40B4-BE49-F238E27FC236}">
                <a16:creationId xmlns:a16="http://schemas.microsoft.com/office/drawing/2014/main" id="{CAC29269-6053-4FA8-8EE7-2D787457263A}"/>
              </a:ext>
            </a:extLst>
          </p:cNvPr>
          <p:cNvSpPr>
            <a:spLocks noGrp="1"/>
          </p:cNvSpPr>
          <p:nvPr>
            <p:ph type="body" sz="quarter" idx="31"/>
          </p:nvPr>
        </p:nvSpPr>
        <p:spPr/>
        <p:txBody>
          <a:bodyPr/>
          <a:lstStyle/>
          <a:p>
            <a:r>
              <a:rPr lang="en-US" dirty="0"/>
              <a:t>840738</a:t>
            </a:r>
          </a:p>
        </p:txBody>
      </p:sp>
      <p:sp>
        <p:nvSpPr>
          <p:cNvPr id="46" name="FISCAL_YEAR">
            <a:extLst>
              <a:ext uri="{FF2B5EF4-FFF2-40B4-BE49-F238E27FC236}">
                <a16:creationId xmlns:a16="http://schemas.microsoft.com/office/drawing/2014/main" id="{B2085469-C1A6-4F4C-803D-188A7EB61600}"/>
              </a:ext>
            </a:extLst>
          </p:cNvPr>
          <p:cNvSpPr txBox="1"/>
          <p:nvPr/>
        </p:nvSpPr>
        <p:spPr>
          <a:xfrm>
            <a:off x="53790" y="7165316"/>
            <a:ext cx="500458" cy="261610"/>
          </a:xfrm>
          <a:prstGeom prst="rect">
            <a:avLst/>
          </a:prstGeom>
          <a:noFill/>
        </p:spPr>
        <p:txBody>
          <a:bodyPr wrap="none" rtlCol="0">
            <a:spAutoFit/>
          </a:bodyPr>
          <a:lstStyle/>
          <a:p>
            <a:r>
              <a:rPr lang="en-US" sz="1100" dirty="0">
                <a:solidFill>
                  <a:schemeClr val="bg1"/>
                </a:solidFill>
                <a:latin typeface="Franklin Gothic Medium" panose="020B0603020102020204" pitchFamily="34" charset="0"/>
              </a:rPr>
              <a:t>FY21</a:t>
            </a:r>
          </a:p>
        </p:txBody>
      </p:sp>
      <p:pic>
        <p:nvPicPr>
          <p:cNvPr id="44" name="Content Placeholder 1">
            <a:extLst>
              <a:ext uri="{FF2B5EF4-FFF2-40B4-BE49-F238E27FC236}">
                <a16:creationId xmlns:a16="http://schemas.microsoft.com/office/drawing/2014/main" id="{602BF335-E307-47E9-955D-275CB8136DE2}"/>
              </a:ext>
            </a:extLst>
          </p:cNvPr>
          <p:cNvPicPr>
            <a:picLocks noChangeAspect="1"/>
          </p:cNvPicPr>
          <p:nvPr/>
        </p:nvPicPr>
        <p:blipFill>
          <a:blip r:embed="rId2"/>
          <a:stretch>
            <a:fillRect/>
          </a:stretch>
        </p:blipFill>
        <p:spPr>
          <a:xfrm>
            <a:off x="6492790" y="5020250"/>
            <a:ext cx="3038560" cy="1918926"/>
          </a:xfrm>
          <a:prstGeom prst="rect">
            <a:avLst/>
          </a:prstGeom>
        </p:spPr>
      </p:pic>
      <p:pic>
        <p:nvPicPr>
          <p:cNvPr id="48" name="Content Placeholder 18">
            <a:extLst>
              <a:ext uri="{FF2B5EF4-FFF2-40B4-BE49-F238E27FC236}">
                <a16:creationId xmlns:a16="http://schemas.microsoft.com/office/drawing/2014/main" id="{AF3EF7E3-4419-4BA1-9032-37F7C2B36D42}"/>
              </a:ext>
            </a:extLst>
          </p:cNvPr>
          <p:cNvPicPr>
            <a:picLocks noGrp="1" noChangeAspect="1"/>
          </p:cNvPicPr>
          <p:nvPr>
            <p:ph sz="quarter" idx="32"/>
          </p:nvPr>
        </p:nvPicPr>
        <p:blipFill>
          <a:blip r:embed="rId3"/>
          <a:stretch>
            <a:fillRect/>
          </a:stretch>
        </p:blipFill>
        <p:spPr>
          <a:xfrm>
            <a:off x="1299308" y="4675188"/>
            <a:ext cx="1820984" cy="1828800"/>
          </a:xfrm>
        </p:spPr>
      </p:pic>
      <p:pic>
        <p:nvPicPr>
          <p:cNvPr id="49" name="Content Placeholder 2">
            <a:extLst>
              <a:ext uri="{FF2B5EF4-FFF2-40B4-BE49-F238E27FC236}">
                <a16:creationId xmlns:a16="http://schemas.microsoft.com/office/drawing/2014/main" id="{16A7DA51-2E13-479D-A64C-ECF408B3445A}"/>
              </a:ext>
            </a:extLst>
          </p:cNvPr>
          <p:cNvPicPr>
            <a:picLocks noGrp="1" noChangeAspect="1"/>
          </p:cNvPicPr>
          <p:nvPr>
            <p:ph sz="quarter" idx="16"/>
          </p:nvPr>
        </p:nvPicPr>
        <p:blipFill>
          <a:blip r:embed="rId4"/>
          <a:stretch>
            <a:fillRect/>
          </a:stretch>
        </p:blipFill>
        <p:spPr>
          <a:xfrm>
            <a:off x="3906485" y="4264025"/>
            <a:ext cx="2483555" cy="2514600"/>
          </a:xfrm>
          <a:prstGeom prst="rect">
            <a:avLst/>
          </a:prstGeom>
        </p:spPr>
      </p:pic>
    </p:spTree>
    <p:extLst>
      <p:ext uri="{BB962C8B-B14F-4D97-AF65-F5344CB8AC3E}">
        <p14:creationId xmlns:p14="http://schemas.microsoft.com/office/powerpoint/2010/main" val="53699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JECT_NAME">
            <a:extLst>
              <a:ext uri="{FF2B5EF4-FFF2-40B4-BE49-F238E27FC236}">
                <a16:creationId xmlns:a16="http://schemas.microsoft.com/office/drawing/2014/main" id="{E6226F7D-5D56-420D-9F53-9529523ADE8C}"/>
              </a:ext>
            </a:extLst>
          </p:cNvPr>
          <p:cNvSpPr>
            <a:spLocks noGrp="1"/>
          </p:cNvSpPr>
          <p:nvPr>
            <p:ph type="body" sz="quarter" idx="10"/>
          </p:nvPr>
        </p:nvSpPr>
        <p:spPr/>
        <p:txBody>
          <a:bodyPr/>
          <a:lstStyle/>
          <a:p>
            <a:r>
              <a:rPr lang="en-US" dirty="0"/>
              <a:t>Chain mail – dial</a:t>
            </a:r>
          </a:p>
        </p:txBody>
      </p:sp>
      <p:sp>
        <p:nvSpPr>
          <p:cNvPr id="3" name="OVERVIEW_ONE_LINER">
            <a:extLst>
              <a:ext uri="{FF2B5EF4-FFF2-40B4-BE49-F238E27FC236}">
                <a16:creationId xmlns:a16="http://schemas.microsoft.com/office/drawing/2014/main" id="{A860CCAB-3A7D-4FB6-905A-A4A123C4C36F}"/>
              </a:ext>
            </a:extLst>
          </p:cNvPr>
          <p:cNvSpPr>
            <a:spLocks noGrp="1"/>
          </p:cNvSpPr>
          <p:nvPr>
            <p:ph type="body" sz="quarter" idx="11"/>
          </p:nvPr>
        </p:nvSpPr>
        <p:spPr/>
        <p:txBody>
          <a:bodyPr/>
          <a:lstStyle/>
          <a:p>
            <a:r>
              <a:rPr lang="en-US" dirty="0"/>
              <a:t>Distributed Ad-hoc Localization (</a:t>
            </a:r>
            <a:r>
              <a:rPr lang="en-US" dirty="0" err="1"/>
              <a:t>DiAL</a:t>
            </a:r>
            <a:r>
              <a:rPr lang="en-US" dirty="0"/>
              <a:t>) – position estimation in a large proliferated constellation</a:t>
            </a:r>
          </a:p>
        </p:txBody>
      </p:sp>
      <p:sp>
        <p:nvSpPr>
          <p:cNvPr id="4" name="LEAD">
            <a:extLst>
              <a:ext uri="{FF2B5EF4-FFF2-40B4-BE49-F238E27FC236}">
                <a16:creationId xmlns:a16="http://schemas.microsoft.com/office/drawing/2014/main" id="{9D9FB9A1-2DF2-4594-A60C-B2F18937F7B0}"/>
              </a:ext>
            </a:extLst>
          </p:cNvPr>
          <p:cNvSpPr>
            <a:spLocks noGrp="1"/>
          </p:cNvSpPr>
          <p:nvPr>
            <p:ph type="body" sz="quarter" idx="35"/>
          </p:nvPr>
        </p:nvSpPr>
        <p:spPr/>
        <p:txBody>
          <a:bodyPr/>
          <a:lstStyle/>
          <a:p>
            <a:r>
              <a:rPr lang="en-US" dirty="0"/>
              <a:t>Justin Kim</a:t>
            </a:r>
          </a:p>
        </p:txBody>
      </p:sp>
      <p:sp>
        <p:nvSpPr>
          <p:cNvPr id="5" name="JON">
            <a:extLst>
              <a:ext uri="{FF2B5EF4-FFF2-40B4-BE49-F238E27FC236}">
                <a16:creationId xmlns:a16="http://schemas.microsoft.com/office/drawing/2014/main" id="{3FD7E279-6546-4AB5-82E5-CDB40D525FA3}"/>
              </a:ext>
            </a:extLst>
          </p:cNvPr>
          <p:cNvSpPr>
            <a:spLocks noGrp="1"/>
          </p:cNvSpPr>
          <p:nvPr>
            <p:ph type="body" sz="quarter" idx="31"/>
          </p:nvPr>
        </p:nvSpPr>
        <p:spPr/>
        <p:txBody>
          <a:bodyPr/>
          <a:lstStyle/>
          <a:p>
            <a:r>
              <a:rPr lang="en-US" dirty="0"/>
              <a:t>840738</a:t>
            </a:r>
          </a:p>
        </p:txBody>
      </p:sp>
      <p:sp>
        <p:nvSpPr>
          <p:cNvPr id="7" name="EXTENDED_TECH_DESCRIPTION">
            <a:extLst>
              <a:ext uri="{FF2B5EF4-FFF2-40B4-BE49-F238E27FC236}">
                <a16:creationId xmlns:a16="http://schemas.microsoft.com/office/drawing/2014/main" id="{24C3AB2E-F11E-4265-970C-BB1A2D5CAF4C}"/>
              </a:ext>
            </a:extLst>
          </p:cNvPr>
          <p:cNvSpPr>
            <a:spLocks noGrp="1"/>
          </p:cNvSpPr>
          <p:nvPr>
            <p:ph type="body" sz="quarter" idx="72"/>
          </p:nvPr>
        </p:nvSpPr>
        <p:spPr/>
        <p:txBody>
          <a:bodyPr/>
          <a:lstStyle/>
          <a:p>
            <a:r>
              <a:rPr lang="en-US" sz="1000" dirty="0" err="1"/>
              <a:t>DiAL</a:t>
            </a:r>
            <a:r>
              <a:rPr lang="en-US" sz="1000" dirty="0"/>
              <a:t> is based on wireless localization methods for terrestrial networks. After a survey of existing algorithms, Multidimensional Scaling (MDS) based algorithms were selected for implementation. Results from Project Packet are used to set the network topology, including crosslink, connectivity, and range information. MDS-MAP is a localization method that uses connectivity information to estimate network node positions. MDS-MAP generates a relative map of the network, which then can be absolutely localized using “anchor” nodes that are “smart”, i.e. position aware.</a:t>
            </a:r>
          </a:p>
          <a:p>
            <a:endParaRPr lang="en-US" sz="1000" dirty="0"/>
          </a:p>
          <a:p>
            <a:r>
              <a:rPr lang="en-US" sz="1000" dirty="0"/>
              <a:t>MDS-MAP, being a centralized algorithm, uses connectivity information between all nodes at the same time to determine positions. However, MDS-MAP does not perform well on irregular networks where the path between nodes does not necessarily correspond to the true Euclidean distance (as would be the case in a global satellite network). Therefore a distributed approach to MDS mapping (MDS-MAP(P)) was implemented. In MDS-MAP(P), each node’s local neighborhood is mapped with MDS. The local maps are then merged based on their overlapping nodes and an optimal linear transformation. When all the local maps are merged, a total relative map is produced. Using anchor nodes (3 anchors in 2 dimensions, 4 anchors in 3 dimensions), the relative map can be absolutely localized with an optimal linear transformation. A brief comparison of the centralized and distributed algorithms is shown below:</a:t>
            </a:r>
          </a:p>
          <a:p>
            <a:pPr>
              <a:lnSpc>
                <a:spcPct val="150000"/>
              </a:lnSpc>
            </a:pPr>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r>
              <a:rPr lang="en-US" sz="1000" dirty="0"/>
              <a:t>MDS-MAP was successfully implemented in a centralized 2-dimensional case with high accuracy. Position estimation was nearly perfect for networks ranging from 100 to 10,000 nodes. In the 3-D case,  the average root mean square error (RMSE) decreases as a function of network size.</a:t>
            </a:r>
          </a:p>
          <a:p>
            <a:endParaRPr lang="en-US" sz="1000" dirty="0"/>
          </a:p>
          <a:p>
            <a:r>
              <a:rPr lang="en-US" sz="1000" dirty="0"/>
              <a:t>MDS-MAP(P) was implemented and tested on networks from 100 to 5,000 nodes. Clear trends are not observed, with a general conclusion that larger networks result in larger errors. This is likely a result of the merging process, where local maps are aggregated into a complete map. As the aggregate map is assembled, each subsequent linear transformation introduces and compounds error in the position estimation. So in larger networks, there are more patches to merge, resulting in a larger average estimation error.</a:t>
            </a:r>
          </a:p>
          <a:p>
            <a:endParaRPr lang="en-US" sz="1000" dirty="0"/>
          </a:p>
          <a:p>
            <a:r>
              <a:rPr lang="en-US" sz="1000" dirty="0"/>
              <a:t>A refinement process was implemented between each merging step. In the refinement step, the initial MDS-MAP of the local neighborhood is used as an initial guess to a minimization function, whose objective is the Euclidean distance error between points in the local neighborhood.</a:t>
            </a:r>
          </a:p>
        </p:txBody>
      </p:sp>
      <p:sp>
        <p:nvSpPr>
          <p:cNvPr id="8" name="KEYWORDS">
            <a:extLst>
              <a:ext uri="{FF2B5EF4-FFF2-40B4-BE49-F238E27FC236}">
                <a16:creationId xmlns:a16="http://schemas.microsoft.com/office/drawing/2014/main" id="{9471894D-DF3C-49D6-82E6-B7125B9157C3}"/>
              </a:ext>
            </a:extLst>
          </p:cNvPr>
          <p:cNvSpPr>
            <a:spLocks noGrp="1"/>
          </p:cNvSpPr>
          <p:nvPr>
            <p:ph type="body" sz="quarter" idx="70"/>
          </p:nvPr>
        </p:nvSpPr>
        <p:spPr/>
        <p:txBody>
          <a:bodyPr/>
          <a:lstStyle/>
          <a:p>
            <a:r>
              <a:rPr lang="en-US" dirty="0"/>
              <a:t>Localization, position estimation, proliferated, network, constellation, ad-hoc, distributed</a:t>
            </a:r>
          </a:p>
        </p:txBody>
      </p:sp>
      <p:sp>
        <p:nvSpPr>
          <p:cNvPr id="10" name="FISCAL_YEAR">
            <a:extLst>
              <a:ext uri="{FF2B5EF4-FFF2-40B4-BE49-F238E27FC236}">
                <a16:creationId xmlns:a16="http://schemas.microsoft.com/office/drawing/2014/main" id="{B43F9C77-191F-4B0B-B840-EB8A8CA60B50}"/>
              </a:ext>
            </a:extLst>
          </p:cNvPr>
          <p:cNvSpPr txBox="1"/>
          <p:nvPr/>
        </p:nvSpPr>
        <p:spPr>
          <a:xfrm>
            <a:off x="53790" y="7165316"/>
            <a:ext cx="500458" cy="261610"/>
          </a:xfrm>
          <a:prstGeom prst="rect">
            <a:avLst/>
          </a:prstGeom>
          <a:noFill/>
        </p:spPr>
        <p:txBody>
          <a:bodyPr wrap="none" rtlCol="0">
            <a:spAutoFit/>
          </a:bodyPr>
          <a:lstStyle/>
          <a:p>
            <a:r>
              <a:rPr lang="en-US" sz="1100" dirty="0">
                <a:solidFill>
                  <a:schemeClr val="bg1"/>
                </a:solidFill>
                <a:latin typeface="Franklin Gothic Medium" panose="020B0603020102020204" pitchFamily="34" charset="0"/>
              </a:rPr>
              <a:t>FY21</a:t>
            </a:r>
          </a:p>
        </p:txBody>
      </p:sp>
      <mc:AlternateContent xmlns:mc="http://schemas.openxmlformats.org/markup-compatibility/2006">
        <mc:Choice xmlns:a14="http://schemas.microsoft.com/office/drawing/2010/main" Requires="a14">
          <p:sp>
            <p:nvSpPr>
              <p:cNvPr id="9" name="Text Placeholder 6">
                <a:extLst>
                  <a:ext uri="{FF2B5EF4-FFF2-40B4-BE49-F238E27FC236}">
                    <a16:creationId xmlns:a16="http://schemas.microsoft.com/office/drawing/2014/main" id="{BB7D7120-97C8-4209-B72F-E1F54C856ADB}"/>
                  </a:ext>
                </a:extLst>
              </p:cNvPr>
              <p:cNvSpPr txBox="1">
                <a:spLocks/>
              </p:cNvSpPr>
              <p:nvPr/>
            </p:nvSpPr>
            <p:spPr>
              <a:xfrm>
                <a:off x="808326" y="3171286"/>
                <a:ext cx="4135381" cy="1269456"/>
              </a:xfrm>
              <a:prstGeom prst="rect">
                <a:avLst/>
              </a:prstGeom>
              <a:ln>
                <a:solidFill>
                  <a:schemeClr val="tx1"/>
                </a:solidFill>
              </a:ln>
            </p:spPr>
            <p:txBody>
              <a:bodyPr/>
              <a:lstStyle>
                <a:lvl1pPr marL="0" indent="0" algn="l" defTabSz="502931" rtl="0" eaLnBrk="1" latinLnBrk="0" hangingPunct="1">
                  <a:spcBef>
                    <a:spcPct val="20000"/>
                  </a:spcBef>
                  <a:buFontTx/>
                  <a:buNone/>
                  <a:tabLst/>
                  <a:defRPr lang="en-US" sz="1100" kern="1200" smtClean="0">
                    <a:solidFill>
                      <a:schemeClr val="tx1"/>
                    </a:solidFill>
                    <a:effectLst/>
                    <a:latin typeface="Arial"/>
                    <a:ea typeface="+mn-ea"/>
                    <a:cs typeface="Arial"/>
                  </a:defRPr>
                </a:lvl1pPr>
                <a:lvl2pPr marL="288925" indent="-115888" algn="l" defTabSz="502931" rtl="0" eaLnBrk="1" latinLnBrk="0" hangingPunct="1">
                  <a:spcBef>
                    <a:spcPct val="20000"/>
                  </a:spcBef>
                  <a:buFont typeface="Arial"/>
                  <a:buChar char="–"/>
                  <a:defRPr sz="1000" i="1" kern="1200">
                    <a:solidFill>
                      <a:schemeClr val="tx1"/>
                    </a:solidFill>
                    <a:latin typeface="Franklin Gothic Book" panose="020B0503020102020204" pitchFamily="34" charset="0"/>
                    <a:ea typeface="+mn-ea"/>
                    <a:cs typeface="Arial"/>
                  </a:defRPr>
                </a:lvl2pPr>
                <a:lvl3pPr marL="1257329" indent="-251466" algn="l" defTabSz="502931" rtl="0" eaLnBrk="1" latinLnBrk="0" hangingPunct="1">
                  <a:spcBef>
                    <a:spcPct val="20000"/>
                  </a:spcBef>
                  <a:buFont typeface="Arial"/>
                  <a:buChar char="•"/>
                  <a:defRPr sz="2200" kern="1200">
                    <a:solidFill>
                      <a:schemeClr val="tx1"/>
                    </a:solidFill>
                    <a:latin typeface="Arial"/>
                    <a:ea typeface="+mn-ea"/>
                    <a:cs typeface="Arial"/>
                  </a:defRPr>
                </a:lvl3pPr>
                <a:lvl4pPr marL="1760260" indent="-251466" algn="l" defTabSz="502931" rtl="0" eaLnBrk="1" latinLnBrk="0" hangingPunct="1">
                  <a:spcBef>
                    <a:spcPct val="20000"/>
                  </a:spcBef>
                  <a:buFont typeface="Arial"/>
                  <a:buChar char="–"/>
                  <a:defRPr sz="2200" i="1" kern="1200">
                    <a:solidFill>
                      <a:schemeClr val="tx1"/>
                    </a:solidFill>
                    <a:latin typeface="Arial"/>
                    <a:ea typeface="+mn-ea"/>
                    <a:cs typeface="Arial"/>
                  </a:defRPr>
                </a:lvl4pPr>
                <a:lvl5pPr marL="2263191" indent="-251466" algn="l" defTabSz="502931" rtl="0" eaLnBrk="1" latinLnBrk="0" hangingPunct="1">
                  <a:spcBef>
                    <a:spcPct val="20000"/>
                  </a:spcBef>
                  <a:buFont typeface="Arial"/>
                  <a:buChar char="•"/>
                  <a:defRPr sz="2200" kern="1200">
                    <a:solidFill>
                      <a:schemeClr val="tx1"/>
                    </a:solidFill>
                    <a:latin typeface="Arial"/>
                    <a:ea typeface="+mn-ea"/>
                    <a:cs typeface="Arial"/>
                  </a:defRPr>
                </a:lvl5pPr>
                <a:lvl6pPr marL="2766123" indent="-251466" algn="l" defTabSz="502931" rtl="0" eaLnBrk="1" latinLnBrk="0" hangingPunct="1">
                  <a:spcBef>
                    <a:spcPct val="20000"/>
                  </a:spcBef>
                  <a:buFont typeface="Arial"/>
                  <a:buChar char="•"/>
                  <a:defRPr sz="2200" kern="1200">
                    <a:solidFill>
                      <a:schemeClr val="tx1"/>
                    </a:solidFill>
                    <a:latin typeface="+mn-lt"/>
                    <a:ea typeface="+mn-ea"/>
                    <a:cs typeface="+mn-cs"/>
                  </a:defRPr>
                </a:lvl6pPr>
                <a:lvl7pPr marL="3269054" indent="-251466" algn="l" defTabSz="502931" rtl="0" eaLnBrk="1" latinLnBrk="0" hangingPunct="1">
                  <a:spcBef>
                    <a:spcPct val="20000"/>
                  </a:spcBef>
                  <a:buFont typeface="Arial"/>
                  <a:buChar char="•"/>
                  <a:defRPr sz="2200" kern="1200">
                    <a:solidFill>
                      <a:schemeClr val="tx1"/>
                    </a:solidFill>
                    <a:latin typeface="+mn-lt"/>
                    <a:ea typeface="+mn-ea"/>
                    <a:cs typeface="+mn-cs"/>
                  </a:defRPr>
                </a:lvl7pPr>
                <a:lvl8pPr marL="3771986" indent="-251466" algn="l" defTabSz="502931" rtl="0" eaLnBrk="1" latinLnBrk="0" hangingPunct="1">
                  <a:spcBef>
                    <a:spcPct val="20000"/>
                  </a:spcBef>
                  <a:buFont typeface="Arial"/>
                  <a:buChar char="•"/>
                  <a:defRPr sz="2200" kern="1200">
                    <a:solidFill>
                      <a:schemeClr val="tx1"/>
                    </a:solidFill>
                    <a:latin typeface="+mn-lt"/>
                    <a:ea typeface="+mn-ea"/>
                    <a:cs typeface="+mn-cs"/>
                  </a:defRPr>
                </a:lvl8pPr>
                <a:lvl9pPr marL="4274917" indent="-251466" algn="l" defTabSz="502931" rtl="0" eaLnBrk="1" latinLnBrk="0" hangingPunct="1">
                  <a:spcBef>
                    <a:spcPct val="20000"/>
                  </a:spcBef>
                  <a:buFont typeface="Arial"/>
                  <a:buChar char="•"/>
                  <a:defRPr sz="2200" kern="1200">
                    <a:solidFill>
                      <a:schemeClr val="tx1"/>
                    </a:solidFill>
                    <a:latin typeface="+mn-lt"/>
                    <a:ea typeface="+mn-ea"/>
                    <a:cs typeface="+mn-cs"/>
                  </a:defRPr>
                </a:lvl9pPr>
              </a:lstStyle>
              <a:p>
                <a:pPr algn="just"/>
                <a:r>
                  <a:rPr lang="en-US" sz="1000" b="1" dirty="0"/>
                  <a:t>Centralized MDS mapping</a:t>
                </a:r>
                <a:r>
                  <a:rPr lang="en-US" sz="1000" dirty="0"/>
                  <a:t>: MDS-MAP</a:t>
                </a:r>
              </a:p>
              <a:p>
                <a:pPr marL="171450" indent="-171450">
                  <a:buFontTx/>
                  <a:buChar char="-"/>
                </a:pPr>
                <a:r>
                  <a:rPr lang="en-US" sz="1000" dirty="0"/>
                  <a:t>Relies on complete pair-wise  (Euclidean) distance knowledge, which is not realistic for a global satellite network.</a:t>
                </a:r>
              </a:p>
              <a:p>
                <a:pPr marL="171450" indent="-171450" algn="just">
                  <a:buFontTx/>
                  <a:buChar char="-"/>
                </a:pPr>
                <a:r>
                  <a:rPr lang="en-US" sz="1000" dirty="0"/>
                  <a:t>Requires a central computing authority to perform the relative and absolute mapping.</a:t>
                </a:r>
              </a:p>
              <a:p>
                <a:pPr marL="171450" indent="-171450" algn="just">
                  <a:buFontTx/>
                  <a:buChar char="-"/>
                </a:pPr>
                <a:r>
                  <a:rPr lang="en-US" sz="1000" dirty="0"/>
                  <a:t>Does not perform well in “irregular” networks</a:t>
                </a:r>
              </a:p>
              <a:p>
                <a:pPr marL="171450" indent="-171450" algn="just">
                  <a:buFontTx/>
                  <a:buChar char="-"/>
                </a:pPr>
                <a:r>
                  <a:rPr lang="en-US" sz="1000" dirty="0"/>
                  <a:t>Highest time complexity of </a:t>
                </a:r>
                <a14:m>
                  <m:oMath xmlns:m="http://schemas.openxmlformats.org/officeDocument/2006/math">
                    <m:r>
                      <a:rPr lang="en-US" sz="1000" i="1">
                        <a:latin typeface="Cambria Math" panose="02040503050406030204" pitchFamily="18" charset="0"/>
                      </a:rPr>
                      <m:t>𝑂</m:t>
                    </m:r>
                    <m:d>
                      <m:dPr>
                        <m:ctrlPr>
                          <a:rPr lang="en-US" sz="1000" i="1">
                            <a:latin typeface="Cambria Math" panose="02040503050406030204" pitchFamily="18" charset="0"/>
                          </a:rPr>
                        </m:ctrlPr>
                      </m:dPr>
                      <m:e>
                        <m:sSup>
                          <m:sSupPr>
                            <m:ctrlPr>
                              <a:rPr lang="ar-AE" sz="1000" i="1">
                                <a:latin typeface="Cambria Math" panose="02040503050406030204" pitchFamily="18" charset="0"/>
                              </a:rPr>
                            </m:ctrlPr>
                          </m:sSupPr>
                          <m:e>
                            <m:r>
                              <a:rPr lang="ar-AE" sz="1000" i="1">
                                <a:latin typeface="Cambria Math" panose="02040503050406030204" pitchFamily="18" charset="0"/>
                              </a:rPr>
                              <m:t>𝑛</m:t>
                            </m:r>
                          </m:e>
                          <m:sup>
                            <m:r>
                              <a:rPr lang="ar-AE" sz="1000" i="1">
                                <a:latin typeface="Cambria Math" panose="02040503050406030204" pitchFamily="18" charset="0"/>
                              </a:rPr>
                              <m:t>3</m:t>
                            </m:r>
                          </m:sup>
                        </m:sSup>
                      </m:e>
                    </m:d>
                  </m:oMath>
                </a14:m>
                <a:r>
                  <a:rPr lang="en-US" sz="1000" b="0" dirty="0"/>
                  <a:t> : n=number of nodes</a:t>
                </a:r>
              </a:p>
            </p:txBody>
          </p:sp>
        </mc:Choice>
        <mc:Fallback>
          <p:sp>
            <p:nvSpPr>
              <p:cNvPr id="9" name="Text Placeholder 6">
                <a:extLst>
                  <a:ext uri="{FF2B5EF4-FFF2-40B4-BE49-F238E27FC236}">
                    <a16:creationId xmlns:a16="http://schemas.microsoft.com/office/drawing/2014/main" id="{BB7D7120-97C8-4209-B72F-E1F54C856ADB}"/>
                  </a:ext>
                </a:extLst>
              </p:cNvPr>
              <p:cNvSpPr txBox="1">
                <a:spLocks noRot="1" noChangeAspect="1" noMove="1" noResize="1" noEditPoints="1" noAdjustHandles="1" noChangeArrowheads="1" noChangeShapeType="1" noTextEdit="1"/>
              </p:cNvSpPr>
              <p:nvPr/>
            </p:nvSpPr>
            <p:spPr>
              <a:xfrm>
                <a:off x="808326" y="3171286"/>
                <a:ext cx="4135381" cy="1269456"/>
              </a:xfrm>
              <a:prstGeom prst="rect">
                <a:avLst/>
              </a:prstGeom>
              <a:blipFill>
                <a:blip r:embed="rId2"/>
                <a:stretch>
                  <a:fillRect b="-2857"/>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 Placeholder 6">
                <a:extLst>
                  <a:ext uri="{FF2B5EF4-FFF2-40B4-BE49-F238E27FC236}">
                    <a16:creationId xmlns:a16="http://schemas.microsoft.com/office/drawing/2014/main" id="{DCD77D78-1117-44DF-80C5-2BDBD52A8E01}"/>
                  </a:ext>
                </a:extLst>
              </p:cNvPr>
              <p:cNvSpPr txBox="1">
                <a:spLocks/>
              </p:cNvSpPr>
              <p:nvPr/>
            </p:nvSpPr>
            <p:spPr>
              <a:xfrm>
                <a:off x="5050984" y="3171286"/>
                <a:ext cx="4444142" cy="1269456"/>
              </a:xfrm>
              <a:prstGeom prst="rect">
                <a:avLst/>
              </a:prstGeom>
              <a:ln>
                <a:solidFill>
                  <a:schemeClr val="tx1"/>
                </a:solidFill>
              </a:ln>
            </p:spPr>
            <p:txBody>
              <a:bodyPr/>
              <a:lstStyle>
                <a:lvl1pPr marL="0" indent="0" algn="l" defTabSz="502931" rtl="0" eaLnBrk="1" latinLnBrk="0" hangingPunct="1">
                  <a:spcBef>
                    <a:spcPct val="20000"/>
                  </a:spcBef>
                  <a:buFontTx/>
                  <a:buNone/>
                  <a:tabLst/>
                  <a:defRPr lang="en-US" sz="1100" kern="1200" smtClean="0">
                    <a:solidFill>
                      <a:schemeClr val="tx1"/>
                    </a:solidFill>
                    <a:effectLst/>
                    <a:latin typeface="Arial"/>
                    <a:ea typeface="+mn-ea"/>
                    <a:cs typeface="Arial"/>
                  </a:defRPr>
                </a:lvl1pPr>
                <a:lvl2pPr marL="288925" indent="-115888" algn="l" defTabSz="502931" rtl="0" eaLnBrk="1" latinLnBrk="0" hangingPunct="1">
                  <a:spcBef>
                    <a:spcPct val="20000"/>
                  </a:spcBef>
                  <a:buFont typeface="Arial"/>
                  <a:buChar char="–"/>
                  <a:defRPr sz="1000" i="1" kern="1200">
                    <a:solidFill>
                      <a:schemeClr val="tx1"/>
                    </a:solidFill>
                    <a:latin typeface="Franklin Gothic Book" panose="020B0503020102020204" pitchFamily="34" charset="0"/>
                    <a:ea typeface="+mn-ea"/>
                    <a:cs typeface="Arial"/>
                  </a:defRPr>
                </a:lvl2pPr>
                <a:lvl3pPr marL="1257329" indent="-251466" algn="l" defTabSz="502931" rtl="0" eaLnBrk="1" latinLnBrk="0" hangingPunct="1">
                  <a:spcBef>
                    <a:spcPct val="20000"/>
                  </a:spcBef>
                  <a:buFont typeface="Arial"/>
                  <a:buChar char="•"/>
                  <a:defRPr sz="2200" kern="1200">
                    <a:solidFill>
                      <a:schemeClr val="tx1"/>
                    </a:solidFill>
                    <a:latin typeface="Arial"/>
                    <a:ea typeface="+mn-ea"/>
                    <a:cs typeface="Arial"/>
                  </a:defRPr>
                </a:lvl3pPr>
                <a:lvl4pPr marL="1760260" indent="-251466" algn="l" defTabSz="502931" rtl="0" eaLnBrk="1" latinLnBrk="0" hangingPunct="1">
                  <a:spcBef>
                    <a:spcPct val="20000"/>
                  </a:spcBef>
                  <a:buFont typeface="Arial"/>
                  <a:buChar char="–"/>
                  <a:defRPr sz="2200" i="1" kern="1200">
                    <a:solidFill>
                      <a:schemeClr val="tx1"/>
                    </a:solidFill>
                    <a:latin typeface="Arial"/>
                    <a:ea typeface="+mn-ea"/>
                    <a:cs typeface="Arial"/>
                  </a:defRPr>
                </a:lvl4pPr>
                <a:lvl5pPr marL="2263191" indent="-251466" algn="l" defTabSz="502931" rtl="0" eaLnBrk="1" latinLnBrk="0" hangingPunct="1">
                  <a:spcBef>
                    <a:spcPct val="20000"/>
                  </a:spcBef>
                  <a:buFont typeface="Arial"/>
                  <a:buChar char="•"/>
                  <a:defRPr sz="2200" kern="1200">
                    <a:solidFill>
                      <a:schemeClr val="tx1"/>
                    </a:solidFill>
                    <a:latin typeface="Arial"/>
                    <a:ea typeface="+mn-ea"/>
                    <a:cs typeface="Arial"/>
                  </a:defRPr>
                </a:lvl5pPr>
                <a:lvl6pPr marL="2766123" indent="-251466" algn="l" defTabSz="502931" rtl="0" eaLnBrk="1" latinLnBrk="0" hangingPunct="1">
                  <a:spcBef>
                    <a:spcPct val="20000"/>
                  </a:spcBef>
                  <a:buFont typeface="Arial"/>
                  <a:buChar char="•"/>
                  <a:defRPr sz="2200" kern="1200">
                    <a:solidFill>
                      <a:schemeClr val="tx1"/>
                    </a:solidFill>
                    <a:latin typeface="+mn-lt"/>
                    <a:ea typeface="+mn-ea"/>
                    <a:cs typeface="+mn-cs"/>
                  </a:defRPr>
                </a:lvl6pPr>
                <a:lvl7pPr marL="3269054" indent="-251466" algn="l" defTabSz="502931" rtl="0" eaLnBrk="1" latinLnBrk="0" hangingPunct="1">
                  <a:spcBef>
                    <a:spcPct val="20000"/>
                  </a:spcBef>
                  <a:buFont typeface="Arial"/>
                  <a:buChar char="•"/>
                  <a:defRPr sz="2200" kern="1200">
                    <a:solidFill>
                      <a:schemeClr val="tx1"/>
                    </a:solidFill>
                    <a:latin typeface="+mn-lt"/>
                    <a:ea typeface="+mn-ea"/>
                    <a:cs typeface="+mn-cs"/>
                  </a:defRPr>
                </a:lvl7pPr>
                <a:lvl8pPr marL="3771986" indent="-251466" algn="l" defTabSz="502931" rtl="0" eaLnBrk="1" latinLnBrk="0" hangingPunct="1">
                  <a:spcBef>
                    <a:spcPct val="20000"/>
                  </a:spcBef>
                  <a:buFont typeface="Arial"/>
                  <a:buChar char="•"/>
                  <a:defRPr sz="2200" kern="1200">
                    <a:solidFill>
                      <a:schemeClr val="tx1"/>
                    </a:solidFill>
                    <a:latin typeface="+mn-lt"/>
                    <a:ea typeface="+mn-ea"/>
                    <a:cs typeface="+mn-cs"/>
                  </a:defRPr>
                </a:lvl8pPr>
                <a:lvl9pPr marL="4274917" indent="-251466" algn="l" defTabSz="502931" rtl="0" eaLnBrk="1" latinLnBrk="0" hangingPunct="1">
                  <a:spcBef>
                    <a:spcPct val="20000"/>
                  </a:spcBef>
                  <a:buFont typeface="Arial"/>
                  <a:buChar char="•"/>
                  <a:defRPr sz="2200" kern="1200">
                    <a:solidFill>
                      <a:schemeClr val="tx1"/>
                    </a:solidFill>
                    <a:latin typeface="+mn-lt"/>
                    <a:ea typeface="+mn-ea"/>
                    <a:cs typeface="+mn-cs"/>
                  </a:defRPr>
                </a:lvl9pPr>
              </a:lstStyle>
              <a:p>
                <a:pPr algn="just"/>
                <a:r>
                  <a:rPr lang="en-US" sz="1000" b="1" dirty="0"/>
                  <a:t>Distributed MDS mapping</a:t>
                </a:r>
                <a:r>
                  <a:rPr lang="en-US" sz="1000" dirty="0"/>
                  <a:t>: MDS-MAP(P)</a:t>
                </a:r>
              </a:p>
              <a:p>
                <a:pPr marL="171450" indent="-171450">
                  <a:buFontTx/>
                  <a:buChar char="-"/>
                </a:pPr>
                <a:r>
                  <a:rPr lang="en-US" sz="1000" dirty="0"/>
                  <a:t>Computation of local maps can be done in parallel at each node, and local maps can be merged in parallel throughout the network.</a:t>
                </a:r>
              </a:p>
              <a:p>
                <a:pPr marL="171450" indent="-171450" algn="just">
                  <a:buFontTx/>
                  <a:buChar char="-"/>
                </a:pPr>
                <a:r>
                  <a:rPr lang="en-US" sz="1000" dirty="0"/>
                  <a:t>Using local maps to assemble the network maintains the accuracy of MDS, while being scalable to large networks.</a:t>
                </a:r>
              </a:p>
              <a:p>
                <a:pPr marL="171450" indent="-171450" algn="just">
                  <a:buFontTx/>
                  <a:buChar char="-"/>
                </a:pPr>
                <a:r>
                  <a:rPr lang="en-US" sz="1000" dirty="0"/>
                  <a:t>Highest time complexity of </a:t>
                </a:r>
                <a14:m>
                  <m:oMath xmlns:m="http://schemas.openxmlformats.org/officeDocument/2006/math">
                    <m:r>
                      <a:rPr lang="en-US" sz="1000" i="1">
                        <a:latin typeface="Cambria Math" panose="02040503050406030204" pitchFamily="18" charset="0"/>
                      </a:rPr>
                      <m:t>𝑂</m:t>
                    </m:r>
                    <m:d>
                      <m:dPr>
                        <m:ctrlPr>
                          <a:rPr lang="en-US" sz="1000" i="1">
                            <a:latin typeface="Cambria Math" panose="02040503050406030204" pitchFamily="18" charset="0"/>
                          </a:rPr>
                        </m:ctrlPr>
                      </m:dPr>
                      <m:e>
                        <m:sSup>
                          <m:sSupPr>
                            <m:ctrlPr>
                              <a:rPr lang="ar-AE" sz="1000" i="1">
                                <a:latin typeface="Cambria Math" panose="02040503050406030204" pitchFamily="18" charset="0"/>
                              </a:rPr>
                            </m:ctrlPr>
                          </m:sSupPr>
                          <m:e>
                            <m:r>
                              <a:rPr lang="ar-AE" sz="1000" i="1">
                                <a:latin typeface="Cambria Math" panose="02040503050406030204" pitchFamily="18" charset="0"/>
                              </a:rPr>
                              <m:t>𝑘</m:t>
                            </m:r>
                          </m:e>
                          <m:sup>
                            <m:r>
                              <a:rPr lang="ar-AE" sz="1000" i="1">
                                <a:latin typeface="Cambria Math" panose="02040503050406030204" pitchFamily="18" charset="0"/>
                              </a:rPr>
                              <m:t>3</m:t>
                            </m:r>
                          </m:sup>
                        </m:sSup>
                        <m:r>
                          <m:rPr>
                            <m:sty m:val="p"/>
                          </m:rPr>
                          <a:rPr lang="en-US" sz="1000" b="0" i="0" smtClean="0">
                            <a:latin typeface="Cambria Math" panose="02040503050406030204" pitchFamily="18" charset="0"/>
                          </a:rPr>
                          <m:t>n</m:t>
                        </m:r>
                      </m:e>
                    </m:d>
                  </m:oMath>
                </a14:m>
                <a:r>
                  <a:rPr lang="en-US" sz="1000" b="0" dirty="0"/>
                  <a:t> : k=average local neighborhood size</a:t>
                </a:r>
              </a:p>
            </p:txBody>
          </p:sp>
        </mc:Choice>
        <mc:Fallback>
          <p:sp>
            <p:nvSpPr>
              <p:cNvPr id="11" name="Text Placeholder 6">
                <a:extLst>
                  <a:ext uri="{FF2B5EF4-FFF2-40B4-BE49-F238E27FC236}">
                    <a16:creationId xmlns:a16="http://schemas.microsoft.com/office/drawing/2014/main" id="{DCD77D78-1117-44DF-80C5-2BDBD52A8E01}"/>
                  </a:ext>
                </a:extLst>
              </p:cNvPr>
              <p:cNvSpPr txBox="1">
                <a:spLocks noRot="1" noChangeAspect="1" noMove="1" noResize="1" noEditPoints="1" noAdjustHandles="1" noChangeArrowheads="1" noChangeShapeType="1" noTextEdit="1"/>
              </p:cNvSpPr>
              <p:nvPr/>
            </p:nvSpPr>
            <p:spPr>
              <a:xfrm>
                <a:off x="5050984" y="3171286"/>
                <a:ext cx="4444142" cy="1269456"/>
              </a:xfrm>
              <a:prstGeom prst="rect">
                <a:avLst/>
              </a:prstGeom>
              <a:blipFill>
                <a:blip r:embed="rId3"/>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50492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JECT_NAME">
            <a:extLst>
              <a:ext uri="{FF2B5EF4-FFF2-40B4-BE49-F238E27FC236}">
                <a16:creationId xmlns:a16="http://schemas.microsoft.com/office/drawing/2014/main" id="{89A59C0F-B25D-4651-82EC-FE0722288248}"/>
              </a:ext>
            </a:extLst>
          </p:cNvPr>
          <p:cNvSpPr>
            <a:spLocks noGrp="1"/>
          </p:cNvSpPr>
          <p:nvPr>
            <p:ph type="body" sz="quarter" idx="10"/>
          </p:nvPr>
        </p:nvSpPr>
        <p:spPr/>
        <p:txBody>
          <a:bodyPr/>
          <a:lstStyle/>
          <a:p>
            <a:r>
              <a:rPr lang="en-US" dirty="0"/>
              <a:t>Chain mail – dial</a:t>
            </a:r>
          </a:p>
        </p:txBody>
      </p:sp>
      <p:sp>
        <p:nvSpPr>
          <p:cNvPr id="3" name="OVERVIEW_ONE_LINER">
            <a:extLst>
              <a:ext uri="{FF2B5EF4-FFF2-40B4-BE49-F238E27FC236}">
                <a16:creationId xmlns:a16="http://schemas.microsoft.com/office/drawing/2014/main" id="{C699E2AD-1D83-4C0C-825F-6649D45C27C6}"/>
              </a:ext>
            </a:extLst>
          </p:cNvPr>
          <p:cNvSpPr>
            <a:spLocks noGrp="1"/>
          </p:cNvSpPr>
          <p:nvPr>
            <p:ph type="body" sz="quarter" idx="11"/>
          </p:nvPr>
        </p:nvSpPr>
        <p:spPr/>
        <p:txBody>
          <a:bodyPr/>
          <a:lstStyle/>
          <a:p>
            <a:r>
              <a:rPr lang="en-US" dirty="0"/>
              <a:t>Distributed Ad-hoc Localization (</a:t>
            </a:r>
            <a:r>
              <a:rPr lang="en-US" dirty="0" err="1"/>
              <a:t>DiAL</a:t>
            </a:r>
            <a:r>
              <a:rPr lang="en-US" dirty="0"/>
              <a:t>) – position estimation in a large proliferated constellation</a:t>
            </a:r>
          </a:p>
        </p:txBody>
      </p:sp>
      <p:sp>
        <p:nvSpPr>
          <p:cNvPr id="4" name="LEAD">
            <a:extLst>
              <a:ext uri="{FF2B5EF4-FFF2-40B4-BE49-F238E27FC236}">
                <a16:creationId xmlns:a16="http://schemas.microsoft.com/office/drawing/2014/main" id="{B4F02A6A-5EF0-4B09-8AB4-D472E37A841B}"/>
              </a:ext>
            </a:extLst>
          </p:cNvPr>
          <p:cNvSpPr>
            <a:spLocks noGrp="1"/>
          </p:cNvSpPr>
          <p:nvPr>
            <p:ph type="body" sz="quarter" idx="35"/>
          </p:nvPr>
        </p:nvSpPr>
        <p:spPr/>
        <p:txBody>
          <a:bodyPr/>
          <a:lstStyle/>
          <a:p>
            <a:r>
              <a:rPr lang="en-US" dirty="0"/>
              <a:t>Justin Kim</a:t>
            </a:r>
          </a:p>
        </p:txBody>
      </p:sp>
      <p:sp>
        <p:nvSpPr>
          <p:cNvPr id="5" name="Text Placeholder 4">
            <a:extLst>
              <a:ext uri="{FF2B5EF4-FFF2-40B4-BE49-F238E27FC236}">
                <a16:creationId xmlns:a16="http://schemas.microsoft.com/office/drawing/2014/main" id="{DB98FFA8-191E-4109-A6F1-32C11BAD041B}"/>
              </a:ext>
            </a:extLst>
          </p:cNvPr>
          <p:cNvSpPr>
            <a:spLocks noGrp="1"/>
          </p:cNvSpPr>
          <p:nvPr>
            <p:ph type="body" sz="quarter" idx="60"/>
          </p:nvPr>
        </p:nvSpPr>
        <p:spPr/>
        <p:txBody>
          <a:bodyPr/>
          <a:lstStyle/>
          <a:p>
            <a:endParaRPr lang="en-US" dirty="0"/>
          </a:p>
        </p:txBody>
      </p:sp>
      <p:sp>
        <p:nvSpPr>
          <p:cNvPr id="6" name="JON">
            <a:extLst>
              <a:ext uri="{FF2B5EF4-FFF2-40B4-BE49-F238E27FC236}">
                <a16:creationId xmlns:a16="http://schemas.microsoft.com/office/drawing/2014/main" id="{51E2E046-CE06-45AD-A4F8-6BB79A4B2861}"/>
              </a:ext>
            </a:extLst>
          </p:cNvPr>
          <p:cNvSpPr>
            <a:spLocks noGrp="1"/>
          </p:cNvSpPr>
          <p:nvPr>
            <p:ph type="body" sz="quarter" idx="31"/>
          </p:nvPr>
        </p:nvSpPr>
        <p:spPr/>
        <p:txBody>
          <a:bodyPr/>
          <a:lstStyle/>
          <a:p>
            <a:r>
              <a:rPr lang="en-US" dirty="0"/>
              <a:t>840738</a:t>
            </a:r>
          </a:p>
        </p:txBody>
      </p:sp>
      <p:sp>
        <p:nvSpPr>
          <p:cNvPr id="8" name="Text Placeholder 7">
            <a:extLst>
              <a:ext uri="{FF2B5EF4-FFF2-40B4-BE49-F238E27FC236}">
                <a16:creationId xmlns:a16="http://schemas.microsoft.com/office/drawing/2014/main" id="{B2CCEC12-7897-463F-ABD8-B9C6331FBB33}"/>
              </a:ext>
            </a:extLst>
          </p:cNvPr>
          <p:cNvSpPr>
            <a:spLocks noGrp="1"/>
          </p:cNvSpPr>
          <p:nvPr>
            <p:ph type="body" sz="quarter" idx="70"/>
          </p:nvPr>
        </p:nvSpPr>
        <p:spPr/>
        <p:txBody>
          <a:bodyPr/>
          <a:lstStyle/>
          <a:p>
            <a:endParaRPr lang="en-US"/>
          </a:p>
        </p:txBody>
      </p:sp>
      <p:sp>
        <p:nvSpPr>
          <p:cNvPr id="9" name="Text Placeholder 8">
            <a:extLst>
              <a:ext uri="{FF2B5EF4-FFF2-40B4-BE49-F238E27FC236}">
                <a16:creationId xmlns:a16="http://schemas.microsoft.com/office/drawing/2014/main" id="{5EAD668D-348C-4949-80DD-56A181CC191E}"/>
              </a:ext>
            </a:extLst>
          </p:cNvPr>
          <p:cNvSpPr>
            <a:spLocks noGrp="1"/>
          </p:cNvSpPr>
          <p:nvPr>
            <p:ph type="body" sz="quarter" idx="71"/>
          </p:nvPr>
        </p:nvSpPr>
        <p:spPr/>
        <p:txBody>
          <a:bodyPr/>
          <a:lstStyle/>
          <a:p>
            <a:r>
              <a:rPr lang="en-US" dirty="0"/>
              <a:t>Current LEO satellites rely on some combination of sensors, GPS, and ground tracking to determine their positions. In very large networks, these methods may be prohibitively expensive with time, effort, and cost. As large proliferated satellite networks are realized, position estimation will be a critical issue for operators. </a:t>
            </a:r>
            <a:r>
              <a:rPr lang="en-US" dirty="0" err="1"/>
              <a:t>DiAL</a:t>
            </a:r>
            <a:r>
              <a:rPr lang="en-US" dirty="0"/>
              <a:t> is an investigation into rapid and distributed position estimation in large proliferated networks. </a:t>
            </a:r>
            <a:r>
              <a:rPr lang="en-US" dirty="0" err="1"/>
              <a:t>CSWaP</a:t>
            </a:r>
            <a:r>
              <a:rPr lang="en-US" dirty="0"/>
              <a:t> constraints on proliferated satellites may limit position estimation abilities. Distributed localization methods can be computationally low-cost, using network topology information that would already exist in a networked constellation. Distributed localization can reduce operator and computational workload, without the need for a centralized computing resource, which will allow space operators to safely and efficiently manage large networks.</a:t>
            </a:r>
          </a:p>
          <a:p>
            <a:endParaRPr lang="en-US" dirty="0"/>
          </a:p>
          <a:p>
            <a:r>
              <a:rPr lang="en-US" dirty="0"/>
              <a:t>Next steps:</a:t>
            </a:r>
          </a:p>
          <a:p>
            <a:pPr marL="171450" indent="-171450">
              <a:buFontTx/>
              <a:buChar char="-"/>
            </a:pPr>
            <a:r>
              <a:rPr lang="en-US" dirty="0"/>
              <a:t>Implement uncertainty in ranging measurements</a:t>
            </a:r>
          </a:p>
          <a:p>
            <a:pPr marL="171450" indent="-171450">
              <a:buFontTx/>
              <a:buChar char="-"/>
            </a:pPr>
            <a:r>
              <a:rPr lang="en-US" dirty="0"/>
              <a:t>Investigate anchor node selection effects</a:t>
            </a:r>
          </a:p>
          <a:p>
            <a:pPr marL="171450" indent="-171450">
              <a:buFontTx/>
              <a:buChar char="-"/>
            </a:pPr>
            <a:r>
              <a:rPr lang="en-US" dirty="0"/>
              <a:t>Investigate network topology effects: local neighborhood range, connections per satellite, connection range, range-free localization</a:t>
            </a:r>
          </a:p>
          <a:p>
            <a:pPr marL="171450" indent="-171450">
              <a:buFontTx/>
              <a:buChar char="-"/>
            </a:pPr>
            <a:r>
              <a:rPr lang="en-US" dirty="0"/>
              <a:t>Implement </a:t>
            </a:r>
            <a:r>
              <a:rPr lang="en-US" dirty="0" err="1"/>
              <a:t>DiAL</a:t>
            </a:r>
            <a:r>
              <a:rPr lang="en-US" dirty="0"/>
              <a:t> algorithm on Greenfield platform</a:t>
            </a:r>
          </a:p>
          <a:p>
            <a:endParaRPr lang="en-US" dirty="0"/>
          </a:p>
          <a:p>
            <a:endParaRPr lang="en-US" dirty="0"/>
          </a:p>
          <a:p>
            <a:endParaRPr lang="en-US" dirty="0"/>
          </a:p>
        </p:txBody>
      </p:sp>
      <p:sp>
        <p:nvSpPr>
          <p:cNvPr id="11" name="FISCAL_YEAR">
            <a:extLst>
              <a:ext uri="{FF2B5EF4-FFF2-40B4-BE49-F238E27FC236}">
                <a16:creationId xmlns:a16="http://schemas.microsoft.com/office/drawing/2014/main" id="{84F3CD34-21C6-4963-BB0D-56ACB2C05D35}"/>
              </a:ext>
            </a:extLst>
          </p:cNvPr>
          <p:cNvSpPr txBox="1"/>
          <p:nvPr/>
        </p:nvSpPr>
        <p:spPr>
          <a:xfrm>
            <a:off x="53790" y="7165316"/>
            <a:ext cx="500458" cy="261610"/>
          </a:xfrm>
          <a:prstGeom prst="rect">
            <a:avLst/>
          </a:prstGeom>
          <a:noFill/>
        </p:spPr>
        <p:txBody>
          <a:bodyPr wrap="none" rtlCol="0">
            <a:spAutoFit/>
          </a:bodyPr>
          <a:lstStyle/>
          <a:p>
            <a:r>
              <a:rPr lang="en-US" sz="1100" dirty="0">
                <a:solidFill>
                  <a:schemeClr val="bg1"/>
                </a:solidFill>
                <a:latin typeface="Franklin Gothic Medium" panose="020B0603020102020204" pitchFamily="34" charset="0"/>
              </a:rPr>
              <a:t>FY21</a:t>
            </a:r>
          </a:p>
        </p:txBody>
      </p:sp>
    </p:spTree>
    <p:extLst>
      <p:ext uri="{BB962C8B-B14F-4D97-AF65-F5344CB8AC3E}">
        <p14:creationId xmlns:p14="http://schemas.microsoft.com/office/powerpoint/2010/main" val="4246073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JECT_NAME">
            <a:extLst>
              <a:ext uri="{FF2B5EF4-FFF2-40B4-BE49-F238E27FC236}">
                <a16:creationId xmlns:a16="http://schemas.microsoft.com/office/drawing/2014/main" id="{4456A21D-B3D1-4518-B03B-7ACF31F7711B}"/>
              </a:ext>
            </a:extLst>
          </p:cNvPr>
          <p:cNvSpPr>
            <a:spLocks noGrp="1"/>
          </p:cNvSpPr>
          <p:nvPr>
            <p:ph type="body" sz="quarter" idx="10"/>
          </p:nvPr>
        </p:nvSpPr>
        <p:spPr/>
        <p:txBody>
          <a:bodyPr/>
          <a:lstStyle/>
          <a:p>
            <a:r>
              <a:rPr lang="en-US" dirty="0"/>
              <a:t>Chain mail – dial</a:t>
            </a:r>
          </a:p>
        </p:txBody>
      </p:sp>
      <p:sp>
        <p:nvSpPr>
          <p:cNvPr id="3" name="OVERVIEW_ONE_LINER">
            <a:extLst>
              <a:ext uri="{FF2B5EF4-FFF2-40B4-BE49-F238E27FC236}">
                <a16:creationId xmlns:a16="http://schemas.microsoft.com/office/drawing/2014/main" id="{2E11AF8D-4FE1-44A1-8CC6-A71577020286}"/>
              </a:ext>
            </a:extLst>
          </p:cNvPr>
          <p:cNvSpPr>
            <a:spLocks noGrp="1"/>
          </p:cNvSpPr>
          <p:nvPr>
            <p:ph type="body" sz="quarter" idx="11"/>
          </p:nvPr>
        </p:nvSpPr>
        <p:spPr/>
        <p:txBody>
          <a:bodyPr/>
          <a:lstStyle/>
          <a:p>
            <a:r>
              <a:rPr lang="en-US" dirty="0"/>
              <a:t>Distributed Ad-hoc Localization (</a:t>
            </a:r>
            <a:r>
              <a:rPr lang="en-US" dirty="0" err="1"/>
              <a:t>DiAL</a:t>
            </a:r>
            <a:r>
              <a:rPr lang="en-US" dirty="0"/>
              <a:t>) – position estimation in a large proliferated constellation</a:t>
            </a:r>
          </a:p>
        </p:txBody>
      </p:sp>
      <p:sp>
        <p:nvSpPr>
          <p:cNvPr id="4" name="LEAD">
            <a:extLst>
              <a:ext uri="{FF2B5EF4-FFF2-40B4-BE49-F238E27FC236}">
                <a16:creationId xmlns:a16="http://schemas.microsoft.com/office/drawing/2014/main" id="{5746599C-BF22-44EE-AFAA-C5CBB3E0E499}"/>
              </a:ext>
            </a:extLst>
          </p:cNvPr>
          <p:cNvSpPr>
            <a:spLocks noGrp="1"/>
          </p:cNvSpPr>
          <p:nvPr>
            <p:ph type="body" sz="quarter" idx="35"/>
          </p:nvPr>
        </p:nvSpPr>
        <p:spPr/>
        <p:txBody>
          <a:bodyPr/>
          <a:lstStyle/>
          <a:p>
            <a:r>
              <a:rPr lang="en-US" dirty="0"/>
              <a:t>Justin Kim</a:t>
            </a:r>
          </a:p>
        </p:txBody>
      </p:sp>
      <p:sp>
        <p:nvSpPr>
          <p:cNvPr id="5" name="LIT_SEARCH_MOTIVATION">
            <a:extLst>
              <a:ext uri="{FF2B5EF4-FFF2-40B4-BE49-F238E27FC236}">
                <a16:creationId xmlns:a16="http://schemas.microsoft.com/office/drawing/2014/main" id="{5D827489-8674-410A-A3FF-9E4F5B5FC76C}"/>
              </a:ext>
            </a:extLst>
          </p:cNvPr>
          <p:cNvSpPr>
            <a:spLocks noGrp="1"/>
          </p:cNvSpPr>
          <p:nvPr>
            <p:ph type="body" sz="quarter" idx="60"/>
          </p:nvPr>
        </p:nvSpPr>
        <p:spPr/>
        <p:txBody>
          <a:bodyPr/>
          <a:lstStyle/>
          <a:p>
            <a:r>
              <a:rPr lang="en-US" sz="1100" dirty="0"/>
              <a:t>The purpose of </a:t>
            </a:r>
            <a:r>
              <a:rPr lang="en-US" sz="1100" dirty="0" err="1"/>
              <a:t>DiAL</a:t>
            </a:r>
            <a:r>
              <a:rPr lang="en-US" sz="1100" dirty="0"/>
              <a:t> was to investigate localization techniques in a large, proliferated, three-dimensional network using network topology information. Literature review did not find applications of such techniques for very large, 3-dimensional networks. The effort was to implement established techniques in wireless terrestrial localization to a space-based use-case.</a:t>
            </a:r>
          </a:p>
        </p:txBody>
      </p:sp>
      <p:sp>
        <p:nvSpPr>
          <p:cNvPr id="6" name="JON">
            <a:extLst>
              <a:ext uri="{FF2B5EF4-FFF2-40B4-BE49-F238E27FC236}">
                <a16:creationId xmlns:a16="http://schemas.microsoft.com/office/drawing/2014/main" id="{E11FCA8A-FAF5-4CBE-8155-A198413BFC19}"/>
              </a:ext>
            </a:extLst>
          </p:cNvPr>
          <p:cNvSpPr>
            <a:spLocks noGrp="1"/>
          </p:cNvSpPr>
          <p:nvPr>
            <p:ph type="body" sz="quarter" idx="31"/>
          </p:nvPr>
        </p:nvSpPr>
        <p:spPr/>
        <p:txBody>
          <a:bodyPr/>
          <a:lstStyle/>
          <a:p>
            <a:r>
              <a:rPr lang="en-US" dirty="0"/>
              <a:t>840738</a:t>
            </a:r>
          </a:p>
        </p:txBody>
      </p:sp>
      <p:sp>
        <p:nvSpPr>
          <p:cNvPr id="7" name="LIT_SEARCH_SYNOPSIS">
            <a:extLst>
              <a:ext uri="{FF2B5EF4-FFF2-40B4-BE49-F238E27FC236}">
                <a16:creationId xmlns:a16="http://schemas.microsoft.com/office/drawing/2014/main" id="{8984E991-5442-4F62-8237-1CBD595BCA37}"/>
              </a:ext>
            </a:extLst>
          </p:cNvPr>
          <p:cNvSpPr>
            <a:spLocks noGrp="1"/>
          </p:cNvSpPr>
          <p:nvPr>
            <p:ph type="body" sz="quarter" idx="70"/>
          </p:nvPr>
        </p:nvSpPr>
        <p:spPr/>
        <p:txBody>
          <a:bodyPr/>
          <a:lstStyle/>
          <a:p>
            <a:r>
              <a:rPr lang="en-US" dirty="0"/>
              <a:t>Existing localization algorithms described in the literature references are generally focused on terrestrial applications such as Internet of Things, in 2-dimensional networks with relatively few nodes. The described techniques, such as MDS-MAP, are in theory implementable on networks of any size in any number of dimensions, being based on simple linear algebra.. </a:t>
            </a:r>
            <a:r>
              <a:rPr lang="en-US" dirty="0" err="1"/>
              <a:t>DiAL</a:t>
            </a:r>
            <a:r>
              <a:rPr lang="en-US" dirty="0"/>
              <a:t> was an investigation into the application of such techniques to large, proliferated, space-based networks.</a:t>
            </a:r>
          </a:p>
        </p:txBody>
      </p:sp>
      <p:sp>
        <p:nvSpPr>
          <p:cNvPr id="8" name="LIT_SEARCH_REFERENCES">
            <a:extLst>
              <a:ext uri="{FF2B5EF4-FFF2-40B4-BE49-F238E27FC236}">
                <a16:creationId xmlns:a16="http://schemas.microsoft.com/office/drawing/2014/main" id="{E843C999-BE9B-4E9D-A0FC-DB695FD8E326}"/>
              </a:ext>
            </a:extLst>
          </p:cNvPr>
          <p:cNvSpPr>
            <a:spLocks noGrp="1"/>
          </p:cNvSpPr>
          <p:nvPr>
            <p:ph type="body" sz="quarter" idx="71"/>
          </p:nvPr>
        </p:nvSpPr>
        <p:spPr/>
        <p:txBody>
          <a:bodyPr/>
          <a:lstStyle/>
          <a:p>
            <a:pPr>
              <a:buFontTx/>
              <a:buChar char="-"/>
            </a:pPr>
            <a:r>
              <a:rPr lang="en-US" dirty="0"/>
              <a:t>“Improved MDS-Based Localization”</a:t>
            </a:r>
          </a:p>
          <a:p>
            <a:pPr lvl="1">
              <a:buFontTx/>
              <a:buChar char="-"/>
            </a:pPr>
            <a:r>
              <a:rPr lang="en-US" sz="1100" dirty="0"/>
              <a:t>Yi Shang, Wheeler </a:t>
            </a:r>
            <a:r>
              <a:rPr lang="en-US" sz="1100" dirty="0" err="1"/>
              <a:t>Ruml</a:t>
            </a:r>
            <a:endParaRPr lang="en-US" sz="1100" dirty="0"/>
          </a:p>
          <a:p>
            <a:pPr>
              <a:buFontTx/>
              <a:buChar char="-"/>
            </a:pPr>
            <a:r>
              <a:rPr lang="en-US" dirty="0"/>
              <a:t>“Distributed Locating Algorithm MDS-MAP (LF) Based on Low-Frequency Signal”</a:t>
            </a:r>
          </a:p>
          <a:p>
            <a:pPr lvl="1">
              <a:buFontTx/>
              <a:buChar char="-"/>
            </a:pPr>
            <a:r>
              <a:rPr lang="en-US" sz="1100" dirty="0" err="1"/>
              <a:t>Chunyue</a:t>
            </a:r>
            <a:r>
              <a:rPr lang="en-US" sz="1100" dirty="0"/>
              <a:t> Zhou, Tong Zu, </a:t>
            </a:r>
            <a:r>
              <a:rPr lang="en-US" sz="1100" dirty="0" err="1"/>
              <a:t>Hairong</a:t>
            </a:r>
            <a:r>
              <a:rPr lang="en-US" sz="1100" dirty="0"/>
              <a:t> Dong</a:t>
            </a:r>
          </a:p>
          <a:p>
            <a:pPr>
              <a:buFontTx/>
              <a:buChar char="-"/>
            </a:pPr>
            <a:r>
              <a:rPr lang="en-US" dirty="0"/>
              <a:t>“Localization and Position Estimation in Wireless Sensor Networks”</a:t>
            </a:r>
          </a:p>
          <a:p>
            <a:pPr lvl="1">
              <a:buFontTx/>
              <a:buChar char="-"/>
            </a:pPr>
            <a:r>
              <a:rPr lang="en-US" sz="1100" dirty="0"/>
              <a:t>Muhammad Farooq-</a:t>
            </a:r>
            <a:r>
              <a:rPr lang="en-US" sz="1100" dirty="0" err="1"/>
              <a:t>i</a:t>
            </a:r>
            <a:r>
              <a:rPr lang="en-US" sz="1100" dirty="0"/>
              <a:t>-Azam, Muhammad Naeem </a:t>
            </a:r>
            <a:r>
              <a:rPr lang="en-US" sz="1100" dirty="0" err="1"/>
              <a:t>Ayyaz</a:t>
            </a:r>
            <a:endParaRPr lang="en-US" sz="1100" dirty="0"/>
          </a:p>
          <a:p>
            <a:pPr>
              <a:buFontTx/>
              <a:buChar char="-"/>
            </a:pPr>
            <a:r>
              <a:rPr lang="en-US" dirty="0"/>
              <a:t>“Localization Algorithms and Strategies for Wireless Sensor Networks”</a:t>
            </a:r>
          </a:p>
          <a:p>
            <a:pPr lvl="1">
              <a:buFontTx/>
              <a:buChar char="-"/>
            </a:pPr>
            <a:r>
              <a:rPr lang="en-US" sz="1100" dirty="0" err="1"/>
              <a:t>Guoqiang</a:t>
            </a:r>
            <a:r>
              <a:rPr lang="en-US" sz="1100" dirty="0"/>
              <a:t> Mao, </a:t>
            </a:r>
            <a:r>
              <a:rPr lang="en-US" sz="1100" dirty="0" err="1"/>
              <a:t>Baris</a:t>
            </a:r>
            <a:r>
              <a:rPr lang="en-US" sz="1100" dirty="0"/>
              <a:t> </a:t>
            </a:r>
            <a:r>
              <a:rPr lang="en-US" sz="1100" dirty="0" err="1"/>
              <a:t>Fidan</a:t>
            </a:r>
            <a:endParaRPr lang="en-US" sz="1100" dirty="0"/>
          </a:p>
          <a:p>
            <a:pPr>
              <a:buFontTx/>
              <a:buChar char="-"/>
            </a:pPr>
            <a:r>
              <a:rPr lang="en-US" dirty="0"/>
              <a:t>“A Survey and Comparison on Localization Algorithms for Wireless Ad Hoc Networks”</a:t>
            </a:r>
          </a:p>
          <a:p>
            <a:pPr lvl="1">
              <a:buFontTx/>
              <a:buChar char="-"/>
            </a:pPr>
            <a:r>
              <a:rPr lang="en-US" sz="1100" dirty="0"/>
              <a:t>Saad </a:t>
            </a:r>
            <a:r>
              <a:rPr lang="en-US" sz="1100" dirty="0" err="1"/>
              <a:t>Biaz</a:t>
            </a:r>
            <a:r>
              <a:rPr lang="en-US" sz="1100" dirty="0"/>
              <a:t>, </a:t>
            </a:r>
            <a:r>
              <a:rPr lang="en-US" sz="1100" dirty="0" err="1"/>
              <a:t>Yiming</a:t>
            </a:r>
            <a:r>
              <a:rPr lang="en-US" sz="1100" dirty="0"/>
              <a:t> Ji</a:t>
            </a:r>
          </a:p>
        </p:txBody>
      </p:sp>
    </p:spTree>
    <p:extLst>
      <p:ext uri="{BB962C8B-B14F-4D97-AF65-F5344CB8AC3E}">
        <p14:creationId xmlns:p14="http://schemas.microsoft.com/office/powerpoint/2010/main" val="2182836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FAA498-489B-4553-BA21-97F2C495B16E}"/>
              </a:ext>
            </a:extLst>
          </p:cNvPr>
          <p:cNvSpPr>
            <a:spLocks noGrp="1"/>
          </p:cNvSpPr>
          <p:nvPr>
            <p:ph type="body" sz="quarter" idx="10"/>
          </p:nvPr>
        </p:nvSpPr>
        <p:spPr/>
        <p:txBody>
          <a:bodyPr/>
          <a:lstStyle/>
          <a:p>
            <a:r>
              <a:rPr lang="en-US" dirty="0"/>
              <a:t>Chain mail – dial</a:t>
            </a:r>
          </a:p>
        </p:txBody>
      </p:sp>
      <p:sp>
        <p:nvSpPr>
          <p:cNvPr id="3" name="Text Placeholder 2">
            <a:extLst>
              <a:ext uri="{FF2B5EF4-FFF2-40B4-BE49-F238E27FC236}">
                <a16:creationId xmlns:a16="http://schemas.microsoft.com/office/drawing/2014/main" id="{63FE23FC-66DE-4D42-94E4-19EA3BB897C8}"/>
              </a:ext>
            </a:extLst>
          </p:cNvPr>
          <p:cNvSpPr>
            <a:spLocks noGrp="1"/>
          </p:cNvSpPr>
          <p:nvPr>
            <p:ph type="body" sz="quarter" idx="11"/>
          </p:nvPr>
        </p:nvSpPr>
        <p:spPr/>
        <p:txBody>
          <a:bodyPr/>
          <a:lstStyle/>
          <a:p>
            <a:r>
              <a:rPr lang="en-US" dirty="0"/>
              <a:t>Distributed Ad-hoc Localization (</a:t>
            </a:r>
            <a:r>
              <a:rPr lang="en-US" dirty="0" err="1"/>
              <a:t>DiAL</a:t>
            </a:r>
            <a:r>
              <a:rPr lang="en-US" dirty="0"/>
              <a:t>) – position estimation in a large proliferated constellation</a:t>
            </a:r>
          </a:p>
        </p:txBody>
      </p:sp>
      <p:sp>
        <p:nvSpPr>
          <p:cNvPr id="4" name="Text Placeholder 3">
            <a:extLst>
              <a:ext uri="{FF2B5EF4-FFF2-40B4-BE49-F238E27FC236}">
                <a16:creationId xmlns:a16="http://schemas.microsoft.com/office/drawing/2014/main" id="{13CD98B9-3F12-41ED-ADDD-C6797E95A6BA}"/>
              </a:ext>
            </a:extLst>
          </p:cNvPr>
          <p:cNvSpPr>
            <a:spLocks noGrp="1"/>
          </p:cNvSpPr>
          <p:nvPr>
            <p:ph type="body" sz="quarter" idx="35"/>
          </p:nvPr>
        </p:nvSpPr>
        <p:spPr/>
        <p:txBody>
          <a:bodyPr/>
          <a:lstStyle/>
          <a:p>
            <a:r>
              <a:rPr lang="en-US" dirty="0"/>
              <a:t>Justin Kim</a:t>
            </a:r>
          </a:p>
        </p:txBody>
      </p:sp>
      <p:sp>
        <p:nvSpPr>
          <p:cNvPr id="5" name="Text Placeholder 4">
            <a:extLst>
              <a:ext uri="{FF2B5EF4-FFF2-40B4-BE49-F238E27FC236}">
                <a16:creationId xmlns:a16="http://schemas.microsoft.com/office/drawing/2014/main" id="{06E98828-7824-4756-8A81-C2D45F24E37C}"/>
              </a:ext>
            </a:extLst>
          </p:cNvPr>
          <p:cNvSpPr>
            <a:spLocks noGrp="1"/>
          </p:cNvSpPr>
          <p:nvPr>
            <p:ph type="body" sz="quarter" idx="31"/>
          </p:nvPr>
        </p:nvSpPr>
        <p:spPr/>
        <p:txBody>
          <a:bodyPr/>
          <a:lstStyle/>
          <a:p>
            <a:r>
              <a:rPr lang="en-US" dirty="0"/>
              <a:t>840738</a:t>
            </a:r>
          </a:p>
        </p:txBody>
      </p:sp>
      <p:sp>
        <p:nvSpPr>
          <p:cNvPr id="7" name="Text Placeholder 6">
            <a:extLst>
              <a:ext uri="{FF2B5EF4-FFF2-40B4-BE49-F238E27FC236}">
                <a16:creationId xmlns:a16="http://schemas.microsoft.com/office/drawing/2014/main" id="{EBEF52B5-D88F-4175-8DD2-BA6C4F9E888B}"/>
              </a:ext>
            </a:extLst>
          </p:cNvPr>
          <p:cNvSpPr>
            <a:spLocks noGrp="1"/>
          </p:cNvSpPr>
          <p:nvPr>
            <p:ph type="body" sz="quarter" idx="71"/>
          </p:nvPr>
        </p:nvSpPr>
        <p:spPr/>
        <p:txBody>
          <a:bodyPr/>
          <a:lstStyle/>
          <a:p>
            <a:endParaRPr lang="en-US" dirty="0"/>
          </a:p>
        </p:txBody>
      </p:sp>
      <p:sp>
        <p:nvSpPr>
          <p:cNvPr id="8" name="Text Placeholder 7">
            <a:extLst>
              <a:ext uri="{FF2B5EF4-FFF2-40B4-BE49-F238E27FC236}">
                <a16:creationId xmlns:a16="http://schemas.microsoft.com/office/drawing/2014/main" id="{0966D638-4A91-49AF-B505-26E0303EB332}"/>
              </a:ext>
            </a:extLst>
          </p:cNvPr>
          <p:cNvSpPr>
            <a:spLocks noGrp="1"/>
          </p:cNvSpPr>
          <p:nvPr>
            <p:ph type="body" sz="quarter" idx="73"/>
          </p:nvPr>
        </p:nvSpPr>
        <p:spPr/>
        <p:txBody>
          <a:bodyPr/>
          <a:lstStyle/>
          <a:p>
            <a:endParaRPr lang="en-US" dirty="0"/>
          </a:p>
        </p:txBody>
      </p:sp>
      <p:sp>
        <p:nvSpPr>
          <p:cNvPr id="9" name="Text Placeholder 8">
            <a:extLst>
              <a:ext uri="{FF2B5EF4-FFF2-40B4-BE49-F238E27FC236}">
                <a16:creationId xmlns:a16="http://schemas.microsoft.com/office/drawing/2014/main" id="{8BD678EC-5AD2-42D8-A648-2EAF8BF462B5}"/>
              </a:ext>
            </a:extLst>
          </p:cNvPr>
          <p:cNvSpPr>
            <a:spLocks noGrp="1"/>
          </p:cNvSpPr>
          <p:nvPr>
            <p:ph type="body" sz="quarter" idx="74"/>
          </p:nvPr>
        </p:nvSpPr>
        <p:spPr/>
        <p:txBody>
          <a:bodyPr/>
          <a:lstStyle/>
          <a:p>
            <a:endParaRPr lang="en-US"/>
          </a:p>
        </p:txBody>
      </p:sp>
      <p:sp>
        <p:nvSpPr>
          <p:cNvPr id="10" name="Text Placeholder 9">
            <a:extLst>
              <a:ext uri="{FF2B5EF4-FFF2-40B4-BE49-F238E27FC236}">
                <a16:creationId xmlns:a16="http://schemas.microsoft.com/office/drawing/2014/main" id="{C81C5AA4-EBF1-473F-AF83-5F12476662E2}"/>
              </a:ext>
            </a:extLst>
          </p:cNvPr>
          <p:cNvSpPr>
            <a:spLocks noGrp="1"/>
          </p:cNvSpPr>
          <p:nvPr>
            <p:ph type="body" sz="quarter" idx="67"/>
          </p:nvPr>
        </p:nvSpPr>
        <p:spPr/>
        <p:txBody>
          <a:bodyPr/>
          <a:lstStyle/>
          <a:p>
            <a:endParaRPr lang="en-US" dirty="0"/>
          </a:p>
        </p:txBody>
      </p:sp>
      <p:sp>
        <p:nvSpPr>
          <p:cNvPr id="11" name="TextBox 10">
            <a:extLst>
              <a:ext uri="{FF2B5EF4-FFF2-40B4-BE49-F238E27FC236}">
                <a16:creationId xmlns:a16="http://schemas.microsoft.com/office/drawing/2014/main" id="{342064F4-19F9-4743-B15E-B41DB0DE5099}"/>
              </a:ext>
            </a:extLst>
          </p:cNvPr>
          <p:cNvSpPr txBox="1"/>
          <p:nvPr/>
        </p:nvSpPr>
        <p:spPr>
          <a:xfrm>
            <a:off x="8868611" y="5655382"/>
            <a:ext cx="188579" cy="246221"/>
          </a:xfrm>
          <a:prstGeom prst="rect">
            <a:avLst/>
          </a:prstGeom>
          <a:noFill/>
          <a:ln>
            <a:solidFill>
              <a:schemeClr val="tx1"/>
            </a:solidFill>
          </a:ln>
        </p:spPr>
        <p:txBody>
          <a:bodyPr wrap="square" rtlCol="0" anchor="ctr">
            <a:spAutoFit/>
          </a:bodyPr>
          <a:lstStyle/>
          <a:p>
            <a:pPr algn="ctr"/>
            <a:endParaRPr lang="en-US" sz="1000" dirty="0"/>
          </a:p>
        </p:txBody>
      </p:sp>
      <p:sp>
        <p:nvSpPr>
          <p:cNvPr id="12" name="TextBox 11">
            <a:extLst>
              <a:ext uri="{FF2B5EF4-FFF2-40B4-BE49-F238E27FC236}">
                <a16:creationId xmlns:a16="http://schemas.microsoft.com/office/drawing/2014/main" id="{EDF73FD2-CBF4-4E4C-901F-20B86F22ECB3}"/>
              </a:ext>
            </a:extLst>
          </p:cNvPr>
          <p:cNvSpPr txBox="1"/>
          <p:nvPr/>
        </p:nvSpPr>
        <p:spPr>
          <a:xfrm>
            <a:off x="8868610" y="6003605"/>
            <a:ext cx="188579" cy="246221"/>
          </a:xfrm>
          <a:prstGeom prst="rect">
            <a:avLst/>
          </a:prstGeom>
          <a:noFill/>
          <a:ln>
            <a:solidFill>
              <a:schemeClr val="tx1"/>
            </a:solidFill>
          </a:ln>
        </p:spPr>
        <p:txBody>
          <a:bodyPr wrap="square" rtlCol="0" anchor="ctr">
            <a:spAutoFit/>
          </a:bodyPr>
          <a:lstStyle/>
          <a:p>
            <a:pPr algn="ctr"/>
            <a:endParaRPr lang="en-US" sz="1000" dirty="0"/>
          </a:p>
        </p:txBody>
      </p:sp>
      <p:sp>
        <p:nvSpPr>
          <p:cNvPr id="13" name="TextBox 12">
            <a:extLst>
              <a:ext uri="{FF2B5EF4-FFF2-40B4-BE49-F238E27FC236}">
                <a16:creationId xmlns:a16="http://schemas.microsoft.com/office/drawing/2014/main" id="{2B6AC9AE-14A2-4BF6-A88A-7F3167DA370D}"/>
              </a:ext>
            </a:extLst>
          </p:cNvPr>
          <p:cNvSpPr txBox="1"/>
          <p:nvPr/>
        </p:nvSpPr>
        <p:spPr>
          <a:xfrm>
            <a:off x="7987011" y="5653113"/>
            <a:ext cx="188579" cy="246221"/>
          </a:xfrm>
          <a:prstGeom prst="rect">
            <a:avLst/>
          </a:prstGeom>
          <a:noFill/>
          <a:ln>
            <a:solidFill>
              <a:schemeClr val="tx1"/>
            </a:solidFill>
          </a:ln>
        </p:spPr>
        <p:txBody>
          <a:bodyPr wrap="square" rtlCol="0" anchor="ctr">
            <a:spAutoFit/>
          </a:bodyPr>
          <a:lstStyle/>
          <a:p>
            <a:pPr algn="ctr"/>
            <a:endParaRPr lang="en-US" sz="1000" dirty="0"/>
          </a:p>
        </p:txBody>
      </p:sp>
      <p:sp>
        <p:nvSpPr>
          <p:cNvPr id="14" name="TextBox 13">
            <a:extLst>
              <a:ext uri="{FF2B5EF4-FFF2-40B4-BE49-F238E27FC236}">
                <a16:creationId xmlns:a16="http://schemas.microsoft.com/office/drawing/2014/main" id="{BAAEE100-7FDC-45DA-B15A-36D4BF56480B}"/>
              </a:ext>
            </a:extLst>
          </p:cNvPr>
          <p:cNvSpPr txBox="1"/>
          <p:nvPr/>
        </p:nvSpPr>
        <p:spPr>
          <a:xfrm>
            <a:off x="7987011" y="6003606"/>
            <a:ext cx="188579" cy="246221"/>
          </a:xfrm>
          <a:prstGeom prst="rect">
            <a:avLst/>
          </a:prstGeom>
          <a:noFill/>
          <a:ln>
            <a:solidFill>
              <a:schemeClr val="tx1"/>
            </a:solidFill>
          </a:ln>
        </p:spPr>
        <p:txBody>
          <a:bodyPr wrap="square" rtlCol="0" anchor="ctr">
            <a:spAutoFit/>
          </a:bodyPr>
          <a:lstStyle/>
          <a:p>
            <a:pPr algn="ctr"/>
            <a:endParaRPr lang="en-US" sz="1000" dirty="0"/>
          </a:p>
        </p:txBody>
      </p:sp>
      <p:sp>
        <p:nvSpPr>
          <p:cNvPr id="16" name="FISCAL_YEAR">
            <a:extLst>
              <a:ext uri="{FF2B5EF4-FFF2-40B4-BE49-F238E27FC236}">
                <a16:creationId xmlns:a16="http://schemas.microsoft.com/office/drawing/2014/main" id="{3D997782-F380-4D70-835D-9079ED0DDD60}"/>
              </a:ext>
            </a:extLst>
          </p:cNvPr>
          <p:cNvSpPr txBox="1"/>
          <p:nvPr/>
        </p:nvSpPr>
        <p:spPr>
          <a:xfrm>
            <a:off x="53790" y="7165316"/>
            <a:ext cx="500458" cy="261610"/>
          </a:xfrm>
          <a:prstGeom prst="rect">
            <a:avLst/>
          </a:prstGeom>
          <a:noFill/>
        </p:spPr>
        <p:txBody>
          <a:bodyPr wrap="none" rtlCol="0">
            <a:spAutoFit/>
          </a:bodyPr>
          <a:lstStyle/>
          <a:p>
            <a:r>
              <a:rPr lang="en-US" sz="1100" dirty="0">
                <a:solidFill>
                  <a:schemeClr val="bg1"/>
                </a:solidFill>
                <a:latin typeface="Franklin Gothic Medium" panose="020B0603020102020204" pitchFamily="34" charset="0"/>
              </a:rPr>
              <a:t>FY21</a:t>
            </a:r>
          </a:p>
        </p:txBody>
      </p:sp>
    </p:spTree>
    <p:extLst>
      <p:ext uri="{BB962C8B-B14F-4D97-AF65-F5344CB8AC3E}">
        <p14:creationId xmlns:p14="http://schemas.microsoft.com/office/powerpoint/2010/main" val="4251741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JECT_NAME">
            <a:extLst>
              <a:ext uri="{FF2B5EF4-FFF2-40B4-BE49-F238E27FC236}">
                <a16:creationId xmlns:a16="http://schemas.microsoft.com/office/drawing/2014/main" id="{3F60ECBC-F3AA-4DB9-BE40-3C108D6F5FE8}"/>
              </a:ext>
            </a:extLst>
          </p:cNvPr>
          <p:cNvSpPr>
            <a:spLocks noGrp="1"/>
          </p:cNvSpPr>
          <p:nvPr>
            <p:ph type="body" sz="quarter" idx="10"/>
          </p:nvPr>
        </p:nvSpPr>
        <p:spPr/>
        <p:txBody>
          <a:bodyPr/>
          <a:lstStyle/>
          <a:p>
            <a:r>
              <a:rPr lang="en-US" dirty="0"/>
              <a:t>Chain mail – dial</a:t>
            </a:r>
          </a:p>
        </p:txBody>
      </p:sp>
      <p:sp>
        <p:nvSpPr>
          <p:cNvPr id="3" name="OVERVIEW_ONE_LINER">
            <a:extLst>
              <a:ext uri="{FF2B5EF4-FFF2-40B4-BE49-F238E27FC236}">
                <a16:creationId xmlns:a16="http://schemas.microsoft.com/office/drawing/2014/main" id="{32FD386B-66B6-4C24-8AA0-E2487CC002E3}"/>
              </a:ext>
            </a:extLst>
          </p:cNvPr>
          <p:cNvSpPr>
            <a:spLocks noGrp="1"/>
          </p:cNvSpPr>
          <p:nvPr>
            <p:ph type="body" sz="quarter" idx="11"/>
          </p:nvPr>
        </p:nvSpPr>
        <p:spPr/>
        <p:txBody>
          <a:bodyPr/>
          <a:lstStyle/>
          <a:p>
            <a:r>
              <a:rPr lang="en-US" dirty="0"/>
              <a:t>Distributed Ad-hoc Localization (</a:t>
            </a:r>
            <a:r>
              <a:rPr lang="en-US" dirty="0" err="1"/>
              <a:t>DiAL</a:t>
            </a:r>
            <a:r>
              <a:rPr lang="en-US" dirty="0"/>
              <a:t>) – position estimation in a large proliferated constellation</a:t>
            </a:r>
          </a:p>
        </p:txBody>
      </p:sp>
      <p:sp>
        <p:nvSpPr>
          <p:cNvPr id="4" name="LEAD">
            <a:extLst>
              <a:ext uri="{FF2B5EF4-FFF2-40B4-BE49-F238E27FC236}">
                <a16:creationId xmlns:a16="http://schemas.microsoft.com/office/drawing/2014/main" id="{62991852-4CCD-4E72-8234-590CECCC22C0}"/>
              </a:ext>
            </a:extLst>
          </p:cNvPr>
          <p:cNvSpPr>
            <a:spLocks noGrp="1"/>
          </p:cNvSpPr>
          <p:nvPr>
            <p:ph type="body" sz="quarter" idx="35"/>
          </p:nvPr>
        </p:nvSpPr>
        <p:spPr/>
        <p:txBody>
          <a:bodyPr/>
          <a:lstStyle/>
          <a:p>
            <a:r>
              <a:rPr lang="en-US" dirty="0"/>
              <a:t>Justin Kim</a:t>
            </a:r>
          </a:p>
        </p:txBody>
      </p:sp>
      <p:sp>
        <p:nvSpPr>
          <p:cNvPr id="5" name="JON">
            <a:extLst>
              <a:ext uri="{FF2B5EF4-FFF2-40B4-BE49-F238E27FC236}">
                <a16:creationId xmlns:a16="http://schemas.microsoft.com/office/drawing/2014/main" id="{DC9EE243-B1DD-47CB-8AB9-1158A612AE4E}"/>
              </a:ext>
            </a:extLst>
          </p:cNvPr>
          <p:cNvSpPr>
            <a:spLocks noGrp="1"/>
          </p:cNvSpPr>
          <p:nvPr>
            <p:ph type="body" sz="quarter" idx="31"/>
          </p:nvPr>
        </p:nvSpPr>
        <p:spPr/>
        <p:txBody>
          <a:bodyPr/>
          <a:lstStyle/>
          <a:p>
            <a:r>
              <a:rPr lang="en-US" dirty="0"/>
              <a:t>840738</a:t>
            </a:r>
          </a:p>
        </p:txBody>
      </p:sp>
      <p:sp>
        <p:nvSpPr>
          <p:cNvPr id="7" name="ADD_INFO">
            <a:extLst>
              <a:ext uri="{FF2B5EF4-FFF2-40B4-BE49-F238E27FC236}">
                <a16:creationId xmlns:a16="http://schemas.microsoft.com/office/drawing/2014/main" id="{90CA6C00-C814-4CA5-A325-3740F67F12B0}"/>
              </a:ext>
            </a:extLst>
          </p:cNvPr>
          <p:cNvSpPr>
            <a:spLocks noGrp="1"/>
          </p:cNvSpPr>
          <p:nvPr>
            <p:ph type="body" sz="quarter" idx="71"/>
          </p:nvPr>
        </p:nvSpPr>
        <p:spPr/>
        <p:txBody>
          <a:bodyPr/>
          <a:lstStyle/>
          <a:p>
            <a:r>
              <a:rPr lang="en-US" sz="1100" dirty="0"/>
              <a:t>Plot below shows the average root mean square error (RMSE) of the position estimation as a function of network size, for the centralized algorithm MDS-MAP. Also shown is simulation time as a function of network size. RMSE goes nearly to zero at 5,000 nodes, though had a reasonable error even at 100 nodes.</a:t>
            </a:r>
          </a:p>
        </p:txBody>
      </p:sp>
      <p:sp>
        <p:nvSpPr>
          <p:cNvPr id="10" name="FISCAL_YEAR">
            <a:extLst>
              <a:ext uri="{FF2B5EF4-FFF2-40B4-BE49-F238E27FC236}">
                <a16:creationId xmlns:a16="http://schemas.microsoft.com/office/drawing/2014/main" id="{CB639050-B05E-4326-AAFB-8FE71A57C9B8}"/>
              </a:ext>
            </a:extLst>
          </p:cNvPr>
          <p:cNvSpPr txBox="1"/>
          <p:nvPr/>
        </p:nvSpPr>
        <p:spPr>
          <a:xfrm>
            <a:off x="53790" y="7165316"/>
            <a:ext cx="500458" cy="261610"/>
          </a:xfrm>
          <a:prstGeom prst="rect">
            <a:avLst/>
          </a:prstGeom>
          <a:noFill/>
        </p:spPr>
        <p:txBody>
          <a:bodyPr wrap="none" rtlCol="0">
            <a:spAutoFit/>
          </a:bodyPr>
          <a:lstStyle/>
          <a:p>
            <a:r>
              <a:rPr lang="en-US" sz="1100" dirty="0">
                <a:solidFill>
                  <a:schemeClr val="bg1"/>
                </a:solidFill>
                <a:latin typeface="Franklin Gothic Medium" panose="020B0603020102020204" pitchFamily="34" charset="0"/>
              </a:rPr>
              <a:t>FY21</a:t>
            </a:r>
          </a:p>
        </p:txBody>
      </p:sp>
      <p:pic>
        <p:nvPicPr>
          <p:cNvPr id="8" name="Picture 7" descr="Chart, line chart&#10;&#10;Description automatically generated">
            <a:extLst>
              <a:ext uri="{FF2B5EF4-FFF2-40B4-BE49-F238E27FC236}">
                <a16:creationId xmlns:a16="http://schemas.microsoft.com/office/drawing/2014/main" id="{259FB3E3-3BC9-4400-B908-66D47DDF02BD}"/>
              </a:ext>
            </a:extLst>
          </p:cNvPr>
          <p:cNvPicPr>
            <a:picLocks noChangeAspect="1"/>
          </p:cNvPicPr>
          <p:nvPr/>
        </p:nvPicPr>
        <p:blipFill rotWithShape="1">
          <a:blip r:embed="rId2"/>
          <a:srcRect l="7014" t="7645" r="4515" b="2947"/>
          <a:stretch/>
        </p:blipFill>
        <p:spPr>
          <a:xfrm>
            <a:off x="1669665" y="2465135"/>
            <a:ext cx="6261404" cy="4086904"/>
          </a:xfrm>
          <a:prstGeom prst="rect">
            <a:avLst/>
          </a:prstGeom>
        </p:spPr>
      </p:pic>
    </p:spTree>
    <p:extLst>
      <p:ext uri="{BB962C8B-B14F-4D97-AF65-F5344CB8AC3E}">
        <p14:creationId xmlns:p14="http://schemas.microsoft.com/office/powerpoint/2010/main" val="1747293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JECT_NAME">
            <a:extLst>
              <a:ext uri="{FF2B5EF4-FFF2-40B4-BE49-F238E27FC236}">
                <a16:creationId xmlns:a16="http://schemas.microsoft.com/office/drawing/2014/main" id="{3F60ECBC-F3AA-4DB9-BE40-3C108D6F5FE8}"/>
              </a:ext>
            </a:extLst>
          </p:cNvPr>
          <p:cNvSpPr>
            <a:spLocks noGrp="1"/>
          </p:cNvSpPr>
          <p:nvPr>
            <p:ph type="body" sz="quarter" idx="10"/>
          </p:nvPr>
        </p:nvSpPr>
        <p:spPr/>
        <p:txBody>
          <a:bodyPr/>
          <a:lstStyle/>
          <a:p>
            <a:r>
              <a:rPr lang="en-US" dirty="0"/>
              <a:t>Chain mail – dial</a:t>
            </a:r>
          </a:p>
        </p:txBody>
      </p:sp>
      <p:sp>
        <p:nvSpPr>
          <p:cNvPr id="3" name="OVERVIEW_ONE_LINER">
            <a:extLst>
              <a:ext uri="{FF2B5EF4-FFF2-40B4-BE49-F238E27FC236}">
                <a16:creationId xmlns:a16="http://schemas.microsoft.com/office/drawing/2014/main" id="{32FD386B-66B6-4C24-8AA0-E2487CC002E3}"/>
              </a:ext>
            </a:extLst>
          </p:cNvPr>
          <p:cNvSpPr>
            <a:spLocks noGrp="1"/>
          </p:cNvSpPr>
          <p:nvPr>
            <p:ph type="body" sz="quarter" idx="11"/>
          </p:nvPr>
        </p:nvSpPr>
        <p:spPr/>
        <p:txBody>
          <a:bodyPr/>
          <a:lstStyle/>
          <a:p>
            <a:r>
              <a:rPr lang="en-US" dirty="0"/>
              <a:t>Distributed Ad-hoc Localization (</a:t>
            </a:r>
            <a:r>
              <a:rPr lang="en-US" dirty="0" err="1"/>
              <a:t>DiAL</a:t>
            </a:r>
            <a:r>
              <a:rPr lang="en-US" dirty="0"/>
              <a:t>) – position estimation in a large proliferated constellation</a:t>
            </a:r>
          </a:p>
        </p:txBody>
      </p:sp>
      <p:sp>
        <p:nvSpPr>
          <p:cNvPr id="4" name="LEAD">
            <a:extLst>
              <a:ext uri="{FF2B5EF4-FFF2-40B4-BE49-F238E27FC236}">
                <a16:creationId xmlns:a16="http://schemas.microsoft.com/office/drawing/2014/main" id="{62991852-4CCD-4E72-8234-590CECCC22C0}"/>
              </a:ext>
            </a:extLst>
          </p:cNvPr>
          <p:cNvSpPr>
            <a:spLocks noGrp="1"/>
          </p:cNvSpPr>
          <p:nvPr>
            <p:ph type="body" sz="quarter" idx="35"/>
          </p:nvPr>
        </p:nvSpPr>
        <p:spPr/>
        <p:txBody>
          <a:bodyPr/>
          <a:lstStyle/>
          <a:p>
            <a:r>
              <a:rPr lang="en-US" dirty="0"/>
              <a:t>Justin Kim</a:t>
            </a:r>
          </a:p>
        </p:txBody>
      </p:sp>
      <p:sp>
        <p:nvSpPr>
          <p:cNvPr id="5" name="JON">
            <a:extLst>
              <a:ext uri="{FF2B5EF4-FFF2-40B4-BE49-F238E27FC236}">
                <a16:creationId xmlns:a16="http://schemas.microsoft.com/office/drawing/2014/main" id="{DC9EE243-B1DD-47CB-8AB9-1158A612AE4E}"/>
              </a:ext>
            </a:extLst>
          </p:cNvPr>
          <p:cNvSpPr>
            <a:spLocks noGrp="1"/>
          </p:cNvSpPr>
          <p:nvPr>
            <p:ph type="body" sz="quarter" idx="31"/>
          </p:nvPr>
        </p:nvSpPr>
        <p:spPr/>
        <p:txBody>
          <a:bodyPr/>
          <a:lstStyle/>
          <a:p>
            <a:r>
              <a:rPr lang="en-US" dirty="0"/>
              <a:t>840738</a:t>
            </a:r>
          </a:p>
        </p:txBody>
      </p:sp>
      <p:sp>
        <p:nvSpPr>
          <p:cNvPr id="7" name="ADD_INFO">
            <a:extLst>
              <a:ext uri="{FF2B5EF4-FFF2-40B4-BE49-F238E27FC236}">
                <a16:creationId xmlns:a16="http://schemas.microsoft.com/office/drawing/2014/main" id="{90CA6C00-C814-4CA5-A325-3740F67F12B0}"/>
              </a:ext>
            </a:extLst>
          </p:cNvPr>
          <p:cNvSpPr>
            <a:spLocks noGrp="1"/>
          </p:cNvSpPr>
          <p:nvPr>
            <p:ph type="body" sz="quarter" idx="71"/>
          </p:nvPr>
        </p:nvSpPr>
        <p:spPr/>
        <p:txBody>
          <a:bodyPr/>
          <a:lstStyle/>
          <a:p>
            <a:r>
              <a:rPr lang="en-US" sz="1100" dirty="0"/>
              <a:t>Plot below shows the average root mean square error (RMSE) of the position estimation as a function of network size, for the distributed algorithm MDS-MAP(P). In these simulations, the local neighborhood size is limited to 2 hops. Also shown is simulation time as a function of network size. Compared to the 3-hop network (shown on the next slide), the error is considerably larger. With smaller local neighborhoods, more merges are required to assemble the full network. Error compounds with every merge, resulting in a very large error. The plot on the right includes a refinement step in between each merge. The algorithm with refinement steps follows the same trend, but with larger error.</a:t>
            </a:r>
          </a:p>
          <a:p>
            <a:endParaRPr lang="en-US" sz="1100" dirty="0"/>
          </a:p>
        </p:txBody>
      </p:sp>
      <p:sp>
        <p:nvSpPr>
          <p:cNvPr id="10" name="FISCAL_YEAR">
            <a:extLst>
              <a:ext uri="{FF2B5EF4-FFF2-40B4-BE49-F238E27FC236}">
                <a16:creationId xmlns:a16="http://schemas.microsoft.com/office/drawing/2014/main" id="{CB639050-B05E-4326-AAFB-8FE71A57C9B8}"/>
              </a:ext>
            </a:extLst>
          </p:cNvPr>
          <p:cNvSpPr txBox="1"/>
          <p:nvPr/>
        </p:nvSpPr>
        <p:spPr>
          <a:xfrm>
            <a:off x="53790" y="7165316"/>
            <a:ext cx="500458" cy="261610"/>
          </a:xfrm>
          <a:prstGeom prst="rect">
            <a:avLst/>
          </a:prstGeom>
          <a:noFill/>
        </p:spPr>
        <p:txBody>
          <a:bodyPr wrap="none" rtlCol="0">
            <a:spAutoFit/>
          </a:bodyPr>
          <a:lstStyle/>
          <a:p>
            <a:r>
              <a:rPr lang="en-US" sz="1100" dirty="0">
                <a:solidFill>
                  <a:schemeClr val="bg1"/>
                </a:solidFill>
                <a:latin typeface="Franklin Gothic Medium" panose="020B0603020102020204" pitchFamily="34" charset="0"/>
              </a:rPr>
              <a:t>FY21</a:t>
            </a:r>
          </a:p>
        </p:txBody>
      </p:sp>
      <p:pic>
        <p:nvPicPr>
          <p:cNvPr id="9" name="Picture 8" descr="Chart, line chart&#10;&#10;Description automatically generated">
            <a:extLst>
              <a:ext uri="{FF2B5EF4-FFF2-40B4-BE49-F238E27FC236}">
                <a16:creationId xmlns:a16="http://schemas.microsoft.com/office/drawing/2014/main" id="{167C5E01-C755-472C-BDE1-5443E2AAAEDC}"/>
              </a:ext>
            </a:extLst>
          </p:cNvPr>
          <p:cNvPicPr>
            <a:picLocks noChangeAspect="1"/>
          </p:cNvPicPr>
          <p:nvPr/>
        </p:nvPicPr>
        <p:blipFill rotWithShape="1">
          <a:blip r:embed="rId2"/>
          <a:srcRect l="4163" t="7118" r="3837" b="1909"/>
          <a:stretch/>
        </p:blipFill>
        <p:spPr>
          <a:xfrm>
            <a:off x="118122" y="2778365"/>
            <a:ext cx="4832136" cy="2989421"/>
          </a:xfrm>
          <a:prstGeom prst="rect">
            <a:avLst/>
          </a:prstGeom>
        </p:spPr>
      </p:pic>
      <p:pic>
        <p:nvPicPr>
          <p:cNvPr id="6" name="Picture 5">
            <a:extLst>
              <a:ext uri="{FF2B5EF4-FFF2-40B4-BE49-F238E27FC236}">
                <a16:creationId xmlns:a16="http://schemas.microsoft.com/office/drawing/2014/main" id="{33E5316C-F5BF-4007-A150-4D377136C51B}"/>
              </a:ext>
            </a:extLst>
          </p:cNvPr>
          <p:cNvPicPr>
            <a:picLocks noChangeAspect="1"/>
          </p:cNvPicPr>
          <p:nvPr/>
        </p:nvPicPr>
        <p:blipFill>
          <a:blip r:embed="rId3"/>
          <a:stretch>
            <a:fillRect/>
          </a:stretch>
        </p:blipFill>
        <p:spPr>
          <a:xfrm>
            <a:off x="5029200" y="2738415"/>
            <a:ext cx="5016947" cy="3132128"/>
          </a:xfrm>
          <a:prstGeom prst="rect">
            <a:avLst/>
          </a:prstGeom>
        </p:spPr>
      </p:pic>
    </p:spTree>
    <p:extLst>
      <p:ext uri="{BB962C8B-B14F-4D97-AF65-F5344CB8AC3E}">
        <p14:creationId xmlns:p14="http://schemas.microsoft.com/office/powerpoint/2010/main" val="1925067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JECT_NAME">
            <a:extLst>
              <a:ext uri="{FF2B5EF4-FFF2-40B4-BE49-F238E27FC236}">
                <a16:creationId xmlns:a16="http://schemas.microsoft.com/office/drawing/2014/main" id="{3F60ECBC-F3AA-4DB9-BE40-3C108D6F5FE8}"/>
              </a:ext>
            </a:extLst>
          </p:cNvPr>
          <p:cNvSpPr>
            <a:spLocks noGrp="1"/>
          </p:cNvSpPr>
          <p:nvPr>
            <p:ph type="body" sz="quarter" idx="10"/>
          </p:nvPr>
        </p:nvSpPr>
        <p:spPr/>
        <p:txBody>
          <a:bodyPr/>
          <a:lstStyle/>
          <a:p>
            <a:r>
              <a:rPr lang="en-US" dirty="0"/>
              <a:t>Chain mail – dial</a:t>
            </a:r>
          </a:p>
        </p:txBody>
      </p:sp>
      <p:sp>
        <p:nvSpPr>
          <p:cNvPr id="3" name="OVERVIEW_ONE_LINER">
            <a:extLst>
              <a:ext uri="{FF2B5EF4-FFF2-40B4-BE49-F238E27FC236}">
                <a16:creationId xmlns:a16="http://schemas.microsoft.com/office/drawing/2014/main" id="{32FD386B-66B6-4C24-8AA0-E2487CC002E3}"/>
              </a:ext>
            </a:extLst>
          </p:cNvPr>
          <p:cNvSpPr>
            <a:spLocks noGrp="1"/>
          </p:cNvSpPr>
          <p:nvPr>
            <p:ph type="body" sz="quarter" idx="11"/>
          </p:nvPr>
        </p:nvSpPr>
        <p:spPr/>
        <p:txBody>
          <a:bodyPr/>
          <a:lstStyle/>
          <a:p>
            <a:r>
              <a:rPr lang="en-US" dirty="0"/>
              <a:t>Distributed Ad-hoc Localization (</a:t>
            </a:r>
            <a:r>
              <a:rPr lang="en-US" dirty="0" err="1"/>
              <a:t>DiAL</a:t>
            </a:r>
            <a:r>
              <a:rPr lang="en-US" dirty="0"/>
              <a:t>) – position estimation in a large proliferated constellation</a:t>
            </a:r>
          </a:p>
        </p:txBody>
      </p:sp>
      <p:sp>
        <p:nvSpPr>
          <p:cNvPr id="4" name="LEAD">
            <a:extLst>
              <a:ext uri="{FF2B5EF4-FFF2-40B4-BE49-F238E27FC236}">
                <a16:creationId xmlns:a16="http://schemas.microsoft.com/office/drawing/2014/main" id="{62991852-4CCD-4E72-8234-590CECCC22C0}"/>
              </a:ext>
            </a:extLst>
          </p:cNvPr>
          <p:cNvSpPr>
            <a:spLocks noGrp="1"/>
          </p:cNvSpPr>
          <p:nvPr>
            <p:ph type="body" sz="quarter" idx="35"/>
          </p:nvPr>
        </p:nvSpPr>
        <p:spPr/>
        <p:txBody>
          <a:bodyPr/>
          <a:lstStyle/>
          <a:p>
            <a:r>
              <a:rPr lang="en-US" dirty="0"/>
              <a:t>Justin Kim</a:t>
            </a:r>
          </a:p>
        </p:txBody>
      </p:sp>
      <p:sp>
        <p:nvSpPr>
          <p:cNvPr id="5" name="JON">
            <a:extLst>
              <a:ext uri="{FF2B5EF4-FFF2-40B4-BE49-F238E27FC236}">
                <a16:creationId xmlns:a16="http://schemas.microsoft.com/office/drawing/2014/main" id="{DC9EE243-B1DD-47CB-8AB9-1158A612AE4E}"/>
              </a:ext>
            </a:extLst>
          </p:cNvPr>
          <p:cNvSpPr>
            <a:spLocks noGrp="1"/>
          </p:cNvSpPr>
          <p:nvPr>
            <p:ph type="body" sz="quarter" idx="31"/>
          </p:nvPr>
        </p:nvSpPr>
        <p:spPr/>
        <p:txBody>
          <a:bodyPr/>
          <a:lstStyle/>
          <a:p>
            <a:r>
              <a:rPr lang="en-US" dirty="0"/>
              <a:t>840738</a:t>
            </a:r>
          </a:p>
        </p:txBody>
      </p:sp>
      <p:sp>
        <p:nvSpPr>
          <p:cNvPr id="7" name="ADD_INFO">
            <a:extLst>
              <a:ext uri="{FF2B5EF4-FFF2-40B4-BE49-F238E27FC236}">
                <a16:creationId xmlns:a16="http://schemas.microsoft.com/office/drawing/2014/main" id="{90CA6C00-C814-4CA5-A325-3740F67F12B0}"/>
              </a:ext>
            </a:extLst>
          </p:cNvPr>
          <p:cNvSpPr>
            <a:spLocks noGrp="1"/>
          </p:cNvSpPr>
          <p:nvPr>
            <p:ph type="body" sz="quarter" idx="71"/>
          </p:nvPr>
        </p:nvSpPr>
        <p:spPr/>
        <p:txBody>
          <a:bodyPr/>
          <a:lstStyle/>
          <a:p>
            <a:r>
              <a:rPr lang="en-US" sz="1100" dirty="0"/>
              <a:t>Plot below shows the average root mean square error (RMSE) of the position estimation as a function of network size, for the distributed algorithm MDS-MAP(P) without the refinement step. In these simulations, the local neighborhood size is limited to 3 hops. Also shown is simulation time as a function of network size. A relationship could be inferred that RMSE increases with network size. Again, this is likely due to the number of merges required to assemble the full network. Error compounds with every merge, resulting in increasing error.</a:t>
            </a:r>
          </a:p>
          <a:p>
            <a:endParaRPr lang="en-US" sz="1100" dirty="0"/>
          </a:p>
        </p:txBody>
      </p:sp>
      <p:sp>
        <p:nvSpPr>
          <p:cNvPr id="10" name="FISCAL_YEAR">
            <a:extLst>
              <a:ext uri="{FF2B5EF4-FFF2-40B4-BE49-F238E27FC236}">
                <a16:creationId xmlns:a16="http://schemas.microsoft.com/office/drawing/2014/main" id="{CB639050-B05E-4326-AAFB-8FE71A57C9B8}"/>
              </a:ext>
            </a:extLst>
          </p:cNvPr>
          <p:cNvSpPr txBox="1"/>
          <p:nvPr/>
        </p:nvSpPr>
        <p:spPr>
          <a:xfrm>
            <a:off x="53790" y="7165316"/>
            <a:ext cx="500458" cy="261610"/>
          </a:xfrm>
          <a:prstGeom prst="rect">
            <a:avLst/>
          </a:prstGeom>
          <a:noFill/>
        </p:spPr>
        <p:txBody>
          <a:bodyPr wrap="none" rtlCol="0">
            <a:spAutoFit/>
          </a:bodyPr>
          <a:lstStyle/>
          <a:p>
            <a:r>
              <a:rPr lang="en-US" sz="1100" dirty="0">
                <a:solidFill>
                  <a:schemeClr val="bg1"/>
                </a:solidFill>
                <a:latin typeface="Franklin Gothic Medium" panose="020B0603020102020204" pitchFamily="34" charset="0"/>
              </a:rPr>
              <a:t>FY21</a:t>
            </a:r>
          </a:p>
        </p:txBody>
      </p:sp>
      <p:pic>
        <p:nvPicPr>
          <p:cNvPr id="11" name="Picture 10" descr="Chart, line chart&#10;&#10;Description automatically generated">
            <a:extLst>
              <a:ext uri="{FF2B5EF4-FFF2-40B4-BE49-F238E27FC236}">
                <a16:creationId xmlns:a16="http://schemas.microsoft.com/office/drawing/2014/main" id="{6C09E932-C64A-471E-9413-DFE1461DB13D}"/>
              </a:ext>
            </a:extLst>
          </p:cNvPr>
          <p:cNvPicPr>
            <a:picLocks noChangeAspect="1"/>
          </p:cNvPicPr>
          <p:nvPr/>
        </p:nvPicPr>
        <p:blipFill rotWithShape="1">
          <a:blip r:embed="rId2"/>
          <a:srcRect l="6071" t="6318" r="6155" b="2219"/>
          <a:stretch/>
        </p:blipFill>
        <p:spPr>
          <a:xfrm>
            <a:off x="1728775" y="2453269"/>
            <a:ext cx="6151507" cy="3977268"/>
          </a:xfrm>
          <a:prstGeom prst="rect">
            <a:avLst/>
          </a:prstGeom>
        </p:spPr>
      </p:pic>
    </p:spTree>
    <p:extLst>
      <p:ext uri="{BB962C8B-B14F-4D97-AF65-F5344CB8AC3E}">
        <p14:creationId xmlns:p14="http://schemas.microsoft.com/office/powerpoint/2010/main" val="2589486571"/>
      </p:ext>
    </p:extLst>
  </p:cSld>
  <p:clrMapOvr>
    <a:masterClrMapping/>
  </p:clrMapOvr>
</p:sld>
</file>

<file path=ppt/theme/theme1.xml><?xml version="1.0" encoding="utf-8"?>
<a:theme xmlns:a="http://schemas.openxmlformats.org/drawingml/2006/main" name="1_Blank">
  <a:themeElements>
    <a:clrScheme name="Aerospace New Colors">
      <a:dk1>
        <a:srgbClr val="000000"/>
      </a:dk1>
      <a:lt1>
        <a:sysClr val="window" lastClr="FFFFFF"/>
      </a:lt1>
      <a:dk2>
        <a:srgbClr val="6F6F70"/>
      </a:dk2>
      <a:lt2>
        <a:srgbClr val="2E008B"/>
      </a:lt2>
      <a:accent1>
        <a:srgbClr val="5E8AB4"/>
      </a:accent1>
      <a:accent2>
        <a:srgbClr val="9B7793"/>
      </a:accent2>
      <a:accent3>
        <a:srgbClr val="FF8F1C"/>
      </a:accent3>
      <a:accent4>
        <a:srgbClr val="FFC72C"/>
      </a:accent4>
      <a:accent5>
        <a:srgbClr val="4F868E"/>
      </a:accent5>
      <a:accent6>
        <a:srgbClr val="A4D65E"/>
      </a:accent6>
      <a:hlink>
        <a:srgbClr val="5E8AB4"/>
      </a:hlink>
      <a:folHlink>
        <a:srgbClr val="4F868E"/>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chemeClr val="tx1"/>
          </a:solidFill>
        </a:ln>
        <a:effectLst/>
      </a:spPr>
      <a:bodyPr rtlCol="0" anchor="ctr"/>
      <a:lstStyle>
        <a:defPPr algn="ctr">
          <a:defRPr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7 corp_newBrand_4.3_cleanLogo.potx" id="{9CDF77FC-A88D-499A-B6D8-2BE6C5817AE1}" vid="{D28AFCCC-B62F-486F-913D-BFCD8B8EA069}"/>
    </a:ext>
  </a:extLst>
</a:theme>
</file>

<file path=ppt/theme/theme2.xml><?xml version="1.0" encoding="utf-8"?>
<a:theme xmlns:a="http://schemas.openxmlformats.org/drawingml/2006/main" name="11_Corporate Template">
  <a:themeElements>
    <a:clrScheme name="Aerospace New Colors">
      <a:dk1>
        <a:srgbClr val="000000"/>
      </a:dk1>
      <a:lt1>
        <a:sysClr val="window" lastClr="FFFFFF"/>
      </a:lt1>
      <a:dk2>
        <a:srgbClr val="6F6F70"/>
      </a:dk2>
      <a:lt2>
        <a:srgbClr val="2E008B"/>
      </a:lt2>
      <a:accent1>
        <a:srgbClr val="5E8AB4"/>
      </a:accent1>
      <a:accent2>
        <a:srgbClr val="9B7793"/>
      </a:accent2>
      <a:accent3>
        <a:srgbClr val="FF8F1C"/>
      </a:accent3>
      <a:accent4>
        <a:srgbClr val="FFC72C"/>
      </a:accent4>
      <a:accent5>
        <a:srgbClr val="4F868E"/>
      </a:accent5>
      <a:accent6>
        <a:srgbClr val="A4D65E"/>
      </a:accent6>
      <a:hlink>
        <a:srgbClr val="5E8AB4"/>
      </a:hlink>
      <a:folHlink>
        <a:srgbClr val="4F868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chemeClr val="tx1"/>
          </a:solidFill>
        </a:ln>
        <a:effectLst/>
      </a:spPr>
      <a:bodyPr rtlCol="0" anchor="ctr"/>
      <a:lstStyle>
        <a:defPPr algn="ctr">
          <a:defRPr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hitespace_ppt_revA.potx" id="{B889C14A-30E6-4C9E-A73F-90138F3758AC}" vid="{F4C00101-18C7-4F23-9232-4A65518F1DA3}"/>
    </a:ext>
  </a:extLst>
</a:theme>
</file>

<file path=ppt/theme/theme3.xml><?xml version="1.0" encoding="utf-8"?>
<a:theme xmlns:a="http://schemas.openxmlformats.org/drawingml/2006/main" name="Prop Unclass rel USG_cornerLogo">
  <a:themeElements>
    <a:clrScheme name="Aerospace Colors">
      <a:dk1>
        <a:sysClr val="windowText" lastClr="000000"/>
      </a:dk1>
      <a:lt1>
        <a:sysClr val="window" lastClr="FFFFFF"/>
      </a:lt1>
      <a:dk2>
        <a:srgbClr val="6F6F70"/>
      </a:dk2>
      <a:lt2>
        <a:srgbClr val="2E008B"/>
      </a:lt2>
      <a:accent1>
        <a:srgbClr val="5E8AB4"/>
      </a:accent1>
      <a:accent2>
        <a:srgbClr val="9B7793"/>
      </a:accent2>
      <a:accent3>
        <a:srgbClr val="FF8F1C"/>
      </a:accent3>
      <a:accent4>
        <a:srgbClr val="FFC72C"/>
      </a:accent4>
      <a:accent5>
        <a:srgbClr val="4F868E"/>
      </a:accent5>
      <a:accent6>
        <a:srgbClr val="A4D65E"/>
      </a:accent6>
      <a:hlink>
        <a:srgbClr val="5E8AB4"/>
      </a:hlink>
      <a:folHlink>
        <a:srgbClr val="4F868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hitespace_ppt_revA.potx" id="{B889C14A-30E6-4C9E-A73F-90138F3758AC}" vid="{73DA9690-8EB9-4034-9D71-FD7139234DB8}"/>
    </a:ext>
  </a:extLst>
</a:theme>
</file>

<file path=ppt/theme/theme4.xml><?xml version="1.0" encoding="utf-8"?>
<a:theme xmlns:a="http://schemas.openxmlformats.org/drawingml/2006/main" name="Unclass_cornerLogo">
  <a:themeElements>
    <a:clrScheme name="Aerospace Colors">
      <a:dk1>
        <a:sysClr val="windowText" lastClr="000000"/>
      </a:dk1>
      <a:lt1>
        <a:sysClr val="window" lastClr="FFFFFF"/>
      </a:lt1>
      <a:dk2>
        <a:srgbClr val="6F6F70"/>
      </a:dk2>
      <a:lt2>
        <a:srgbClr val="2E008B"/>
      </a:lt2>
      <a:accent1>
        <a:srgbClr val="5E8AB4"/>
      </a:accent1>
      <a:accent2>
        <a:srgbClr val="9B7793"/>
      </a:accent2>
      <a:accent3>
        <a:srgbClr val="FF8F1C"/>
      </a:accent3>
      <a:accent4>
        <a:srgbClr val="FFC72C"/>
      </a:accent4>
      <a:accent5>
        <a:srgbClr val="4F868E"/>
      </a:accent5>
      <a:accent6>
        <a:srgbClr val="A4D65E"/>
      </a:accent6>
      <a:hlink>
        <a:srgbClr val="5E8AB4"/>
      </a:hlink>
      <a:folHlink>
        <a:srgbClr val="4F868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hitespace_ppt_revA.potx" id="{B889C14A-30E6-4C9E-A73F-90138F3758AC}" vid="{216677A6-73D3-4A75-BF07-CB5E3519402A}"/>
    </a:ext>
  </a:extLst>
</a:theme>
</file>

<file path=ppt/theme/theme5.xml><?xml version="1.0" encoding="utf-8"?>
<a:theme xmlns:a="http://schemas.openxmlformats.org/drawingml/2006/main" name="Prop Unclass rel USG_centerLogo">
  <a:themeElements>
    <a:clrScheme name="Aerospace Colors">
      <a:dk1>
        <a:sysClr val="windowText" lastClr="000000"/>
      </a:dk1>
      <a:lt1>
        <a:sysClr val="window" lastClr="FFFFFF"/>
      </a:lt1>
      <a:dk2>
        <a:srgbClr val="6F6F70"/>
      </a:dk2>
      <a:lt2>
        <a:srgbClr val="2E008B"/>
      </a:lt2>
      <a:accent1>
        <a:srgbClr val="5E8AB4"/>
      </a:accent1>
      <a:accent2>
        <a:srgbClr val="9B7793"/>
      </a:accent2>
      <a:accent3>
        <a:srgbClr val="FF8F1C"/>
      </a:accent3>
      <a:accent4>
        <a:srgbClr val="FFC72C"/>
      </a:accent4>
      <a:accent5>
        <a:srgbClr val="4F868E"/>
      </a:accent5>
      <a:accent6>
        <a:srgbClr val="A4D65E"/>
      </a:accent6>
      <a:hlink>
        <a:srgbClr val="5E8AB4"/>
      </a:hlink>
      <a:folHlink>
        <a:srgbClr val="4F868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hitespace_ppt_revA.potx" id="{B889C14A-30E6-4C9E-A73F-90138F3758AC}" vid="{EA49B5E1-3FD1-4E83-B58F-58C042F23E71}"/>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CD688C767E01141A97C6FAE41AF2B6F" ma:contentTypeVersion="18" ma:contentTypeDescription="Create a new document." ma:contentTypeScope="" ma:versionID="b62200fd839641f471f862c69a3c9557">
  <xsd:schema xmlns:xsd="http://www.w3.org/2001/XMLSchema" xmlns:xs="http://www.w3.org/2001/XMLSchema" xmlns:p="http://schemas.microsoft.com/office/2006/metadata/properties" xmlns:ns2="1b61945e-ea42-4939-992c-499712c4dde6" xmlns:ns3="75bac2cd-ddab-4cd9-afd2-4e18805de604" targetNamespace="http://schemas.microsoft.com/office/2006/metadata/properties" ma:root="true" ma:fieldsID="662b3b9240b4bd6af68f525a09383479" ns2:_="" ns3:_="">
    <xsd:import namespace="1b61945e-ea42-4939-992c-499712c4dde6"/>
    <xsd:import namespace="75bac2cd-ddab-4cd9-afd2-4e18805de60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61945e-ea42-4939-992c-499712c4dde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5bac2cd-ddab-4cd9-afd2-4e18805de604"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1b61945e-ea42-4939-992c-499712c4dde6">
      <UserInfo>
        <DisplayName>Margaret A Viola</DisplayName>
        <AccountId>2555</AccountId>
        <AccountType/>
      </UserInfo>
      <UserInfo>
        <DisplayName>Paul V Anderson</DisplayName>
        <AccountId>110</AccountId>
        <AccountType/>
      </UserInfo>
    </SharedWithUsers>
  </documentManagement>
</p:properties>
</file>

<file path=customXml/itemProps1.xml><?xml version="1.0" encoding="utf-8"?>
<ds:datastoreItem xmlns:ds="http://schemas.openxmlformats.org/officeDocument/2006/customXml" ds:itemID="{CF33B7AA-42F1-4102-A63F-580E94D3CC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61945e-ea42-4939-992c-499712c4dde6"/>
    <ds:schemaRef ds:uri="75bac2cd-ddab-4cd9-afd2-4e18805de6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E6941D5-9B70-4FCF-8431-FD2C00B4DF13}">
  <ds:schemaRefs>
    <ds:schemaRef ds:uri="http://schemas.microsoft.com/sharepoint/v3/contenttype/forms"/>
  </ds:schemaRefs>
</ds:datastoreItem>
</file>

<file path=customXml/itemProps3.xml><?xml version="1.0" encoding="utf-8"?>
<ds:datastoreItem xmlns:ds="http://schemas.openxmlformats.org/officeDocument/2006/customXml" ds:itemID="{4561B769-D194-4AE7-9D3D-107ABC3B3746}">
  <ds:schemaRefs>
    <ds:schemaRef ds:uri="http://schemas.openxmlformats.org/package/2006/metadata/core-properties"/>
    <ds:schemaRef ds:uri="1b61945e-ea42-4939-992c-499712c4dde6"/>
    <ds:schemaRef ds:uri="http://schemas.microsoft.com/office/2006/documentManagement/types"/>
    <ds:schemaRef ds:uri="http://schemas.microsoft.com/office/infopath/2007/PartnerControls"/>
    <ds:schemaRef ds:uri="http://purl.org/dc/elements/1.1/"/>
    <ds:schemaRef ds:uri="http://schemas.microsoft.com/office/2006/metadata/properties"/>
    <ds:schemaRef ds:uri="aedc3a8a-d51c-4943-b69a-0cdf7594e412"/>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2017 corp_newBrand_4.3_cleanLogo</Template>
  <TotalTime>9869</TotalTime>
  <Words>1808</Words>
  <Application>Microsoft Office PowerPoint</Application>
  <PresentationFormat>Custom</PresentationFormat>
  <Paragraphs>103</Paragraphs>
  <Slides>8</Slides>
  <Notes>0</Notes>
  <HiddenSlides>0</HiddenSlides>
  <MMClips>0</MMClips>
  <ScaleCrop>false</ScaleCrop>
  <HeadingPairs>
    <vt:vector size="6" baseType="variant">
      <vt:variant>
        <vt:lpstr>Fonts Used</vt:lpstr>
      </vt:variant>
      <vt:variant>
        <vt:i4>13</vt:i4>
      </vt:variant>
      <vt:variant>
        <vt:lpstr>Theme</vt:lpstr>
      </vt:variant>
      <vt:variant>
        <vt:i4>5</vt:i4>
      </vt:variant>
      <vt:variant>
        <vt:lpstr>Slide Titles</vt:lpstr>
      </vt:variant>
      <vt:variant>
        <vt:i4>8</vt:i4>
      </vt:variant>
    </vt:vector>
  </HeadingPairs>
  <TitlesOfParts>
    <vt:vector size="26" baseType="lpstr">
      <vt:lpstr>Yu Gothic Medium</vt:lpstr>
      <vt:lpstr>Arial</vt:lpstr>
      <vt:lpstr>Calibri</vt:lpstr>
      <vt:lpstr>Cambria Math</vt:lpstr>
      <vt:lpstr>Franklin Gothic Book</vt:lpstr>
      <vt:lpstr>Franklin Gothic Medium</vt:lpstr>
      <vt:lpstr>Franklin Gothic Medium Cond</vt:lpstr>
      <vt:lpstr>Segoe UI</vt:lpstr>
      <vt:lpstr>Segoe UI Black</vt:lpstr>
      <vt:lpstr>Segoe UI Historic</vt:lpstr>
      <vt:lpstr>Segoe UI Semibold</vt:lpstr>
      <vt:lpstr>Segoe UI Semilight</vt:lpstr>
      <vt:lpstr>Tw Cen MT</vt:lpstr>
      <vt:lpstr>1_Blank</vt:lpstr>
      <vt:lpstr>11_Corporate Template</vt:lpstr>
      <vt:lpstr>Prop Unclass rel USG_cornerLogo</vt:lpstr>
      <vt:lpstr>Unclass_cornerLogo</vt:lpstr>
      <vt:lpstr>Prop Unclass rel USG_centerLogo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Aerospace Corporation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Randy M Villahermosa</dc:creator>
  <cp:keywords/>
  <dc:description/>
  <cp:lastModifiedBy>Justin Kim</cp:lastModifiedBy>
  <cp:revision>333</cp:revision>
  <cp:lastPrinted>2020-08-28T21:04:03Z</cp:lastPrinted>
  <dcterms:created xsi:type="dcterms:W3CDTF">2018-05-16T17:44:45Z</dcterms:created>
  <dcterms:modified xsi:type="dcterms:W3CDTF">2021-01-19T01:03:25Z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0x0101002CD688C767E01141A97C6FAE41AF2B6F</vt:lpwstr>
  </property>
  <property fmtid="{D5CDD505-2E9C-101B-9397-08002B2CF9AE}" pid="3" name="_dlc_DocIdItemGuid">
    <vt:lpwstr>2eca26bd-ca3e-41ff-a1fe-be826d22c0e5</vt:lpwstr>
  </property>
</Properties>
</file>