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4926" r:id="rId4"/>
  </p:sldMasterIdLst>
  <p:notesMasterIdLst>
    <p:notesMasterId r:id="rId7"/>
  </p:notesMasterIdLst>
  <p:handoutMasterIdLst>
    <p:handoutMasterId r:id="rId8"/>
  </p:handoutMasterIdLst>
  <p:sldIdLst>
    <p:sldId id="265" r:id="rId5"/>
    <p:sldId id="266" r:id="rId6"/>
  </p:sldIdLst>
  <p:sldSz cx="10058400" cy="7543800"/>
  <p:notesSz cx="7023100" cy="9309100"/>
  <p:defaultTextStyle>
    <a:defPPr>
      <a:defRPr lang="en-US"/>
    </a:defPPr>
    <a:lvl1pPr marL="0" algn="l" defTabSz="502897" rtl="0" eaLnBrk="1" latinLnBrk="0" hangingPunct="1">
      <a:defRPr sz="1980" kern="1200">
        <a:solidFill>
          <a:schemeClr val="tx1"/>
        </a:solidFill>
        <a:latin typeface="+mn-lt"/>
        <a:ea typeface="+mn-ea"/>
        <a:cs typeface="+mn-cs"/>
      </a:defRPr>
    </a:lvl1pPr>
    <a:lvl2pPr marL="502897" algn="l" defTabSz="502897" rtl="0" eaLnBrk="1" latinLnBrk="0" hangingPunct="1">
      <a:defRPr sz="1980" kern="1200">
        <a:solidFill>
          <a:schemeClr val="tx1"/>
        </a:solidFill>
        <a:latin typeface="+mn-lt"/>
        <a:ea typeface="+mn-ea"/>
        <a:cs typeface="+mn-cs"/>
      </a:defRPr>
    </a:lvl2pPr>
    <a:lvl3pPr marL="1005794" algn="l" defTabSz="502897" rtl="0" eaLnBrk="1" latinLnBrk="0" hangingPunct="1">
      <a:defRPr sz="1980" kern="1200">
        <a:solidFill>
          <a:schemeClr val="tx1"/>
        </a:solidFill>
        <a:latin typeface="+mn-lt"/>
        <a:ea typeface="+mn-ea"/>
        <a:cs typeface="+mn-cs"/>
      </a:defRPr>
    </a:lvl3pPr>
    <a:lvl4pPr marL="1508691" algn="l" defTabSz="502897" rtl="0" eaLnBrk="1" latinLnBrk="0" hangingPunct="1">
      <a:defRPr sz="1980" kern="1200">
        <a:solidFill>
          <a:schemeClr val="tx1"/>
        </a:solidFill>
        <a:latin typeface="+mn-lt"/>
        <a:ea typeface="+mn-ea"/>
        <a:cs typeface="+mn-cs"/>
      </a:defRPr>
    </a:lvl4pPr>
    <a:lvl5pPr marL="2011589" algn="l" defTabSz="502897" rtl="0" eaLnBrk="1" latinLnBrk="0" hangingPunct="1">
      <a:defRPr sz="1980" kern="1200">
        <a:solidFill>
          <a:schemeClr val="tx1"/>
        </a:solidFill>
        <a:latin typeface="+mn-lt"/>
        <a:ea typeface="+mn-ea"/>
        <a:cs typeface="+mn-cs"/>
      </a:defRPr>
    </a:lvl5pPr>
    <a:lvl6pPr marL="2514486" algn="l" defTabSz="502897" rtl="0" eaLnBrk="1" latinLnBrk="0" hangingPunct="1">
      <a:defRPr sz="1980" kern="1200">
        <a:solidFill>
          <a:schemeClr val="tx1"/>
        </a:solidFill>
        <a:latin typeface="+mn-lt"/>
        <a:ea typeface="+mn-ea"/>
        <a:cs typeface="+mn-cs"/>
      </a:defRPr>
    </a:lvl6pPr>
    <a:lvl7pPr marL="3017383" algn="l" defTabSz="502897" rtl="0" eaLnBrk="1" latinLnBrk="0" hangingPunct="1">
      <a:defRPr sz="1980" kern="1200">
        <a:solidFill>
          <a:schemeClr val="tx1"/>
        </a:solidFill>
        <a:latin typeface="+mn-lt"/>
        <a:ea typeface="+mn-ea"/>
        <a:cs typeface="+mn-cs"/>
      </a:defRPr>
    </a:lvl7pPr>
    <a:lvl8pPr marL="3520280" algn="l" defTabSz="502897" rtl="0" eaLnBrk="1" latinLnBrk="0" hangingPunct="1">
      <a:defRPr sz="1980" kern="1200">
        <a:solidFill>
          <a:schemeClr val="tx1"/>
        </a:solidFill>
        <a:latin typeface="+mn-lt"/>
        <a:ea typeface="+mn-ea"/>
        <a:cs typeface="+mn-cs"/>
      </a:defRPr>
    </a:lvl8pPr>
    <a:lvl9pPr marL="4023177" algn="l" defTabSz="502897" rtl="0" eaLnBrk="1" latinLnBrk="0" hangingPunct="1">
      <a:defRPr sz="1980" kern="1200">
        <a:solidFill>
          <a:schemeClr val="tx1"/>
        </a:solidFill>
        <a:latin typeface="+mn-lt"/>
        <a:ea typeface="+mn-ea"/>
        <a:cs typeface="+mn-cs"/>
      </a:defRPr>
    </a:lvl9pPr>
  </p:defaultTextStyle>
  <p:extLst>
    <p:ext uri="{EFAFB233-063F-42B5-8137-9DF3F51BA10A}">
      <p15:sldGuideLst xmlns:p15="http://schemas.microsoft.com/office/powerpoint/2012/main">
        <p15:guide id="5" pos="3168" userDrawn="1">
          <p15:clr>
            <a:srgbClr val="A4A3A4"/>
          </p15:clr>
        </p15:guide>
        <p15:guide id="6" orient="horz" pos="2376" userDrawn="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 Ann Apostol" initials="JAA" lastIdx="2" clrIdx="0"/>
  <p:cmAuthor id="1" name="Paul V Anderson" initials="PVA" lastIdx="5" clrIdx="1">
    <p:extLst>
      <p:ext uri="{19B8F6BF-5375-455C-9EA6-DF929625EA0E}">
        <p15:presenceInfo xmlns:p15="http://schemas.microsoft.com/office/powerpoint/2012/main" userId="S-1-5-21-1417001333-1614895754-725345543-75487" providerId="AD"/>
      </p:ext>
    </p:extLst>
  </p:cmAuthor>
  <p:cmAuthor id="2" name="Erica Deionno" initials="ED" lastIdx="1" clrIdx="2">
    <p:extLst>
      <p:ext uri="{19B8F6BF-5375-455C-9EA6-DF929625EA0E}">
        <p15:presenceInfo xmlns:p15="http://schemas.microsoft.com/office/powerpoint/2012/main" userId="S-1-5-21-1417001333-1614895754-725345543-2575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2E008B"/>
    <a:srgbClr val="00A9E0"/>
    <a:srgbClr val="FF8F1C"/>
    <a:srgbClr val="595959"/>
    <a:srgbClr val="D9D9D9"/>
    <a:srgbClr val="ABE9FF"/>
    <a:srgbClr val="B2B2B3"/>
    <a:srgbClr val="BFBFC0"/>
    <a:srgbClr val="9812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21" autoAdjust="0"/>
    <p:restoredTop sz="90820" autoAdjust="0"/>
  </p:normalViewPr>
  <p:slideViewPr>
    <p:cSldViewPr snapToGrid="0" showGuides="1">
      <p:cViewPr varScale="1">
        <p:scale>
          <a:sx n="102" d="100"/>
          <a:sy n="102" d="100"/>
        </p:scale>
        <p:origin x="300" y="102"/>
      </p:cViewPr>
      <p:guideLst>
        <p:guide pos="3168"/>
        <p:guide orient="horz" pos="2376"/>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napToObjects="1" showGuides="1">
      <p:cViewPr varScale="1">
        <p:scale>
          <a:sx n="91" d="100"/>
          <a:sy n="91" d="100"/>
        </p:scale>
        <p:origin x="3624" y="66"/>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F7DDA5E6-0336-6043-97BE-2667D5222006}" type="datetimeFigureOut">
              <a:rPr lang="en-US" smtClean="0"/>
              <a:pPr/>
              <a:t>2020-05-21</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A2E12B18-0379-EC43-9B57-C54D0D9C72D8}" type="slidenum">
              <a:rPr lang="en-US" smtClean="0"/>
              <a:pPr/>
              <a:t>‹#›</a:t>
            </a:fld>
            <a:endParaRPr lang="en-US" dirty="0"/>
          </a:p>
        </p:txBody>
      </p:sp>
    </p:spTree>
    <p:extLst>
      <p:ext uri="{BB962C8B-B14F-4D97-AF65-F5344CB8AC3E}">
        <p14:creationId xmlns:p14="http://schemas.microsoft.com/office/powerpoint/2010/main" val="14439138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835EEF68-F202-4D68-8499-4DCDD1E544DE}" type="datetimeFigureOut">
              <a:rPr lang="en-US" smtClean="0"/>
              <a:pPr/>
              <a:t>2020-05-21</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99E4C13A-5EDB-4018-91C6-F8B752C11E71}" type="slidenum">
              <a:rPr lang="en-US" smtClean="0"/>
              <a:pPr/>
              <a:t>‹#›</a:t>
            </a:fld>
            <a:endParaRPr lang="en-US" dirty="0"/>
          </a:p>
        </p:txBody>
      </p:sp>
    </p:spTree>
    <p:extLst>
      <p:ext uri="{BB962C8B-B14F-4D97-AF65-F5344CB8AC3E}">
        <p14:creationId xmlns:p14="http://schemas.microsoft.com/office/powerpoint/2010/main" val="1687339761"/>
      </p:ext>
    </p:extLst>
  </p:cSld>
  <p:clrMap bg1="lt1" tx1="dk1" bg2="lt2" tx2="dk2" accent1="accent1" accent2="accent2" accent3="accent3" accent4="accent4" accent5="accent5" accent6="accent6" hlink="hlink" folHlink="folHlink"/>
  <p:hf hdr="0" ftr="0" dt="0"/>
  <p:notesStyle>
    <a:lvl1pPr marL="0" algn="l" defTabSz="1005794" rtl="0" eaLnBrk="1" latinLnBrk="0" hangingPunct="1">
      <a:defRPr sz="1320" kern="1200">
        <a:solidFill>
          <a:schemeClr val="tx1"/>
        </a:solidFill>
        <a:latin typeface="+mn-lt"/>
        <a:ea typeface="+mn-ea"/>
        <a:cs typeface="+mn-cs"/>
      </a:defRPr>
    </a:lvl1pPr>
    <a:lvl2pPr marL="502897" algn="l" defTabSz="1005794" rtl="0" eaLnBrk="1" latinLnBrk="0" hangingPunct="1">
      <a:defRPr sz="1320" kern="1200">
        <a:solidFill>
          <a:schemeClr val="tx1"/>
        </a:solidFill>
        <a:latin typeface="+mn-lt"/>
        <a:ea typeface="+mn-ea"/>
        <a:cs typeface="+mn-cs"/>
      </a:defRPr>
    </a:lvl2pPr>
    <a:lvl3pPr marL="1005794" algn="l" defTabSz="1005794" rtl="0" eaLnBrk="1" latinLnBrk="0" hangingPunct="1">
      <a:defRPr sz="1320" kern="1200">
        <a:solidFill>
          <a:schemeClr val="tx1"/>
        </a:solidFill>
        <a:latin typeface="+mn-lt"/>
        <a:ea typeface="+mn-ea"/>
        <a:cs typeface="+mn-cs"/>
      </a:defRPr>
    </a:lvl3pPr>
    <a:lvl4pPr marL="1508691" algn="l" defTabSz="1005794" rtl="0" eaLnBrk="1" latinLnBrk="0" hangingPunct="1">
      <a:defRPr sz="1320" kern="1200">
        <a:solidFill>
          <a:schemeClr val="tx1"/>
        </a:solidFill>
        <a:latin typeface="+mn-lt"/>
        <a:ea typeface="+mn-ea"/>
        <a:cs typeface="+mn-cs"/>
      </a:defRPr>
    </a:lvl4pPr>
    <a:lvl5pPr marL="2011589" algn="l" defTabSz="1005794" rtl="0" eaLnBrk="1" latinLnBrk="0" hangingPunct="1">
      <a:defRPr sz="1320" kern="1200">
        <a:solidFill>
          <a:schemeClr val="tx1"/>
        </a:solidFill>
        <a:latin typeface="+mn-lt"/>
        <a:ea typeface="+mn-ea"/>
        <a:cs typeface="+mn-cs"/>
      </a:defRPr>
    </a:lvl5pPr>
    <a:lvl6pPr marL="2514486" algn="l" defTabSz="1005794" rtl="0" eaLnBrk="1" latinLnBrk="0" hangingPunct="1">
      <a:defRPr sz="1320" kern="1200">
        <a:solidFill>
          <a:schemeClr val="tx1"/>
        </a:solidFill>
        <a:latin typeface="+mn-lt"/>
        <a:ea typeface="+mn-ea"/>
        <a:cs typeface="+mn-cs"/>
      </a:defRPr>
    </a:lvl6pPr>
    <a:lvl7pPr marL="3017383" algn="l" defTabSz="1005794" rtl="0" eaLnBrk="1" latinLnBrk="0" hangingPunct="1">
      <a:defRPr sz="1320" kern="1200">
        <a:solidFill>
          <a:schemeClr val="tx1"/>
        </a:solidFill>
        <a:latin typeface="+mn-lt"/>
        <a:ea typeface="+mn-ea"/>
        <a:cs typeface="+mn-cs"/>
      </a:defRPr>
    </a:lvl7pPr>
    <a:lvl8pPr marL="3520280" algn="l" defTabSz="1005794" rtl="0" eaLnBrk="1" latinLnBrk="0" hangingPunct="1">
      <a:defRPr sz="1320" kern="1200">
        <a:solidFill>
          <a:schemeClr val="tx1"/>
        </a:solidFill>
        <a:latin typeface="+mn-lt"/>
        <a:ea typeface="+mn-ea"/>
        <a:cs typeface="+mn-cs"/>
      </a:defRPr>
    </a:lvl8pPr>
    <a:lvl9pPr marL="4023177" algn="l" defTabSz="1005794" rtl="0" eaLnBrk="1" latinLnBrk="0" hangingPunct="1">
      <a:defRPr sz="132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a_IdeasFields_1">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A8729E2-5BEB-45C2-9027-FF8FDA202C5D}"/>
              </a:ext>
            </a:extLst>
          </p:cNvPr>
          <p:cNvCxnSpPr>
            <a:cxnSpLocks/>
          </p:cNvCxnSpPr>
          <p:nvPr userDrawn="1"/>
        </p:nvCxnSpPr>
        <p:spPr>
          <a:xfrm>
            <a:off x="645200" y="606709"/>
            <a:ext cx="8914934" cy="0"/>
          </a:xfrm>
          <a:prstGeom prst="line">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153E712E-710A-4BEA-9400-5669B380C1DB}"/>
              </a:ext>
            </a:extLst>
          </p:cNvPr>
          <p:cNvSpPr/>
          <p:nvPr userDrawn="1"/>
        </p:nvSpPr>
        <p:spPr>
          <a:xfrm>
            <a:off x="685801" y="901760"/>
            <a:ext cx="8914934" cy="6045054"/>
          </a:xfrm>
          <a:prstGeom prst="rect">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tx1"/>
              </a:solidFill>
            </a:endParaRPr>
          </a:p>
        </p:txBody>
      </p:sp>
      <p:sp>
        <p:nvSpPr>
          <p:cNvPr id="6" name="Rectangle 5">
            <a:extLst>
              <a:ext uri="{FF2B5EF4-FFF2-40B4-BE49-F238E27FC236}">
                <a16:creationId xmlns:a16="http://schemas.microsoft.com/office/drawing/2014/main" id="{E6FDCB51-BB40-461C-B1C7-3552A5084BAD}"/>
              </a:ext>
            </a:extLst>
          </p:cNvPr>
          <p:cNvSpPr/>
          <p:nvPr userDrawn="1"/>
        </p:nvSpPr>
        <p:spPr>
          <a:xfrm>
            <a:off x="657449" y="1185642"/>
            <a:ext cx="54864" cy="2743200"/>
          </a:xfrm>
          <a:prstGeom prst="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8" name="PROJECT_NAME">
            <a:extLst>
              <a:ext uri="{FF2B5EF4-FFF2-40B4-BE49-F238E27FC236}">
                <a16:creationId xmlns:a16="http://schemas.microsoft.com/office/drawing/2014/main" id="{C6892629-1D6C-4028-800C-D167FAE1FC64}"/>
              </a:ext>
            </a:extLst>
          </p:cNvPr>
          <p:cNvSpPr>
            <a:spLocks noGrp="1"/>
          </p:cNvSpPr>
          <p:nvPr>
            <p:ph type="body" sz="quarter" idx="10" hasCustomPrompt="1"/>
          </p:nvPr>
        </p:nvSpPr>
        <p:spPr>
          <a:xfrm>
            <a:off x="0" y="211542"/>
            <a:ext cx="9600734" cy="400110"/>
          </a:xfrm>
          <a:prstGeom prst="rect">
            <a:avLst/>
          </a:prstGeom>
          <a:noFill/>
        </p:spPr>
        <p:txBody>
          <a:bodyPr wrap="square" lIns="685800" rtlCol="0">
            <a:spAutoFit/>
          </a:bodyPr>
          <a:lstStyle>
            <a:lvl1pPr marL="0" indent="0">
              <a:buFont typeface="Arial" panose="020B0604020202020204" pitchFamily="34" charset="0"/>
              <a:buNone/>
              <a:defRPr lang="en-US" sz="2000" cap="all" baseline="0" smtClean="0">
                <a:solidFill>
                  <a:schemeClr val="bg2"/>
                </a:solidFill>
                <a:latin typeface="Franklin Gothic Medium" panose="020B0603020102020204" pitchFamily="34" charset="0"/>
                <a:cs typeface="+mn-cs"/>
              </a:defRPr>
            </a:lvl1pPr>
            <a:lvl2pPr marL="159997" indent="0">
              <a:buFont typeface="Arial" panose="020B0604020202020204" pitchFamily="34" charset="0"/>
              <a:buNone/>
              <a:defRPr lang="en-US" sz="1980" smtClean="0">
                <a:latin typeface="+mn-lt"/>
                <a:cs typeface="+mn-cs"/>
              </a:defRPr>
            </a:lvl2pPr>
            <a:lvl3pPr marL="662894" indent="0">
              <a:buFont typeface="Arial" panose="020B0604020202020204" pitchFamily="34" charset="0"/>
              <a:buNone/>
              <a:defRPr lang="en-US" sz="1980" smtClean="0">
                <a:latin typeface="+mn-lt"/>
                <a:cs typeface="+mn-cs"/>
              </a:defRPr>
            </a:lvl3pPr>
            <a:lvl4pPr marL="1165791" indent="0">
              <a:buFont typeface="Arial" panose="020B0604020202020204" pitchFamily="34" charset="0"/>
              <a:buNone/>
              <a:defRPr lang="en-US" sz="1980" smtClean="0">
                <a:latin typeface="+mn-lt"/>
                <a:cs typeface="+mn-cs"/>
              </a:defRPr>
            </a:lvl4pPr>
            <a:lvl5pPr marL="1668689" indent="0">
              <a:buFont typeface="Arial" panose="020B0604020202020204" pitchFamily="34" charset="0"/>
              <a:buNone/>
              <a:defRPr lang="en-US" sz="1980">
                <a:latin typeface="+mn-lt"/>
                <a:cs typeface="+mn-cs"/>
              </a:defRPr>
            </a:lvl5pPr>
          </a:lstStyle>
          <a:p>
            <a:pPr marL="0" lvl="0" defTabSz="502897"/>
            <a:r>
              <a:rPr lang="en-US" dirty="0"/>
              <a:t>PROJECT_NAME</a:t>
            </a:r>
          </a:p>
        </p:txBody>
      </p:sp>
      <p:sp>
        <p:nvSpPr>
          <p:cNvPr id="9" name="OVERVIEW_ONE_LINER">
            <a:extLst>
              <a:ext uri="{FF2B5EF4-FFF2-40B4-BE49-F238E27FC236}">
                <a16:creationId xmlns:a16="http://schemas.microsoft.com/office/drawing/2014/main" id="{57CBE32A-D09F-4A85-A2C2-0DC54A375158}"/>
              </a:ext>
            </a:extLst>
          </p:cNvPr>
          <p:cNvSpPr>
            <a:spLocks noGrp="1"/>
          </p:cNvSpPr>
          <p:nvPr>
            <p:ph type="body" sz="quarter" idx="11" hasCustomPrompt="1"/>
          </p:nvPr>
        </p:nvSpPr>
        <p:spPr>
          <a:xfrm>
            <a:off x="0" y="604624"/>
            <a:ext cx="9600734" cy="292388"/>
          </a:xfrm>
          <a:prstGeom prst="rect">
            <a:avLst/>
          </a:prstGeom>
          <a:noFill/>
        </p:spPr>
        <p:txBody>
          <a:bodyPr wrap="square" lIns="685800" rtlCol="0">
            <a:spAutoFit/>
          </a:bodyPr>
          <a:lstStyle>
            <a:lvl1pPr marL="0" indent="0" defTabSz="502897">
              <a:buNone/>
              <a:defRPr lang="en-US" sz="1300" b="0" i="0" dirty="0">
                <a:latin typeface="Franklin Gothic Medium" panose="020B0603020102020204" pitchFamily="34" charset="0"/>
                <a:cs typeface="Dubai" panose="020B0503030403030204" pitchFamily="34" charset="-78"/>
              </a:defRPr>
            </a:lvl1pPr>
          </a:lstStyle>
          <a:p>
            <a:pPr marL="0" lvl="0" defTabSz="502897"/>
            <a:r>
              <a:rPr lang="en-US" dirty="0"/>
              <a:t>OVERVIEW_ONE_LINER [100]</a:t>
            </a:r>
          </a:p>
        </p:txBody>
      </p:sp>
      <p:graphicFrame>
        <p:nvGraphicFramePr>
          <p:cNvPr id="7" name="Table 6">
            <a:extLst>
              <a:ext uri="{FF2B5EF4-FFF2-40B4-BE49-F238E27FC236}">
                <a16:creationId xmlns:a16="http://schemas.microsoft.com/office/drawing/2014/main" id="{FDFD56F7-34B6-4105-8B67-9D0E51428488}"/>
              </a:ext>
            </a:extLst>
          </p:cNvPr>
          <p:cNvGraphicFramePr>
            <a:graphicFrameLocks noGrp="1"/>
          </p:cNvGraphicFramePr>
          <p:nvPr userDrawn="1">
            <p:extLst/>
          </p:nvPr>
        </p:nvGraphicFramePr>
        <p:xfrm>
          <a:off x="838220" y="1019235"/>
          <a:ext cx="2103120" cy="3076014"/>
        </p:xfrm>
        <a:graphic>
          <a:graphicData uri="http://schemas.openxmlformats.org/drawingml/2006/table">
            <a:tbl>
              <a:tblPr>
                <a:tableStyleId>{5C22544A-7EE6-4342-B048-85BDC9FD1C3A}</a:tableStyleId>
              </a:tblPr>
              <a:tblGrid>
                <a:gridCol w="2103120">
                  <a:extLst>
                    <a:ext uri="{9D8B030D-6E8A-4147-A177-3AD203B41FA5}">
                      <a16:colId xmlns:a16="http://schemas.microsoft.com/office/drawing/2014/main" val="3276428996"/>
                    </a:ext>
                  </a:extLst>
                </a:gridCol>
              </a:tblGrid>
              <a:tr h="1025338">
                <a:tc>
                  <a:txBody>
                    <a:bodyPr/>
                    <a:lstStyle/>
                    <a:p>
                      <a:pPr>
                        <a:lnSpc>
                          <a:spcPct val="90000"/>
                        </a:lnSpc>
                      </a:pPr>
                      <a:endParaRPr lang="en-US" sz="1300" dirty="0">
                        <a:solidFill>
                          <a:srgbClr val="2E008B"/>
                        </a:solidFill>
                        <a:latin typeface="Franklin Gothic Medium Cond" panose="020B0606030402020204" pitchFamily="34" charset="0"/>
                        <a:ea typeface="Segoe UI Black" panose="020B0A02040204020203" pitchFamily="34" charset="0"/>
                        <a:cs typeface="Arial" panose="020B0604020202020204" pitchFamily="34" charset="0"/>
                      </a:endParaRPr>
                    </a:p>
                  </a:txBody>
                  <a:tcPr marR="274320" marT="91440" marB="91440" anchor="ctr">
                    <a:lnL w="12700" cmpd="sng">
                      <a:noFill/>
                    </a:lnL>
                    <a:lnR w="12700" cmpd="sng">
                      <a:noFill/>
                    </a:lnR>
                    <a:lnT w="12700" cap="flat" cmpd="sng" algn="ctr">
                      <a:noFill/>
                      <a:prstDash val="solid"/>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1974829"/>
                  </a:ext>
                </a:extLst>
              </a:tr>
              <a:tr h="1025338">
                <a:tc>
                  <a:txBody>
                    <a:bodyPr/>
                    <a:lstStyle/>
                    <a:p>
                      <a:pPr>
                        <a:lnSpc>
                          <a:spcPct val="90000"/>
                        </a:lnSpc>
                      </a:pPr>
                      <a:endParaRPr lang="en-US" sz="1300" dirty="0">
                        <a:solidFill>
                          <a:srgbClr val="2E008B"/>
                        </a:solidFill>
                        <a:latin typeface="Franklin Gothic Medium Cond" panose="020B0606030402020204" pitchFamily="34" charset="0"/>
                        <a:ea typeface="Segoe UI Black" panose="020B0A02040204020203" pitchFamily="34" charset="0"/>
                        <a:cs typeface="Arial" panose="020B0604020202020204" pitchFamily="34" charset="0"/>
                      </a:endParaRPr>
                    </a:p>
                  </a:txBody>
                  <a:tcPr marR="274320" marT="91440" marB="91440" anchor="ctr">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90093328"/>
                  </a:ext>
                </a:extLst>
              </a:tr>
              <a:tr h="1025338">
                <a:tc>
                  <a:txBody>
                    <a:bodyPr/>
                    <a:lstStyle/>
                    <a:p>
                      <a:pPr marL="0" marR="0" lvl="0" indent="0" algn="l" defTabSz="502931" rtl="0" eaLnBrk="1" fontAlgn="auto" latinLnBrk="0" hangingPunct="1">
                        <a:lnSpc>
                          <a:spcPct val="90000"/>
                        </a:lnSpc>
                        <a:spcBef>
                          <a:spcPts val="0"/>
                        </a:spcBef>
                        <a:spcAft>
                          <a:spcPts val="0"/>
                        </a:spcAft>
                        <a:buClrTx/>
                        <a:buSzTx/>
                        <a:buFontTx/>
                        <a:buNone/>
                        <a:tabLst/>
                        <a:defRPr/>
                      </a:pPr>
                      <a:endParaRPr lang="en-US" sz="1300" dirty="0">
                        <a:solidFill>
                          <a:srgbClr val="2E008B"/>
                        </a:solidFill>
                        <a:latin typeface="Franklin Gothic Medium Cond" panose="020B0606030402020204" pitchFamily="34" charset="0"/>
                        <a:ea typeface="Segoe UI Black" panose="020B0A02040204020203" pitchFamily="34" charset="0"/>
                        <a:cs typeface="Arial" panose="020B0604020202020204" pitchFamily="34" charset="0"/>
                      </a:endParaRPr>
                    </a:p>
                  </a:txBody>
                  <a:tcPr marR="274320" marT="91440" marB="91440" anchor="ctr">
                    <a:lnL w="12700" cmpd="sng">
                      <a:noFill/>
                    </a:lnL>
                    <a:lnR w="12700" cmpd="sng">
                      <a:noFill/>
                    </a:lnR>
                    <a:lnT w="6350" cap="flat" cmpd="sng" algn="ctr">
                      <a:solidFill>
                        <a:schemeClr val="bg1">
                          <a:lumMod val="5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0304709"/>
                  </a:ext>
                </a:extLst>
              </a:tr>
            </a:tbl>
          </a:graphicData>
        </a:graphic>
      </p:graphicFrame>
      <p:graphicFrame>
        <p:nvGraphicFramePr>
          <p:cNvPr id="10" name="Table 9">
            <a:extLst>
              <a:ext uri="{FF2B5EF4-FFF2-40B4-BE49-F238E27FC236}">
                <a16:creationId xmlns:a16="http://schemas.microsoft.com/office/drawing/2014/main" id="{CEC79C95-76F9-412A-85EB-F701FE41A67F}"/>
              </a:ext>
            </a:extLst>
          </p:cNvPr>
          <p:cNvGraphicFramePr>
            <a:graphicFrameLocks noGrp="1"/>
          </p:cNvGraphicFramePr>
          <p:nvPr userDrawn="1">
            <p:extLst/>
          </p:nvPr>
        </p:nvGraphicFramePr>
        <p:xfrm>
          <a:off x="3181144" y="1068858"/>
          <a:ext cx="3306405" cy="2973119"/>
        </p:xfrm>
        <a:graphic>
          <a:graphicData uri="http://schemas.openxmlformats.org/drawingml/2006/table">
            <a:tbl>
              <a:tblPr>
                <a:tableStyleId>{5C22544A-7EE6-4342-B048-85BDC9FD1C3A}</a:tableStyleId>
              </a:tblPr>
              <a:tblGrid>
                <a:gridCol w="3306405">
                  <a:extLst>
                    <a:ext uri="{9D8B030D-6E8A-4147-A177-3AD203B41FA5}">
                      <a16:colId xmlns:a16="http://schemas.microsoft.com/office/drawing/2014/main" val="3276428996"/>
                    </a:ext>
                  </a:extLst>
                </a:gridCol>
              </a:tblGrid>
              <a:tr h="379309">
                <a:tc>
                  <a:txBody>
                    <a:bodyPr/>
                    <a:lstStyle/>
                    <a:p>
                      <a:endParaRPr lang="en-US" sz="1400" b="1" dirty="0">
                        <a:solidFill>
                          <a:srgbClr val="2E008B"/>
                        </a:solidFill>
                        <a:latin typeface="Tw Cen MT" panose="020B0602020104020603" pitchFamily="34" charset="0"/>
                      </a:endParaRPr>
                    </a:p>
                  </a:txBody>
                  <a:tcPr marL="182880" marR="182880" marT="27432" marB="27432" anchor="ctr">
                    <a:lnL w="12700" cmpd="sng">
                      <a:noFill/>
                    </a:lnL>
                    <a:lnR w="12700" cmpd="sng">
                      <a:noFill/>
                    </a:lnR>
                    <a:lnT w="6350" cap="flat" cmpd="sng" algn="ctr">
                      <a:solidFill>
                        <a:schemeClr val="bg1">
                          <a:lumMod val="65000"/>
                        </a:schemeClr>
                      </a:solidFill>
                      <a:prstDash val="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5957358"/>
                  </a:ext>
                </a:extLst>
              </a:tr>
              <a:tr h="2593810">
                <a:tc>
                  <a:txBody>
                    <a:bodyPr/>
                    <a:lstStyle/>
                    <a:p>
                      <a:endParaRPr lang="en-US" sz="1100" dirty="0">
                        <a:latin typeface="Franklin Gothic Book" panose="020B0503020102020204" pitchFamily="34" charset="0"/>
                      </a:endParaRPr>
                    </a:p>
                    <a:p>
                      <a:endParaRPr lang="en-US" sz="1100" dirty="0">
                        <a:latin typeface="Franklin Gothic Book" panose="020B0503020102020204" pitchFamily="34" charset="0"/>
                      </a:endParaRPr>
                    </a:p>
                    <a:p>
                      <a:br>
                        <a:rPr lang="en-US" sz="1100" dirty="0">
                          <a:latin typeface="Franklin Gothic Book" panose="020B0503020102020204" pitchFamily="34" charset="0"/>
                        </a:rPr>
                      </a:br>
                      <a:br>
                        <a:rPr lang="en-US" sz="1100" dirty="0">
                          <a:latin typeface="Franklin Gothic Book" panose="020B0503020102020204" pitchFamily="34" charset="0"/>
                        </a:rPr>
                      </a:br>
                      <a:br>
                        <a:rPr lang="en-US" sz="1100" dirty="0">
                          <a:latin typeface="Franklin Gothic Book" panose="020B0503020102020204" pitchFamily="34" charset="0"/>
                        </a:rPr>
                      </a:br>
                      <a:br>
                        <a:rPr lang="en-US" sz="1100" dirty="0">
                          <a:latin typeface="Franklin Gothic Book" panose="020B0503020102020204" pitchFamily="34" charset="0"/>
                        </a:rPr>
                      </a:br>
                      <a:endParaRPr lang="en-US" sz="1100" dirty="0">
                        <a:latin typeface="Franklin Gothic Book" panose="020B0503020102020204" pitchFamily="34" charset="0"/>
                      </a:endParaRPr>
                    </a:p>
                  </a:txBody>
                  <a:tcPr marL="182880" marR="182880" marT="91440" marB="91440">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1974829"/>
                  </a:ext>
                </a:extLst>
              </a:tr>
            </a:tbl>
          </a:graphicData>
        </a:graphic>
      </p:graphicFrame>
      <p:sp>
        <p:nvSpPr>
          <p:cNvPr id="13" name="Rectangle 3">
            <a:extLst>
              <a:ext uri="{FF2B5EF4-FFF2-40B4-BE49-F238E27FC236}">
                <a16:creationId xmlns:a16="http://schemas.microsoft.com/office/drawing/2014/main" id="{FC8F55B0-8B8B-4BF5-BBFA-1D0F795ECE8F}"/>
              </a:ext>
            </a:extLst>
          </p:cNvPr>
          <p:cNvSpPr/>
          <p:nvPr userDrawn="1"/>
        </p:nvSpPr>
        <p:spPr>
          <a:xfrm>
            <a:off x="838220" y="4230903"/>
            <a:ext cx="3033269" cy="365760"/>
          </a:xfrm>
          <a:prstGeom prst="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502897" rtl="0" eaLnBrk="1" fontAlgn="auto" latinLnBrk="0" hangingPunct="1">
              <a:lnSpc>
                <a:spcPct val="100000"/>
              </a:lnSpc>
              <a:spcBef>
                <a:spcPts val="0"/>
              </a:spcBef>
              <a:spcAft>
                <a:spcPts val="0"/>
              </a:spcAft>
              <a:buClrTx/>
              <a:buSzTx/>
              <a:buFontTx/>
              <a:buNone/>
              <a:tabLst/>
              <a:defRPr/>
            </a:pPr>
            <a:endParaRPr kumimoji="0" lang="en-US" sz="1980" b="0" i="0" u="none" strike="noStrike" kern="1200" cap="none" spc="0" normalizeH="0" baseline="0" noProof="0" dirty="0" err="1">
              <a:ln>
                <a:noFill/>
              </a:ln>
              <a:solidFill>
                <a:srgbClr val="000000"/>
              </a:solidFill>
              <a:effectLst/>
              <a:uLnTx/>
              <a:uFillTx/>
              <a:latin typeface="Arial" panose="020B0604020202020204"/>
              <a:ea typeface="+mn-ea"/>
              <a:cs typeface="+mn-cs"/>
            </a:endParaRPr>
          </a:p>
        </p:txBody>
      </p:sp>
      <p:sp>
        <p:nvSpPr>
          <p:cNvPr id="18" name="OVERVIEW_BRIEF_DESCRIPTION">
            <a:extLst>
              <a:ext uri="{FF2B5EF4-FFF2-40B4-BE49-F238E27FC236}">
                <a16:creationId xmlns:a16="http://schemas.microsoft.com/office/drawing/2014/main" id="{24F819E9-D439-426D-874F-CA57814244FF}"/>
              </a:ext>
            </a:extLst>
          </p:cNvPr>
          <p:cNvSpPr>
            <a:spLocks noGrp="1"/>
          </p:cNvSpPr>
          <p:nvPr>
            <p:ph type="body" sz="quarter" idx="23" hasCustomPrompt="1"/>
          </p:nvPr>
        </p:nvSpPr>
        <p:spPr>
          <a:xfrm>
            <a:off x="838220" y="1074741"/>
            <a:ext cx="2103120" cy="914400"/>
          </a:xfrm>
          <a:prstGeom prst="rect">
            <a:avLst/>
          </a:prstGeom>
        </p:spPr>
        <p:txBody>
          <a:bodyPr/>
          <a:lstStyle>
            <a:lvl1pPr marL="0" indent="0">
              <a:buNone/>
              <a:defRPr sz="1050">
                <a:solidFill>
                  <a:schemeClr val="bg2"/>
                </a:solidFill>
                <a:latin typeface="Franklin Gothic Medium" panose="020B0603020102020204" pitchFamily="34" charset="0"/>
              </a:defRPr>
            </a:lvl1pPr>
          </a:lstStyle>
          <a:p>
            <a:pPr lvl="0"/>
            <a:r>
              <a:rPr lang="en-US" dirty="0"/>
              <a:t>OVERVIEW_BRIEF_DESCRIPTION [130]</a:t>
            </a:r>
          </a:p>
        </p:txBody>
      </p:sp>
      <p:sp>
        <p:nvSpPr>
          <p:cNvPr id="20" name="OVERVIEW_AEROSPACE_UNIQUE">
            <a:extLst>
              <a:ext uri="{FF2B5EF4-FFF2-40B4-BE49-F238E27FC236}">
                <a16:creationId xmlns:a16="http://schemas.microsoft.com/office/drawing/2014/main" id="{F639CA3E-3CCB-4D39-BC65-FC4C26CA2E6B}"/>
              </a:ext>
            </a:extLst>
          </p:cNvPr>
          <p:cNvSpPr>
            <a:spLocks noGrp="1"/>
          </p:cNvSpPr>
          <p:nvPr>
            <p:ph type="body" sz="quarter" idx="24" hasCustomPrompt="1"/>
          </p:nvPr>
        </p:nvSpPr>
        <p:spPr>
          <a:xfrm>
            <a:off x="838220" y="2101159"/>
            <a:ext cx="2103120" cy="914400"/>
          </a:xfrm>
          <a:prstGeom prst="rect">
            <a:avLst/>
          </a:prstGeom>
        </p:spPr>
        <p:txBody>
          <a:bodyPr/>
          <a:lstStyle>
            <a:lvl1pPr marL="0" indent="0">
              <a:buNone/>
              <a:defRPr sz="1050">
                <a:solidFill>
                  <a:schemeClr val="bg2"/>
                </a:solidFill>
                <a:latin typeface="Franklin Gothic Medium" panose="020B0603020102020204" pitchFamily="34" charset="0"/>
              </a:defRPr>
            </a:lvl1pPr>
          </a:lstStyle>
          <a:p>
            <a:pPr lvl="0"/>
            <a:r>
              <a:rPr lang="en-US" dirty="0"/>
              <a:t>OVERVIEW_AEROSPACE_UNIQUE[130]</a:t>
            </a:r>
          </a:p>
        </p:txBody>
      </p:sp>
      <p:sp>
        <p:nvSpPr>
          <p:cNvPr id="21" name="OVERVIEW_IMPACT">
            <a:extLst>
              <a:ext uri="{FF2B5EF4-FFF2-40B4-BE49-F238E27FC236}">
                <a16:creationId xmlns:a16="http://schemas.microsoft.com/office/drawing/2014/main" id="{BBDF2EFC-2D6B-4549-BD63-CFE4FA5511BC}"/>
              </a:ext>
            </a:extLst>
          </p:cNvPr>
          <p:cNvSpPr>
            <a:spLocks noGrp="1"/>
          </p:cNvSpPr>
          <p:nvPr>
            <p:ph type="body" sz="quarter" idx="25" hasCustomPrompt="1"/>
          </p:nvPr>
        </p:nvSpPr>
        <p:spPr>
          <a:xfrm>
            <a:off x="838220" y="3127577"/>
            <a:ext cx="2103120" cy="914400"/>
          </a:xfrm>
          <a:prstGeom prst="rect">
            <a:avLst/>
          </a:prstGeom>
        </p:spPr>
        <p:txBody>
          <a:bodyPr/>
          <a:lstStyle>
            <a:lvl1pPr marL="0" indent="0">
              <a:buNone/>
              <a:defRPr sz="1050">
                <a:solidFill>
                  <a:schemeClr val="bg2"/>
                </a:solidFill>
                <a:latin typeface="Franklin Gothic Medium" panose="020B0603020102020204" pitchFamily="34" charset="0"/>
              </a:defRPr>
            </a:lvl1pPr>
          </a:lstStyle>
          <a:p>
            <a:pPr lvl="0"/>
            <a:r>
              <a:rPr lang="en-US" dirty="0"/>
              <a:t>OVERVIEW_IMPACT [130]</a:t>
            </a:r>
          </a:p>
        </p:txBody>
      </p:sp>
      <p:graphicFrame>
        <p:nvGraphicFramePr>
          <p:cNvPr id="22" name="Table 21">
            <a:extLst>
              <a:ext uri="{FF2B5EF4-FFF2-40B4-BE49-F238E27FC236}">
                <a16:creationId xmlns:a16="http://schemas.microsoft.com/office/drawing/2014/main" id="{AA2CF11C-C4A4-4480-AB28-29644D156AB3}"/>
              </a:ext>
            </a:extLst>
          </p:cNvPr>
          <p:cNvGraphicFramePr>
            <a:graphicFrameLocks noGrp="1"/>
          </p:cNvGraphicFramePr>
          <p:nvPr userDrawn="1">
            <p:extLst/>
          </p:nvPr>
        </p:nvGraphicFramePr>
        <p:xfrm>
          <a:off x="6719408" y="1036828"/>
          <a:ext cx="2743200" cy="1764792"/>
        </p:xfrm>
        <a:graphic>
          <a:graphicData uri="http://schemas.openxmlformats.org/drawingml/2006/table">
            <a:tbl>
              <a:tblPr>
                <a:tableStyleId>{5C22544A-7EE6-4342-B048-85BDC9FD1C3A}</a:tableStyleId>
              </a:tblPr>
              <a:tblGrid>
                <a:gridCol w="2743200">
                  <a:extLst>
                    <a:ext uri="{9D8B030D-6E8A-4147-A177-3AD203B41FA5}">
                      <a16:colId xmlns:a16="http://schemas.microsoft.com/office/drawing/2014/main" val="3276428996"/>
                    </a:ext>
                  </a:extLst>
                </a:gridCol>
              </a:tblGrid>
              <a:tr h="411480">
                <a:tc>
                  <a:txBody>
                    <a:bodyPr/>
                    <a:lstStyle/>
                    <a:p>
                      <a:pPr>
                        <a:lnSpc>
                          <a:spcPct val="90000"/>
                        </a:lnSpc>
                      </a:pPr>
                      <a:endParaRPr lang="en-US" sz="1200" i="0" dirty="0">
                        <a:solidFill>
                          <a:srgbClr val="2E008B"/>
                        </a:solidFill>
                        <a:latin typeface="Franklin Gothic Medium" panose="020B0603020102020204" pitchFamily="34" charset="0"/>
                        <a:ea typeface="Segoe UI Black" panose="020B0A02040204020203" pitchFamily="34" charset="0"/>
                        <a:cs typeface="Arial" panose="020B0604020202020204" pitchFamily="34" charset="0"/>
                      </a:endParaRPr>
                    </a:p>
                  </a:txBody>
                  <a:tcPr marR="274320" marT="91440" marB="91440">
                    <a:lnL w="12700" cmpd="sng">
                      <a:noFill/>
                    </a:lnL>
                    <a:lnR w="12700" cmpd="sng">
                      <a:noFill/>
                    </a:lnR>
                    <a:lnT w="12700" cap="flat" cmpd="sng" algn="ctr">
                      <a:noFill/>
                      <a:prstDash val="solid"/>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0279328"/>
                  </a:ext>
                </a:extLst>
              </a:tr>
              <a:tr h="338328">
                <a:tc>
                  <a:txBody>
                    <a:bodyPr/>
                    <a:lstStyle/>
                    <a:p>
                      <a:pPr>
                        <a:lnSpc>
                          <a:spcPct val="90000"/>
                        </a:lnSpc>
                      </a:pPr>
                      <a:endParaRPr lang="en-US" sz="1000" dirty="0">
                        <a:solidFill>
                          <a:srgbClr val="2E008B"/>
                        </a:solidFill>
                        <a:latin typeface="Franklin Gothic Book" panose="020B0503020102020204" pitchFamily="34" charset="0"/>
                        <a:ea typeface="Segoe UI Black" panose="020B0A02040204020203" pitchFamily="34" charset="0"/>
                        <a:cs typeface="Arial" panose="020B0604020202020204" pitchFamily="34" charset="0"/>
                      </a:endParaRPr>
                    </a:p>
                  </a:txBody>
                  <a:tcPr marR="274320" marT="91440" marB="91440">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1974829"/>
                  </a:ext>
                </a:extLst>
              </a:tr>
              <a:tr h="338328">
                <a:tc>
                  <a:txBody>
                    <a:bodyPr/>
                    <a:lstStyle/>
                    <a:p>
                      <a:pPr>
                        <a:lnSpc>
                          <a:spcPct val="90000"/>
                        </a:lnSpc>
                      </a:pPr>
                      <a:endParaRPr lang="en-US" sz="1000" dirty="0">
                        <a:solidFill>
                          <a:srgbClr val="2E008B"/>
                        </a:solidFill>
                        <a:latin typeface="Franklin Gothic Book" panose="020B0503020102020204" pitchFamily="34" charset="0"/>
                        <a:ea typeface="Segoe UI Black" panose="020B0A02040204020203" pitchFamily="34" charset="0"/>
                        <a:cs typeface="Arial" panose="020B0604020202020204" pitchFamily="34" charset="0"/>
                      </a:endParaRPr>
                    </a:p>
                  </a:txBody>
                  <a:tcPr marR="274320" marT="91440" marB="91440">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90093328"/>
                  </a:ext>
                </a:extLst>
              </a:tr>
              <a:tr h="338328">
                <a:tc>
                  <a:txBody>
                    <a:bodyPr/>
                    <a:lstStyle/>
                    <a:p>
                      <a:pPr>
                        <a:lnSpc>
                          <a:spcPct val="90000"/>
                        </a:lnSpc>
                      </a:pPr>
                      <a:endParaRPr lang="en-US" sz="1000" dirty="0">
                        <a:solidFill>
                          <a:srgbClr val="2E008B"/>
                        </a:solidFill>
                        <a:latin typeface="Franklin Gothic Book" panose="020B0503020102020204" pitchFamily="34" charset="0"/>
                        <a:ea typeface="Segoe UI Black" panose="020B0A02040204020203" pitchFamily="34" charset="0"/>
                        <a:cs typeface="Arial" panose="020B0604020202020204" pitchFamily="34" charset="0"/>
                      </a:endParaRPr>
                    </a:p>
                  </a:txBody>
                  <a:tcPr marR="274320" marT="91440" marB="91440">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0304709"/>
                  </a:ext>
                </a:extLst>
              </a:tr>
              <a:tr h="338328">
                <a:tc>
                  <a:txBody>
                    <a:bodyPr/>
                    <a:lstStyle/>
                    <a:p>
                      <a:pPr>
                        <a:lnSpc>
                          <a:spcPct val="90000"/>
                        </a:lnSpc>
                      </a:pPr>
                      <a:endParaRPr lang="en-US" sz="1000" dirty="0">
                        <a:solidFill>
                          <a:srgbClr val="2E008B"/>
                        </a:solidFill>
                        <a:latin typeface="Franklin Gothic Book" panose="020B0503020102020204" pitchFamily="34" charset="0"/>
                        <a:ea typeface="Segoe UI Black" panose="020B0A02040204020203" pitchFamily="34" charset="0"/>
                        <a:cs typeface="Arial" panose="020B0604020202020204" pitchFamily="34" charset="0"/>
                      </a:endParaRPr>
                    </a:p>
                  </a:txBody>
                  <a:tcPr marR="274320" marT="91440" marB="91440">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77281632"/>
                  </a:ext>
                </a:extLst>
              </a:tr>
            </a:tbl>
          </a:graphicData>
        </a:graphic>
      </p:graphicFrame>
      <p:sp>
        <p:nvSpPr>
          <p:cNvPr id="23" name="DETAILS_TECH_01">
            <a:extLst>
              <a:ext uri="{FF2B5EF4-FFF2-40B4-BE49-F238E27FC236}">
                <a16:creationId xmlns:a16="http://schemas.microsoft.com/office/drawing/2014/main" id="{FD5A95F6-BC41-4722-8CA5-22CBFD1C138A}"/>
              </a:ext>
            </a:extLst>
          </p:cNvPr>
          <p:cNvSpPr>
            <a:spLocks noGrp="1"/>
          </p:cNvSpPr>
          <p:nvPr>
            <p:ph type="body" sz="quarter" idx="19" hasCustomPrompt="1"/>
          </p:nvPr>
        </p:nvSpPr>
        <p:spPr>
          <a:xfrm>
            <a:off x="6721919" y="1479833"/>
            <a:ext cx="2742939" cy="274320"/>
          </a:xfrm>
          <a:prstGeom prst="rect">
            <a:avLst/>
          </a:prstGeom>
        </p:spPr>
        <p:txBody>
          <a:bodyPr anchor="ctr"/>
          <a:lstStyle>
            <a:lvl1pPr marL="0" indent="0">
              <a:buNone/>
              <a:defRPr sz="900">
                <a:solidFill>
                  <a:schemeClr val="bg2"/>
                </a:solidFill>
                <a:latin typeface="Franklin Gothic Book" panose="020B0503020102020204" pitchFamily="34" charset="0"/>
              </a:defRPr>
            </a:lvl1pPr>
          </a:lstStyle>
          <a:p>
            <a:pPr lvl="0"/>
            <a:r>
              <a:rPr lang="pt-BR" dirty="0"/>
              <a:t>DETAILS_TECH_01 [50]</a:t>
            </a:r>
          </a:p>
        </p:txBody>
      </p:sp>
      <p:sp>
        <p:nvSpPr>
          <p:cNvPr id="24" name="DETAILS_TECH_02">
            <a:extLst>
              <a:ext uri="{FF2B5EF4-FFF2-40B4-BE49-F238E27FC236}">
                <a16:creationId xmlns:a16="http://schemas.microsoft.com/office/drawing/2014/main" id="{7DEC619C-6C95-4F2D-9F8D-6154B0EA95A8}"/>
              </a:ext>
            </a:extLst>
          </p:cNvPr>
          <p:cNvSpPr>
            <a:spLocks noGrp="1"/>
          </p:cNvSpPr>
          <p:nvPr>
            <p:ph type="body" sz="quarter" idx="20" hasCustomPrompt="1"/>
          </p:nvPr>
        </p:nvSpPr>
        <p:spPr>
          <a:xfrm>
            <a:off x="6721919" y="1817900"/>
            <a:ext cx="2742939" cy="274320"/>
          </a:xfrm>
          <a:prstGeom prst="rect">
            <a:avLst/>
          </a:prstGeom>
        </p:spPr>
        <p:txBody>
          <a:bodyPr anchor="ctr"/>
          <a:lstStyle>
            <a:lvl1pPr marL="0" indent="0">
              <a:buNone/>
              <a:defRPr sz="900">
                <a:solidFill>
                  <a:schemeClr val="bg2"/>
                </a:solidFill>
                <a:latin typeface="Franklin Gothic Book" panose="020B0503020102020204" pitchFamily="34" charset="0"/>
              </a:defRPr>
            </a:lvl1pPr>
          </a:lstStyle>
          <a:p>
            <a:pPr lvl="0"/>
            <a:r>
              <a:rPr lang="pt-BR" dirty="0"/>
              <a:t>DETAILS_TECH_02 [50]</a:t>
            </a:r>
          </a:p>
        </p:txBody>
      </p:sp>
      <p:sp>
        <p:nvSpPr>
          <p:cNvPr id="25" name="DETAILS_TECH_03">
            <a:extLst>
              <a:ext uri="{FF2B5EF4-FFF2-40B4-BE49-F238E27FC236}">
                <a16:creationId xmlns:a16="http://schemas.microsoft.com/office/drawing/2014/main" id="{AC3B717C-7334-457C-B5FE-AE100604791F}"/>
              </a:ext>
            </a:extLst>
          </p:cNvPr>
          <p:cNvSpPr>
            <a:spLocks noGrp="1"/>
          </p:cNvSpPr>
          <p:nvPr>
            <p:ph type="body" sz="quarter" idx="21" hasCustomPrompt="1"/>
          </p:nvPr>
        </p:nvSpPr>
        <p:spPr>
          <a:xfrm>
            <a:off x="6721885" y="2155967"/>
            <a:ext cx="2742939" cy="274320"/>
          </a:xfrm>
          <a:prstGeom prst="rect">
            <a:avLst/>
          </a:prstGeom>
        </p:spPr>
        <p:txBody>
          <a:bodyPr anchor="ctr"/>
          <a:lstStyle>
            <a:lvl1pPr marL="0" indent="0">
              <a:buNone/>
              <a:defRPr sz="900">
                <a:solidFill>
                  <a:schemeClr val="bg2"/>
                </a:solidFill>
                <a:latin typeface="Franklin Gothic Book" panose="020B0503020102020204" pitchFamily="34" charset="0"/>
              </a:defRPr>
            </a:lvl1pPr>
          </a:lstStyle>
          <a:p>
            <a:pPr lvl="0"/>
            <a:r>
              <a:rPr lang="pt-BR" dirty="0"/>
              <a:t>DETAILS_TECH_03 [50]</a:t>
            </a:r>
          </a:p>
        </p:txBody>
      </p:sp>
      <p:sp>
        <p:nvSpPr>
          <p:cNvPr id="26" name="OVERVIEW_EXTENDED_PROJECT_TITLE">
            <a:extLst>
              <a:ext uri="{FF2B5EF4-FFF2-40B4-BE49-F238E27FC236}">
                <a16:creationId xmlns:a16="http://schemas.microsoft.com/office/drawing/2014/main" id="{C9944E66-DE42-4402-8010-4EB2E8BDE197}"/>
              </a:ext>
            </a:extLst>
          </p:cNvPr>
          <p:cNvSpPr>
            <a:spLocks noGrp="1"/>
          </p:cNvSpPr>
          <p:nvPr>
            <p:ph type="body" sz="quarter" idx="22" hasCustomPrompt="1"/>
          </p:nvPr>
        </p:nvSpPr>
        <p:spPr>
          <a:xfrm>
            <a:off x="6721919" y="1074990"/>
            <a:ext cx="2743200" cy="365760"/>
          </a:xfrm>
          <a:prstGeom prst="rect">
            <a:avLst/>
          </a:prstGeom>
        </p:spPr>
        <p:txBody>
          <a:bodyPr anchor="ctr"/>
          <a:lstStyle>
            <a:lvl1pPr marL="0" indent="0">
              <a:buNone/>
              <a:defRPr sz="1100" b="0" i="1">
                <a:solidFill>
                  <a:schemeClr val="bg2"/>
                </a:solidFill>
                <a:latin typeface="Franklin Gothic Medium" panose="020B0603020102020204" pitchFamily="34" charset="0"/>
              </a:defRPr>
            </a:lvl1pPr>
          </a:lstStyle>
          <a:p>
            <a:pPr lvl="0"/>
            <a:r>
              <a:rPr lang="pt-BR" dirty="0"/>
              <a:t>OVERVIEW_EXTENDED_PROJECT_TITLE [55]</a:t>
            </a:r>
            <a:endParaRPr lang="en-US" dirty="0"/>
          </a:p>
        </p:txBody>
      </p:sp>
      <p:sp>
        <p:nvSpPr>
          <p:cNvPr id="27" name="DETAILS_TECH_04">
            <a:extLst>
              <a:ext uri="{FF2B5EF4-FFF2-40B4-BE49-F238E27FC236}">
                <a16:creationId xmlns:a16="http://schemas.microsoft.com/office/drawing/2014/main" id="{C9ED6590-0F47-4FF6-9957-23E9A43755F6}"/>
              </a:ext>
            </a:extLst>
          </p:cNvPr>
          <p:cNvSpPr>
            <a:spLocks noGrp="1"/>
          </p:cNvSpPr>
          <p:nvPr>
            <p:ph type="body" sz="quarter" idx="26" hasCustomPrompt="1"/>
          </p:nvPr>
        </p:nvSpPr>
        <p:spPr>
          <a:xfrm>
            <a:off x="6721885" y="2494035"/>
            <a:ext cx="2742939" cy="274320"/>
          </a:xfrm>
          <a:prstGeom prst="rect">
            <a:avLst/>
          </a:prstGeom>
        </p:spPr>
        <p:txBody>
          <a:bodyPr anchor="ctr"/>
          <a:lstStyle>
            <a:lvl1pPr marL="0" indent="0">
              <a:buNone/>
              <a:defRPr sz="900">
                <a:solidFill>
                  <a:schemeClr val="bg2"/>
                </a:solidFill>
                <a:latin typeface="Franklin Gothic Book" panose="020B0503020102020204" pitchFamily="34" charset="0"/>
              </a:defRPr>
            </a:lvl1pPr>
          </a:lstStyle>
          <a:p>
            <a:pPr lvl="0"/>
            <a:r>
              <a:rPr lang="pt-BR" dirty="0"/>
              <a:t>DETAILS_TECH_04 [50]</a:t>
            </a:r>
          </a:p>
        </p:txBody>
      </p:sp>
      <p:sp>
        <p:nvSpPr>
          <p:cNvPr id="28" name="OVERVIEW_BACKGROUND">
            <a:extLst>
              <a:ext uri="{FF2B5EF4-FFF2-40B4-BE49-F238E27FC236}">
                <a16:creationId xmlns:a16="http://schemas.microsoft.com/office/drawing/2014/main" id="{A155CA10-DF4F-4E66-8FC3-AEFFEEEE1EC2}"/>
              </a:ext>
            </a:extLst>
          </p:cNvPr>
          <p:cNvSpPr>
            <a:spLocks noGrp="1"/>
          </p:cNvSpPr>
          <p:nvPr>
            <p:ph type="body" sz="quarter" idx="27" hasCustomPrompt="1"/>
          </p:nvPr>
        </p:nvSpPr>
        <p:spPr>
          <a:xfrm>
            <a:off x="3180580" y="1479833"/>
            <a:ext cx="3306743" cy="1097280"/>
          </a:xfrm>
          <a:prstGeom prst="rect">
            <a:avLst/>
          </a:prstGeom>
        </p:spPr>
        <p:txBody>
          <a:bodyPr/>
          <a:lstStyle>
            <a:lvl1pPr marL="0" indent="0">
              <a:buNone/>
              <a:defRPr sz="1000">
                <a:solidFill>
                  <a:schemeClr val="tx1"/>
                </a:solidFill>
                <a:latin typeface="Franklin Gothic Book" panose="020B0503020102020204" pitchFamily="34" charset="0"/>
              </a:defRPr>
            </a:lvl1pPr>
          </a:lstStyle>
          <a:p>
            <a:pPr lvl="0"/>
            <a:r>
              <a:rPr lang="en-US" dirty="0"/>
              <a:t>OVERVIEW_BACKGROUND [300]</a:t>
            </a:r>
          </a:p>
        </p:txBody>
      </p:sp>
      <p:sp>
        <p:nvSpPr>
          <p:cNvPr id="29" name="OVERVIEW_PROBLEM_SOLVED">
            <a:extLst>
              <a:ext uri="{FF2B5EF4-FFF2-40B4-BE49-F238E27FC236}">
                <a16:creationId xmlns:a16="http://schemas.microsoft.com/office/drawing/2014/main" id="{3328EFAE-FBA3-4AB0-9ADB-9B1E908222FC}"/>
              </a:ext>
            </a:extLst>
          </p:cNvPr>
          <p:cNvSpPr>
            <a:spLocks noGrp="1"/>
          </p:cNvSpPr>
          <p:nvPr>
            <p:ph type="body" sz="quarter" idx="28" hasCustomPrompt="1"/>
          </p:nvPr>
        </p:nvSpPr>
        <p:spPr>
          <a:xfrm>
            <a:off x="3180580" y="2614386"/>
            <a:ext cx="3306743" cy="1371600"/>
          </a:xfrm>
          <a:prstGeom prst="rect">
            <a:avLst/>
          </a:prstGeom>
        </p:spPr>
        <p:txBody>
          <a:bodyPr/>
          <a:lstStyle>
            <a:lvl1pPr marL="0" indent="0">
              <a:buNone/>
              <a:defRPr sz="1000">
                <a:solidFill>
                  <a:schemeClr val="tx1"/>
                </a:solidFill>
                <a:latin typeface="Franklin Gothic Book" panose="020B0503020102020204" pitchFamily="34" charset="0"/>
              </a:defRPr>
            </a:lvl1pPr>
          </a:lstStyle>
          <a:p>
            <a:pPr lvl="0"/>
            <a:r>
              <a:rPr lang="en-US" dirty="0"/>
              <a:t>OVERVIEW_PROBLEM_SOLVED [420]</a:t>
            </a:r>
          </a:p>
        </p:txBody>
      </p:sp>
      <p:sp>
        <p:nvSpPr>
          <p:cNvPr id="33" name="OVERVIEW_KEY_QUESTION">
            <a:extLst>
              <a:ext uri="{FF2B5EF4-FFF2-40B4-BE49-F238E27FC236}">
                <a16:creationId xmlns:a16="http://schemas.microsoft.com/office/drawing/2014/main" id="{BD03473D-F748-4EAA-B0B8-714F74CDB1FF}"/>
              </a:ext>
            </a:extLst>
          </p:cNvPr>
          <p:cNvSpPr>
            <a:spLocks noGrp="1"/>
          </p:cNvSpPr>
          <p:nvPr>
            <p:ph type="body" sz="quarter" idx="29" hasCustomPrompt="1"/>
          </p:nvPr>
        </p:nvSpPr>
        <p:spPr>
          <a:xfrm>
            <a:off x="3180580" y="1074990"/>
            <a:ext cx="3305456" cy="365760"/>
          </a:xfrm>
          <a:prstGeom prst="rect">
            <a:avLst/>
          </a:prstGeom>
        </p:spPr>
        <p:txBody>
          <a:bodyPr anchor="ctr"/>
          <a:lstStyle>
            <a:lvl1pPr marL="0" indent="0">
              <a:buNone/>
              <a:defRPr sz="1100" b="0" i="0">
                <a:solidFill>
                  <a:schemeClr val="bg2"/>
                </a:solidFill>
                <a:latin typeface="Franklin Gothic Medium" panose="020B0603020102020204" pitchFamily="34" charset="0"/>
              </a:defRPr>
            </a:lvl1pPr>
          </a:lstStyle>
          <a:p>
            <a:pPr lvl="0"/>
            <a:r>
              <a:rPr lang="pt-BR" dirty="0"/>
              <a:t>OVERVIEW_KEY_QUESTION [100]</a:t>
            </a:r>
            <a:endParaRPr lang="en-US" dirty="0"/>
          </a:p>
        </p:txBody>
      </p:sp>
      <p:sp>
        <p:nvSpPr>
          <p:cNvPr id="34" name="OVERVIEW_IN_DEPTH_DESCRIPTION">
            <a:extLst>
              <a:ext uri="{FF2B5EF4-FFF2-40B4-BE49-F238E27FC236}">
                <a16:creationId xmlns:a16="http://schemas.microsoft.com/office/drawing/2014/main" id="{3304FA3A-3F66-44F4-B17D-2D5225AA2AF8}"/>
              </a:ext>
            </a:extLst>
          </p:cNvPr>
          <p:cNvSpPr>
            <a:spLocks noGrp="1"/>
          </p:cNvSpPr>
          <p:nvPr>
            <p:ph type="body" sz="quarter" idx="30" hasCustomPrompt="1"/>
          </p:nvPr>
        </p:nvSpPr>
        <p:spPr>
          <a:xfrm>
            <a:off x="6721885" y="2919026"/>
            <a:ext cx="2746203" cy="1920240"/>
          </a:xfrm>
          <a:prstGeom prst="rect">
            <a:avLst/>
          </a:prstGeom>
        </p:spPr>
        <p:txBody>
          <a:bodyPr/>
          <a:lstStyle>
            <a:lvl1pPr marL="0" indent="0">
              <a:buNone/>
              <a:defRPr sz="900">
                <a:solidFill>
                  <a:schemeClr val="tx1"/>
                </a:solidFill>
                <a:latin typeface="Franklin Gothic Book" panose="020B0503020102020204" pitchFamily="34" charset="0"/>
              </a:defRPr>
            </a:lvl1pPr>
          </a:lstStyle>
          <a:p>
            <a:pPr lvl="0"/>
            <a:r>
              <a:rPr lang="en-US" dirty="0"/>
              <a:t>OVERVIEW_IN_DEPTH_DESCRIPTION [600]</a:t>
            </a:r>
          </a:p>
        </p:txBody>
      </p:sp>
      <p:sp>
        <p:nvSpPr>
          <p:cNvPr id="36" name="JON">
            <a:extLst>
              <a:ext uri="{FF2B5EF4-FFF2-40B4-BE49-F238E27FC236}">
                <a16:creationId xmlns:a16="http://schemas.microsoft.com/office/drawing/2014/main" id="{D8CEAB55-40B4-4BB6-813E-563CD34D86FD}"/>
              </a:ext>
            </a:extLst>
          </p:cNvPr>
          <p:cNvSpPr>
            <a:spLocks noGrp="1"/>
          </p:cNvSpPr>
          <p:nvPr>
            <p:ph type="body" sz="quarter" idx="31" hasCustomPrompt="1"/>
          </p:nvPr>
        </p:nvSpPr>
        <p:spPr>
          <a:xfrm>
            <a:off x="6719408" y="7205472"/>
            <a:ext cx="850262" cy="182880"/>
          </a:xfrm>
          <a:prstGeom prst="rect">
            <a:avLst/>
          </a:prstGeom>
        </p:spPr>
        <p:txBody>
          <a:bodyPr anchor="ctr"/>
          <a:lstStyle>
            <a:lvl1pPr marL="0" indent="0" algn="r">
              <a:buNone/>
              <a:defRPr sz="1100">
                <a:solidFill>
                  <a:schemeClr val="bg1"/>
                </a:solidFill>
                <a:latin typeface="Franklin Gothic Medium" panose="020B0603020102020204" pitchFamily="34" charset="0"/>
              </a:defRPr>
            </a:lvl1pPr>
          </a:lstStyle>
          <a:p>
            <a:pPr lvl="0"/>
            <a:r>
              <a:rPr lang="en-US" dirty="0"/>
              <a:t>6 digit JON</a:t>
            </a:r>
          </a:p>
        </p:txBody>
      </p:sp>
      <p:sp>
        <p:nvSpPr>
          <p:cNvPr id="40" name="MEDIA_BACKGROUND_FIGURE_IMAGE">
            <a:extLst>
              <a:ext uri="{FF2B5EF4-FFF2-40B4-BE49-F238E27FC236}">
                <a16:creationId xmlns:a16="http://schemas.microsoft.com/office/drawing/2014/main" id="{DEC743A7-0AF5-4909-975A-66189D145A56}"/>
              </a:ext>
            </a:extLst>
          </p:cNvPr>
          <p:cNvSpPr>
            <a:spLocks noGrp="1"/>
          </p:cNvSpPr>
          <p:nvPr>
            <p:ph sz="quarter" idx="32" hasCustomPrompt="1"/>
          </p:nvPr>
        </p:nvSpPr>
        <p:spPr>
          <a:xfrm>
            <a:off x="838220" y="4675161"/>
            <a:ext cx="2743200" cy="1828800"/>
          </a:xfrm>
          <a:prstGeom prst="rect">
            <a:avLst/>
          </a:prstGeom>
        </p:spPr>
        <p:txBody>
          <a:bodyPr/>
          <a:lstStyle>
            <a:lvl1pPr marL="0" indent="0" algn="ctr">
              <a:buNone/>
              <a:defRPr sz="1100">
                <a:solidFill>
                  <a:schemeClr val="tx2">
                    <a:lumMod val="75000"/>
                  </a:schemeClr>
                </a:solidFill>
                <a:latin typeface="Franklin Gothic Book" panose="020B0503020102020204" pitchFamily="34" charset="0"/>
                <a:cs typeface="Arial" panose="020B0604020202020204" pitchFamily="34" charset="0"/>
              </a:defRPr>
            </a:lvl1pPr>
          </a:lstStyle>
          <a:p>
            <a:pPr lvl="0"/>
            <a:r>
              <a:rPr lang="en-US" dirty="0"/>
              <a:t>MEDIA_BACKGROUND_FIGURE_IMAGE</a:t>
            </a:r>
          </a:p>
        </p:txBody>
      </p:sp>
      <p:sp>
        <p:nvSpPr>
          <p:cNvPr id="42" name="MEDIA_FLOWCHART_IMAGE">
            <a:extLst>
              <a:ext uri="{FF2B5EF4-FFF2-40B4-BE49-F238E27FC236}">
                <a16:creationId xmlns:a16="http://schemas.microsoft.com/office/drawing/2014/main" id="{3D6C88C0-6C41-4C82-8DC3-3C960712A49B}"/>
              </a:ext>
            </a:extLst>
          </p:cNvPr>
          <p:cNvSpPr>
            <a:spLocks noGrp="1"/>
          </p:cNvSpPr>
          <p:nvPr>
            <p:ph sz="quarter" idx="34" hasCustomPrompt="1"/>
          </p:nvPr>
        </p:nvSpPr>
        <p:spPr>
          <a:xfrm>
            <a:off x="6721885" y="4971947"/>
            <a:ext cx="2743200" cy="1828800"/>
          </a:xfrm>
          <a:prstGeom prst="rect">
            <a:avLst/>
          </a:prstGeom>
        </p:spPr>
        <p:txBody>
          <a:bodyPr/>
          <a:lstStyle>
            <a:lvl1pPr marL="0" indent="0" algn="ctr">
              <a:buNone/>
              <a:defRPr sz="1100">
                <a:solidFill>
                  <a:schemeClr val="tx2">
                    <a:lumMod val="75000"/>
                  </a:schemeClr>
                </a:solidFill>
                <a:latin typeface="Franklin Gothic Book" panose="020B0503020102020204" pitchFamily="34" charset="0"/>
                <a:cs typeface="Arial" panose="020B0604020202020204" pitchFamily="34" charset="0"/>
              </a:defRPr>
            </a:lvl1pPr>
          </a:lstStyle>
          <a:p>
            <a:pPr lvl="0"/>
            <a:r>
              <a:rPr lang="en-US" dirty="0"/>
              <a:t>MEDIA_FLOWCHART_IMAGE</a:t>
            </a:r>
          </a:p>
        </p:txBody>
      </p:sp>
      <p:sp>
        <p:nvSpPr>
          <p:cNvPr id="30" name="LEAD">
            <a:extLst>
              <a:ext uri="{FF2B5EF4-FFF2-40B4-BE49-F238E27FC236}">
                <a16:creationId xmlns:a16="http://schemas.microsoft.com/office/drawing/2014/main" id="{58901C3C-C9BA-4EEC-8CDD-9BC8D13FE5DC}"/>
              </a:ext>
            </a:extLst>
          </p:cNvPr>
          <p:cNvSpPr>
            <a:spLocks noGrp="1"/>
          </p:cNvSpPr>
          <p:nvPr>
            <p:ph type="body" sz="quarter" idx="35" hasCustomPrompt="1"/>
          </p:nvPr>
        </p:nvSpPr>
        <p:spPr>
          <a:xfrm>
            <a:off x="684881" y="7205472"/>
            <a:ext cx="2743200" cy="182880"/>
          </a:xfrm>
          <a:prstGeom prst="rect">
            <a:avLst/>
          </a:prstGeom>
        </p:spPr>
        <p:txBody>
          <a:bodyPr anchor="ctr"/>
          <a:lstStyle>
            <a:lvl1pPr marL="0" indent="0" algn="l">
              <a:buNone/>
              <a:defRPr sz="1100">
                <a:solidFill>
                  <a:schemeClr val="bg1"/>
                </a:solidFill>
                <a:latin typeface="Franklin Gothic Medium" panose="020B0603020102020204" pitchFamily="34" charset="0"/>
              </a:defRPr>
            </a:lvl1pPr>
          </a:lstStyle>
          <a:p>
            <a:pPr lvl="0"/>
            <a:r>
              <a:rPr lang="en-US" dirty="0"/>
              <a:t>LEAD</a:t>
            </a:r>
          </a:p>
        </p:txBody>
      </p:sp>
      <p:sp>
        <p:nvSpPr>
          <p:cNvPr id="32" name="FUNDING_SOURCE">
            <a:extLst>
              <a:ext uri="{FF2B5EF4-FFF2-40B4-BE49-F238E27FC236}">
                <a16:creationId xmlns:a16="http://schemas.microsoft.com/office/drawing/2014/main" id="{1DE0D686-0FEA-421F-8A2E-758A66D237A0}"/>
              </a:ext>
            </a:extLst>
          </p:cNvPr>
          <p:cNvSpPr>
            <a:spLocks noGrp="1"/>
          </p:cNvSpPr>
          <p:nvPr>
            <p:ph type="body" sz="quarter" idx="36" hasCustomPrompt="1"/>
          </p:nvPr>
        </p:nvSpPr>
        <p:spPr>
          <a:xfrm>
            <a:off x="7604592" y="7118634"/>
            <a:ext cx="914771" cy="365760"/>
          </a:xfrm>
          <a:prstGeom prst="rect">
            <a:avLst/>
          </a:prstGeom>
        </p:spPr>
        <p:txBody>
          <a:bodyPr anchor="ctr"/>
          <a:lstStyle>
            <a:lvl1pPr marL="0" indent="0" algn="l">
              <a:lnSpc>
                <a:spcPct val="90000"/>
              </a:lnSpc>
              <a:spcBef>
                <a:spcPts val="0"/>
              </a:spcBef>
              <a:buNone/>
              <a:defRPr sz="1100">
                <a:solidFill>
                  <a:schemeClr val="bg1"/>
                </a:solidFill>
                <a:latin typeface="Franklin Gothic Medium" panose="020B0603020102020204" pitchFamily="34" charset="0"/>
              </a:defRPr>
            </a:lvl1pPr>
          </a:lstStyle>
          <a:p>
            <a:pPr lvl="0"/>
            <a:r>
              <a:rPr lang="en-US" dirty="0"/>
              <a:t>IR&amp;D, LTCD, SERPA, or Ventures</a:t>
            </a:r>
          </a:p>
        </p:txBody>
      </p:sp>
      <p:cxnSp>
        <p:nvCxnSpPr>
          <p:cNvPr id="3" name="Straight Connector 2">
            <a:extLst>
              <a:ext uri="{FF2B5EF4-FFF2-40B4-BE49-F238E27FC236}">
                <a16:creationId xmlns:a16="http://schemas.microsoft.com/office/drawing/2014/main" id="{7D6B670B-8A00-4DDC-BF92-980384BFB935}"/>
              </a:ext>
            </a:extLst>
          </p:cNvPr>
          <p:cNvCxnSpPr/>
          <p:nvPr userDrawn="1"/>
        </p:nvCxnSpPr>
        <p:spPr>
          <a:xfrm>
            <a:off x="7587131" y="7246852"/>
            <a:ext cx="0" cy="109728"/>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1" name="MEDIA_MAIN_GRAPHIC_TITLE">
            <a:extLst>
              <a:ext uri="{FF2B5EF4-FFF2-40B4-BE49-F238E27FC236}">
                <a16:creationId xmlns:a16="http://schemas.microsoft.com/office/drawing/2014/main" id="{55F728AB-C32D-417D-AEC9-82BBB99BBD75}"/>
              </a:ext>
            </a:extLst>
          </p:cNvPr>
          <p:cNvSpPr>
            <a:spLocks noGrp="1"/>
          </p:cNvSpPr>
          <p:nvPr>
            <p:ph type="body" sz="quarter" idx="33" hasCustomPrompt="1"/>
          </p:nvPr>
        </p:nvSpPr>
        <p:spPr>
          <a:xfrm>
            <a:off x="1097280" y="4267479"/>
            <a:ext cx="2743200" cy="292608"/>
          </a:xfrm>
          <a:prstGeom prst="rect">
            <a:avLst/>
          </a:prstGeom>
        </p:spPr>
        <p:txBody>
          <a:bodyPr anchor="ctr"/>
          <a:lstStyle>
            <a:lvl1pPr marL="0" indent="0" algn="r">
              <a:buNone/>
              <a:defRPr sz="1100" b="0" i="1">
                <a:solidFill>
                  <a:schemeClr val="bg1"/>
                </a:solidFill>
                <a:latin typeface="Franklin Gothic Medium" panose="020B06030201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MEDIA_MAIN_GRAPHIC_TITLE [25]</a:t>
            </a:r>
          </a:p>
        </p:txBody>
      </p:sp>
      <p:sp>
        <p:nvSpPr>
          <p:cNvPr id="37" name="MEDIA_BACKGROUND_FIGURE_TITLE">
            <a:extLst>
              <a:ext uri="{FF2B5EF4-FFF2-40B4-BE49-F238E27FC236}">
                <a16:creationId xmlns:a16="http://schemas.microsoft.com/office/drawing/2014/main" id="{B4D1A9FD-BE54-4AD5-B240-C593057266FB}"/>
              </a:ext>
            </a:extLst>
          </p:cNvPr>
          <p:cNvSpPr>
            <a:spLocks noGrp="1"/>
          </p:cNvSpPr>
          <p:nvPr>
            <p:ph type="body" sz="quarter" idx="37" hasCustomPrompt="1"/>
          </p:nvPr>
        </p:nvSpPr>
        <p:spPr>
          <a:xfrm>
            <a:off x="838220" y="6508139"/>
            <a:ext cx="2743200" cy="292608"/>
          </a:xfrm>
          <a:prstGeom prst="rect">
            <a:avLst/>
          </a:prstGeom>
        </p:spPr>
        <p:txBody>
          <a:bodyPr anchor="ctr"/>
          <a:lstStyle>
            <a:lvl1pPr marL="0" indent="0" algn="ctr">
              <a:buNone/>
              <a:defRPr sz="1100" b="0" i="1">
                <a:solidFill>
                  <a:schemeClr val="tx2">
                    <a:lumMod val="50000"/>
                  </a:schemeClr>
                </a:solidFill>
                <a:latin typeface="Franklin Gothic Medium" panose="020B06030201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MEDIA_BACKGROUND_FIGURE_TITLE [25]</a:t>
            </a:r>
          </a:p>
        </p:txBody>
      </p:sp>
      <p:sp>
        <p:nvSpPr>
          <p:cNvPr id="38" name="MEDIA_MAIN_GRAPHIC_IMAGE">
            <a:extLst>
              <a:ext uri="{FF2B5EF4-FFF2-40B4-BE49-F238E27FC236}">
                <a16:creationId xmlns:a16="http://schemas.microsoft.com/office/drawing/2014/main" id="{997F911E-5E4E-4705-9D97-62D4B6B5795C}"/>
              </a:ext>
            </a:extLst>
          </p:cNvPr>
          <p:cNvSpPr>
            <a:spLocks noGrp="1"/>
          </p:cNvSpPr>
          <p:nvPr>
            <p:ph sz="quarter" idx="16" hasCustomPrompt="1"/>
          </p:nvPr>
        </p:nvSpPr>
        <p:spPr>
          <a:xfrm>
            <a:off x="3890772" y="4263295"/>
            <a:ext cx="2514600" cy="2514600"/>
          </a:xfrm>
          <a:prstGeom prst="rect">
            <a:avLst/>
          </a:prstGeom>
          <a:ln w="19050">
            <a:noFill/>
          </a:ln>
        </p:spPr>
        <p:txBody>
          <a:bodyPr/>
          <a:lstStyle>
            <a:lvl1pPr marL="0" indent="0" algn="ctr">
              <a:buNone/>
              <a:defRPr sz="1100">
                <a:solidFill>
                  <a:schemeClr val="tx2">
                    <a:lumMod val="75000"/>
                  </a:schemeClr>
                </a:solidFill>
                <a:latin typeface="Franklin Gothic Book" panose="020B0503020102020204" pitchFamily="34" charset="0"/>
                <a:cs typeface="Arial" panose="020B0604020202020204" pitchFamily="34" charset="0"/>
              </a:defRPr>
            </a:lvl1pPr>
          </a:lstStyle>
          <a:p>
            <a:pPr lvl="0"/>
            <a:r>
              <a:rPr lang="en-US" dirty="0"/>
              <a:t>MEDIA_MAIN_GRAPHIC_IMAGE</a:t>
            </a:r>
          </a:p>
        </p:txBody>
      </p:sp>
      <p:sp>
        <p:nvSpPr>
          <p:cNvPr id="43" name="Rectangle 42">
            <a:extLst>
              <a:ext uri="{FF2B5EF4-FFF2-40B4-BE49-F238E27FC236}">
                <a16:creationId xmlns:a16="http://schemas.microsoft.com/office/drawing/2014/main" id="{D39075FE-1EB4-4FD6-9596-AD8EBB75F125}"/>
              </a:ext>
            </a:extLst>
          </p:cNvPr>
          <p:cNvSpPr/>
          <p:nvPr userDrawn="1"/>
        </p:nvSpPr>
        <p:spPr>
          <a:xfrm>
            <a:off x="3867912" y="4240435"/>
            <a:ext cx="2560320" cy="2560320"/>
          </a:xfrm>
          <a:prstGeom prst="rect">
            <a:avLst/>
          </a:prstGeom>
          <a:noFill/>
          <a:ln w="1905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44" name="Right Triangle 43">
            <a:extLst>
              <a:ext uri="{FF2B5EF4-FFF2-40B4-BE49-F238E27FC236}">
                <a16:creationId xmlns:a16="http://schemas.microsoft.com/office/drawing/2014/main" id="{26974839-94B7-4F78-B5BC-5F7B949FAADB}"/>
              </a:ext>
            </a:extLst>
          </p:cNvPr>
          <p:cNvSpPr/>
          <p:nvPr userDrawn="1"/>
        </p:nvSpPr>
        <p:spPr>
          <a:xfrm>
            <a:off x="838200" y="4230387"/>
            <a:ext cx="182880" cy="369087"/>
          </a:xfrm>
          <a:prstGeom prst="rtTriangle">
            <a:avLst/>
          </a:pr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023917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b_Flipbook">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A8729E2-5BEB-45C2-9027-FF8FDA202C5D}"/>
              </a:ext>
            </a:extLst>
          </p:cNvPr>
          <p:cNvCxnSpPr>
            <a:cxnSpLocks/>
          </p:cNvCxnSpPr>
          <p:nvPr userDrawn="1"/>
        </p:nvCxnSpPr>
        <p:spPr>
          <a:xfrm>
            <a:off x="645200" y="606709"/>
            <a:ext cx="8914934" cy="0"/>
          </a:xfrm>
          <a:prstGeom prst="line">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153E712E-710A-4BEA-9400-5669B380C1DB}"/>
              </a:ext>
            </a:extLst>
          </p:cNvPr>
          <p:cNvSpPr/>
          <p:nvPr userDrawn="1"/>
        </p:nvSpPr>
        <p:spPr>
          <a:xfrm>
            <a:off x="685801" y="901760"/>
            <a:ext cx="8914934" cy="6045054"/>
          </a:xfrm>
          <a:prstGeom prst="rect">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tx1"/>
              </a:solidFill>
            </a:endParaRPr>
          </a:p>
        </p:txBody>
      </p:sp>
      <p:sp>
        <p:nvSpPr>
          <p:cNvPr id="6" name="Rectangle 5">
            <a:extLst>
              <a:ext uri="{FF2B5EF4-FFF2-40B4-BE49-F238E27FC236}">
                <a16:creationId xmlns:a16="http://schemas.microsoft.com/office/drawing/2014/main" id="{E6FDCB51-BB40-461C-B1C7-3552A5084BAD}"/>
              </a:ext>
            </a:extLst>
          </p:cNvPr>
          <p:cNvSpPr/>
          <p:nvPr userDrawn="1"/>
        </p:nvSpPr>
        <p:spPr>
          <a:xfrm>
            <a:off x="657449" y="1185642"/>
            <a:ext cx="54864" cy="2743200"/>
          </a:xfrm>
          <a:prstGeom prst="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8" name="PROJECT_NAME">
            <a:extLst>
              <a:ext uri="{FF2B5EF4-FFF2-40B4-BE49-F238E27FC236}">
                <a16:creationId xmlns:a16="http://schemas.microsoft.com/office/drawing/2014/main" id="{C6892629-1D6C-4028-800C-D167FAE1FC64}"/>
              </a:ext>
            </a:extLst>
          </p:cNvPr>
          <p:cNvSpPr>
            <a:spLocks noGrp="1"/>
          </p:cNvSpPr>
          <p:nvPr>
            <p:ph type="body" sz="quarter" idx="10" hasCustomPrompt="1"/>
          </p:nvPr>
        </p:nvSpPr>
        <p:spPr>
          <a:xfrm>
            <a:off x="0" y="211542"/>
            <a:ext cx="9600734" cy="400110"/>
          </a:xfrm>
          <a:prstGeom prst="rect">
            <a:avLst/>
          </a:prstGeom>
          <a:noFill/>
        </p:spPr>
        <p:txBody>
          <a:bodyPr wrap="square" lIns="685800" rtlCol="0">
            <a:spAutoFit/>
          </a:bodyPr>
          <a:lstStyle>
            <a:lvl1pPr marL="0" indent="0">
              <a:buFont typeface="Arial" panose="020B0604020202020204" pitchFamily="34" charset="0"/>
              <a:buNone/>
              <a:defRPr lang="en-US" sz="2000" cap="all" baseline="0" smtClean="0">
                <a:solidFill>
                  <a:schemeClr val="bg2"/>
                </a:solidFill>
                <a:latin typeface="Franklin Gothic Medium" panose="020B0603020102020204" pitchFamily="34" charset="0"/>
                <a:cs typeface="+mn-cs"/>
              </a:defRPr>
            </a:lvl1pPr>
            <a:lvl2pPr marL="159997" indent="0">
              <a:buFont typeface="Arial" panose="020B0604020202020204" pitchFamily="34" charset="0"/>
              <a:buNone/>
              <a:defRPr lang="en-US" sz="1980" smtClean="0">
                <a:latin typeface="+mn-lt"/>
                <a:cs typeface="+mn-cs"/>
              </a:defRPr>
            </a:lvl2pPr>
            <a:lvl3pPr marL="662894" indent="0">
              <a:buFont typeface="Arial" panose="020B0604020202020204" pitchFamily="34" charset="0"/>
              <a:buNone/>
              <a:defRPr lang="en-US" sz="1980" smtClean="0">
                <a:latin typeface="+mn-lt"/>
                <a:cs typeface="+mn-cs"/>
              </a:defRPr>
            </a:lvl3pPr>
            <a:lvl4pPr marL="1165791" indent="0">
              <a:buFont typeface="Arial" panose="020B0604020202020204" pitchFamily="34" charset="0"/>
              <a:buNone/>
              <a:defRPr lang="en-US" sz="1980" smtClean="0">
                <a:latin typeface="+mn-lt"/>
                <a:cs typeface="+mn-cs"/>
              </a:defRPr>
            </a:lvl4pPr>
            <a:lvl5pPr marL="1668689" indent="0">
              <a:buFont typeface="Arial" panose="020B0604020202020204" pitchFamily="34" charset="0"/>
              <a:buNone/>
              <a:defRPr lang="en-US" sz="1980">
                <a:latin typeface="+mn-lt"/>
                <a:cs typeface="+mn-cs"/>
              </a:defRPr>
            </a:lvl5pPr>
          </a:lstStyle>
          <a:p>
            <a:pPr marL="0" lvl="0" defTabSz="502897"/>
            <a:r>
              <a:rPr lang="en-US" dirty="0"/>
              <a:t>PROJECT NAME</a:t>
            </a:r>
          </a:p>
        </p:txBody>
      </p:sp>
      <p:sp>
        <p:nvSpPr>
          <p:cNvPr id="9" name="OVERVIEW_ONE_LINER">
            <a:extLst>
              <a:ext uri="{FF2B5EF4-FFF2-40B4-BE49-F238E27FC236}">
                <a16:creationId xmlns:a16="http://schemas.microsoft.com/office/drawing/2014/main" id="{57CBE32A-D09F-4A85-A2C2-0DC54A375158}"/>
              </a:ext>
            </a:extLst>
          </p:cNvPr>
          <p:cNvSpPr>
            <a:spLocks noGrp="1"/>
          </p:cNvSpPr>
          <p:nvPr>
            <p:ph type="body" sz="quarter" idx="11" hasCustomPrompt="1"/>
          </p:nvPr>
        </p:nvSpPr>
        <p:spPr>
          <a:xfrm>
            <a:off x="0" y="604624"/>
            <a:ext cx="9600734" cy="292388"/>
          </a:xfrm>
          <a:prstGeom prst="rect">
            <a:avLst/>
          </a:prstGeom>
          <a:noFill/>
        </p:spPr>
        <p:txBody>
          <a:bodyPr wrap="square" lIns="685800" rtlCol="0">
            <a:spAutoFit/>
          </a:bodyPr>
          <a:lstStyle>
            <a:lvl1pPr marL="0" indent="0" defTabSz="502897">
              <a:buNone/>
              <a:defRPr lang="en-US" sz="1300" b="0" i="0" dirty="0">
                <a:latin typeface="Franklin Gothic Medium" panose="020B0603020102020204" pitchFamily="34" charset="0"/>
                <a:cs typeface="Dubai" panose="020B0503030403030204" pitchFamily="34" charset="-78"/>
              </a:defRPr>
            </a:lvl1pPr>
          </a:lstStyle>
          <a:p>
            <a:pPr marL="0" lvl="0" defTabSz="502897"/>
            <a:r>
              <a:rPr lang="en-US" dirty="0"/>
              <a:t>Provide a concise, one-line sound bite or tag line capturing the essence of your project. </a:t>
            </a:r>
          </a:p>
        </p:txBody>
      </p:sp>
      <p:graphicFrame>
        <p:nvGraphicFramePr>
          <p:cNvPr id="7" name="Table 6">
            <a:extLst>
              <a:ext uri="{FF2B5EF4-FFF2-40B4-BE49-F238E27FC236}">
                <a16:creationId xmlns:a16="http://schemas.microsoft.com/office/drawing/2014/main" id="{FDFD56F7-34B6-4105-8B67-9D0E51428488}"/>
              </a:ext>
            </a:extLst>
          </p:cNvPr>
          <p:cNvGraphicFramePr>
            <a:graphicFrameLocks noGrp="1"/>
          </p:cNvGraphicFramePr>
          <p:nvPr userDrawn="1">
            <p:extLst>
              <p:ext uri="{D42A27DB-BD31-4B8C-83A1-F6EECF244321}">
                <p14:modId xmlns:p14="http://schemas.microsoft.com/office/powerpoint/2010/main" val="4204177718"/>
              </p:ext>
            </p:extLst>
          </p:nvPr>
        </p:nvGraphicFramePr>
        <p:xfrm>
          <a:off x="838220" y="1019235"/>
          <a:ext cx="2103120" cy="3076014"/>
        </p:xfrm>
        <a:graphic>
          <a:graphicData uri="http://schemas.openxmlformats.org/drawingml/2006/table">
            <a:tbl>
              <a:tblPr>
                <a:tableStyleId>{5C22544A-7EE6-4342-B048-85BDC9FD1C3A}</a:tableStyleId>
              </a:tblPr>
              <a:tblGrid>
                <a:gridCol w="2103120">
                  <a:extLst>
                    <a:ext uri="{9D8B030D-6E8A-4147-A177-3AD203B41FA5}">
                      <a16:colId xmlns:a16="http://schemas.microsoft.com/office/drawing/2014/main" val="3276428996"/>
                    </a:ext>
                  </a:extLst>
                </a:gridCol>
              </a:tblGrid>
              <a:tr h="1025338">
                <a:tc>
                  <a:txBody>
                    <a:bodyPr/>
                    <a:lstStyle/>
                    <a:p>
                      <a:pPr>
                        <a:lnSpc>
                          <a:spcPct val="90000"/>
                        </a:lnSpc>
                      </a:pPr>
                      <a:endParaRPr lang="en-US" sz="1300" dirty="0">
                        <a:solidFill>
                          <a:srgbClr val="2E008B"/>
                        </a:solidFill>
                        <a:latin typeface="Franklin Gothic Medium Cond" panose="020B0606030402020204" pitchFamily="34" charset="0"/>
                        <a:ea typeface="Segoe UI Black" panose="020B0A02040204020203" pitchFamily="34" charset="0"/>
                        <a:cs typeface="Arial" panose="020B0604020202020204" pitchFamily="34" charset="0"/>
                      </a:endParaRPr>
                    </a:p>
                  </a:txBody>
                  <a:tcPr marR="274320" marT="91440" marB="91440" anchor="ctr">
                    <a:lnL w="12700" cmpd="sng">
                      <a:noFill/>
                    </a:lnL>
                    <a:lnR w="12700" cmpd="sng">
                      <a:noFill/>
                    </a:lnR>
                    <a:lnT w="12700" cap="flat" cmpd="sng" algn="ctr">
                      <a:noFill/>
                      <a:prstDash val="solid"/>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1974829"/>
                  </a:ext>
                </a:extLst>
              </a:tr>
              <a:tr h="1025338">
                <a:tc>
                  <a:txBody>
                    <a:bodyPr/>
                    <a:lstStyle/>
                    <a:p>
                      <a:pPr>
                        <a:lnSpc>
                          <a:spcPct val="90000"/>
                        </a:lnSpc>
                      </a:pPr>
                      <a:endParaRPr lang="en-US" sz="1300" dirty="0">
                        <a:solidFill>
                          <a:srgbClr val="2E008B"/>
                        </a:solidFill>
                        <a:latin typeface="Franklin Gothic Medium Cond" panose="020B0606030402020204" pitchFamily="34" charset="0"/>
                        <a:ea typeface="Segoe UI Black" panose="020B0A02040204020203" pitchFamily="34" charset="0"/>
                        <a:cs typeface="Arial" panose="020B0604020202020204" pitchFamily="34" charset="0"/>
                      </a:endParaRPr>
                    </a:p>
                  </a:txBody>
                  <a:tcPr marR="274320" marT="91440" marB="91440" anchor="ctr">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90093328"/>
                  </a:ext>
                </a:extLst>
              </a:tr>
              <a:tr h="1025338">
                <a:tc>
                  <a:txBody>
                    <a:bodyPr/>
                    <a:lstStyle/>
                    <a:p>
                      <a:pPr marL="0" marR="0" lvl="0" indent="0" algn="l" defTabSz="502931" rtl="0" eaLnBrk="1" fontAlgn="auto" latinLnBrk="0" hangingPunct="1">
                        <a:lnSpc>
                          <a:spcPct val="90000"/>
                        </a:lnSpc>
                        <a:spcBef>
                          <a:spcPts val="0"/>
                        </a:spcBef>
                        <a:spcAft>
                          <a:spcPts val="0"/>
                        </a:spcAft>
                        <a:buClrTx/>
                        <a:buSzTx/>
                        <a:buFontTx/>
                        <a:buNone/>
                        <a:tabLst/>
                        <a:defRPr/>
                      </a:pPr>
                      <a:endParaRPr lang="en-US" sz="1300" dirty="0">
                        <a:solidFill>
                          <a:srgbClr val="2E008B"/>
                        </a:solidFill>
                        <a:latin typeface="Franklin Gothic Medium Cond" panose="020B0606030402020204" pitchFamily="34" charset="0"/>
                        <a:ea typeface="Segoe UI Black" panose="020B0A02040204020203" pitchFamily="34" charset="0"/>
                        <a:cs typeface="Arial" panose="020B0604020202020204" pitchFamily="34" charset="0"/>
                      </a:endParaRPr>
                    </a:p>
                  </a:txBody>
                  <a:tcPr marR="274320" marT="91440" marB="91440" anchor="ctr">
                    <a:lnL w="12700" cmpd="sng">
                      <a:noFill/>
                    </a:lnL>
                    <a:lnR w="12700" cmpd="sng">
                      <a:noFill/>
                    </a:lnR>
                    <a:lnT w="6350" cap="flat" cmpd="sng" algn="ctr">
                      <a:solidFill>
                        <a:schemeClr val="bg1">
                          <a:lumMod val="5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0304709"/>
                  </a:ext>
                </a:extLst>
              </a:tr>
            </a:tbl>
          </a:graphicData>
        </a:graphic>
      </p:graphicFrame>
      <p:graphicFrame>
        <p:nvGraphicFramePr>
          <p:cNvPr id="10" name="Table 9">
            <a:extLst>
              <a:ext uri="{FF2B5EF4-FFF2-40B4-BE49-F238E27FC236}">
                <a16:creationId xmlns:a16="http://schemas.microsoft.com/office/drawing/2014/main" id="{CEC79C95-76F9-412A-85EB-F701FE41A67F}"/>
              </a:ext>
            </a:extLst>
          </p:cNvPr>
          <p:cNvGraphicFramePr>
            <a:graphicFrameLocks noGrp="1"/>
          </p:cNvGraphicFramePr>
          <p:nvPr userDrawn="1">
            <p:extLst>
              <p:ext uri="{D42A27DB-BD31-4B8C-83A1-F6EECF244321}">
                <p14:modId xmlns:p14="http://schemas.microsoft.com/office/powerpoint/2010/main" val="1109667932"/>
              </p:ext>
            </p:extLst>
          </p:nvPr>
        </p:nvGraphicFramePr>
        <p:xfrm>
          <a:off x="3181144" y="1068858"/>
          <a:ext cx="3306405" cy="2973119"/>
        </p:xfrm>
        <a:graphic>
          <a:graphicData uri="http://schemas.openxmlformats.org/drawingml/2006/table">
            <a:tbl>
              <a:tblPr>
                <a:tableStyleId>{5C22544A-7EE6-4342-B048-85BDC9FD1C3A}</a:tableStyleId>
              </a:tblPr>
              <a:tblGrid>
                <a:gridCol w="3306405">
                  <a:extLst>
                    <a:ext uri="{9D8B030D-6E8A-4147-A177-3AD203B41FA5}">
                      <a16:colId xmlns:a16="http://schemas.microsoft.com/office/drawing/2014/main" val="3276428996"/>
                    </a:ext>
                  </a:extLst>
                </a:gridCol>
              </a:tblGrid>
              <a:tr h="379309">
                <a:tc>
                  <a:txBody>
                    <a:bodyPr/>
                    <a:lstStyle/>
                    <a:p>
                      <a:endParaRPr lang="en-US" sz="1400" b="1" dirty="0">
                        <a:solidFill>
                          <a:srgbClr val="2E008B"/>
                        </a:solidFill>
                        <a:latin typeface="Tw Cen MT" panose="020B0602020104020603" pitchFamily="34" charset="0"/>
                      </a:endParaRPr>
                    </a:p>
                  </a:txBody>
                  <a:tcPr marL="182880" marR="182880" marT="27432" marB="27432" anchor="ctr">
                    <a:lnL w="12700" cmpd="sng">
                      <a:noFill/>
                    </a:lnL>
                    <a:lnR w="12700" cmpd="sng">
                      <a:noFill/>
                    </a:lnR>
                    <a:lnT w="6350" cap="flat" cmpd="sng" algn="ctr">
                      <a:solidFill>
                        <a:schemeClr val="bg1">
                          <a:lumMod val="65000"/>
                        </a:schemeClr>
                      </a:solidFill>
                      <a:prstDash val="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5957358"/>
                  </a:ext>
                </a:extLst>
              </a:tr>
              <a:tr h="2593810">
                <a:tc>
                  <a:txBody>
                    <a:bodyPr/>
                    <a:lstStyle/>
                    <a:p>
                      <a:endParaRPr lang="en-US" sz="1100" dirty="0">
                        <a:latin typeface="Franklin Gothic Book" panose="020B0503020102020204" pitchFamily="34" charset="0"/>
                      </a:endParaRPr>
                    </a:p>
                    <a:p>
                      <a:endParaRPr lang="en-US" sz="1100" dirty="0">
                        <a:latin typeface="Franklin Gothic Book" panose="020B0503020102020204" pitchFamily="34" charset="0"/>
                      </a:endParaRPr>
                    </a:p>
                    <a:p>
                      <a:br>
                        <a:rPr lang="en-US" sz="1100" dirty="0">
                          <a:latin typeface="Franklin Gothic Book" panose="020B0503020102020204" pitchFamily="34" charset="0"/>
                        </a:rPr>
                      </a:br>
                      <a:br>
                        <a:rPr lang="en-US" sz="1100" dirty="0">
                          <a:latin typeface="Franklin Gothic Book" panose="020B0503020102020204" pitchFamily="34" charset="0"/>
                        </a:rPr>
                      </a:br>
                      <a:br>
                        <a:rPr lang="en-US" sz="1100" dirty="0">
                          <a:latin typeface="Franklin Gothic Book" panose="020B0503020102020204" pitchFamily="34" charset="0"/>
                        </a:rPr>
                      </a:br>
                      <a:br>
                        <a:rPr lang="en-US" sz="1100" dirty="0">
                          <a:latin typeface="Franklin Gothic Book" panose="020B0503020102020204" pitchFamily="34" charset="0"/>
                        </a:rPr>
                      </a:br>
                      <a:endParaRPr lang="en-US" sz="1100" dirty="0">
                        <a:latin typeface="Franklin Gothic Book" panose="020B0503020102020204" pitchFamily="34" charset="0"/>
                      </a:endParaRPr>
                    </a:p>
                  </a:txBody>
                  <a:tcPr marL="182880" marR="182880" marT="91440" marB="91440">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1974829"/>
                  </a:ext>
                </a:extLst>
              </a:tr>
            </a:tbl>
          </a:graphicData>
        </a:graphic>
      </p:graphicFrame>
      <p:sp>
        <p:nvSpPr>
          <p:cNvPr id="13" name="Rectangle 3">
            <a:extLst>
              <a:ext uri="{FF2B5EF4-FFF2-40B4-BE49-F238E27FC236}">
                <a16:creationId xmlns:a16="http://schemas.microsoft.com/office/drawing/2014/main" id="{FC8F55B0-8B8B-4BF5-BBFA-1D0F795ECE8F}"/>
              </a:ext>
            </a:extLst>
          </p:cNvPr>
          <p:cNvSpPr/>
          <p:nvPr userDrawn="1"/>
        </p:nvSpPr>
        <p:spPr>
          <a:xfrm>
            <a:off x="838220" y="4230903"/>
            <a:ext cx="3033269" cy="365760"/>
          </a:xfrm>
          <a:prstGeom prst="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502897" rtl="0" eaLnBrk="1" fontAlgn="auto" latinLnBrk="0" hangingPunct="1">
              <a:lnSpc>
                <a:spcPct val="100000"/>
              </a:lnSpc>
              <a:spcBef>
                <a:spcPts val="0"/>
              </a:spcBef>
              <a:spcAft>
                <a:spcPts val="0"/>
              </a:spcAft>
              <a:buClrTx/>
              <a:buSzTx/>
              <a:buFontTx/>
              <a:buNone/>
              <a:tabLst/>
              <a:defRPr/>
            </a:pPr>
            <a:endParaRPr kumimoji="0" lang="en-US" sz="1980" b="0" i="0" u="none" strike="noStrike" kern="1200" cap="none" spc="0" normalizeH="0" baseline="0" noProof="0" dirty="0" err="1">
              <a:ln>
                <a:noFill/>
              </a:ln>
              <a:solidFill>
                <a:srgbClr val="000000"/>
              </a:solidFill>
              <a:effectLst/>
              <a:uLnTx/>
              <a:uFillTx/>
              <a:latin typeface="Arial" panose="020B0604020202020204"/>
              <a:ea typeface="+mn-ea"/>
              <a:cs typeface="+mn-cs"/>
            </a:endParaRPr>
          </a:p>
        </p:txBody>
      </p:sp>
      <p:sp>
        <p:nvSpPr>
          <p:cNvPr id="18" name="OVERVIEW_BRIEF_DESCRIPTION">
            <a:extLst>
              <a:ext uri="{FF2B5EF4-FFF2-40B4-BE49-F238E27FC236}">
                <a16:creationId xmlns:a16="http://schemas.microsoft.com/office/drawing/2014/main" id="{24F819E9-D439-426D-874F-CA57814244FF}"/>
              </a:ext>
            </a:extLst>
          </p:cNvPr>
          <p:cNvSpPr>
            <a:spLocks noGrp="1"/>
          </p:cNvSpPr>
          <p:nvPr>
            <p:ph type="body" sz="quarter" idx="23" hasCustomPrompt="1"/>
          </p:nvPr>
        </p:nvSpPr>
        <p:spPr>
          <a:xfrm>
            <a:off x="838220" y="1074741"/>
            <a:ext cx="2103120" cy="914400"/>
          </a:xfrm>
          <a:prstGeom prst="rect">
            <a:avLst/>
          </a:prstGeom>
        </p:spPr>
        <p:txBody>
          <a:bodyPr/>
          <a:lstStyle>
            <a:lvl1pPr marL="0" indent="0">
              <a:buNone/>
              <a:defRPr sz="1050">
                <a:solidFill>
                  <a:schemeClr val="bg2"/>
                </a:solidFill>
                <a:latin typeface="Franklin Gothic Medium" panose="020B0603020102020204" pitchFamily="34" charset="0"/>
              </a:defRPr>
            </a:lvl1pPr>
          </a:lstStyle>
          <a:p>
            <a:pPr lvl="0"/>
            <a:r>
              <a:rPr lang="en-US" dirty="0"/>
              <a:t>Provide a short overview of your project, as if someone is asking you what the project is all about.</a:t>
            </a:r>
          </a:p>
        </p:txBody>
      </p:sp>
      <p:sp>
        <p:nvSpPr>
          <p:cNvPr id="20" name="OVERVIEW_AEROSPACE_UNIQUE">
            <a:extLst>
              <a:ext uri="{FF2B5EF4-FFF2-40B4-BE49-F238E27FC236}">
                <a16:creationId xmlns:a16="http://schemas.microsoft.com/office/drawing/2014/main" id="{F639CA3E-3CCB-4D39-BC65-FC4C26CA2E6B}"/>
              </a:ext>
            </a:extLst>
          </p:cNvPr>
          <p:cNvSpPr>
            <a:spLocks noGrp="1"/>
          </p:cNvSpPr>
          <p:nvPr>
            <p:ph type="body" sz="quarter" idx="24" hasCustomPrompt="1"/>
          </p:nvPr>
        </p:nvSpPr>
        <p:spPr>
          <a:xfrm>
            <a:off x="838220" y="2101159"/>
            <a:ext cx="2103120" cy="914400"/>
          </a:xfrm>
          <a:prstGeom prst="rect">
            <a:avLst/>
          </a:prstGeom>
        </p:spPr>
        <p:txBody>
          <a:bodyPr/>
          <a:lstStyle>
            <a:lvl1pPr marL="0" indent="0">
              <a:buNone/>
              <a:defRPr sz="1050">
                <a:solidFill>
                  <a:schemeClr val="bg2"/>
                </a:solidFill>
                <a:latin typeface="Franklin Gothic Medium" panose="020B0603020102020204" pitchFamily="34" charset="0"/>
              </a:defRPr>
            </a:lvl1pPr>
          </a:lstStyle>
          <a:p>
            <a:pPr lvl="0"/>
            <a:r>
              <a:rPr lang="en-US" dirty="0"/>
              <a:t>Capture the uniqueness of your Aerospace contribution, and/or why Aerospace is uniquely positioned to tackle this project.</a:t>
            </a:r>
          </a:p>
        </p:txBody>
      </p:sp>
      <p:sp>
        <p:nvSpPr>
          <p:cNvPr id="21" name="OVERVIEW_IMPACT">
            <a:extLst>
              <a:ext uri="{FF2B5EF4-FFF2-40B4-BE49-F238E27FC236}">
                <a16:creationId xmlns:a16="http://schemas.microsoft.com/office/drawing/2014/main" id="{BBDF2EFC-2D6B-4549-BD63-CFE4FA5511BC}"/>
              </a:ext>
            </a:extLst>
          </p:cNvPr>
          <p:cNvSpPr>
            <a:spLocks noGrp="1"/>
          </p:cNvSpPr>
          <p:nvPr>
            <p:ph type="body" sz="quarter" idx="25" hasCustomPrompt="1"/>
          </p:nvPr>
        </p:nvSpPr>
        <p:spPr>
          <a:xfrm>
            <a:off x="838220" y="3127577"/>
            <a:ext cx="2103120" cy="914400"/>
          </a:xfrm>
          <a:prstGeom prst="rect">
            <a:avLst/>
          </a:prstGeom>
        </p:spPr>
        <p:txBody>
          <a:bodyPr/>
          <a:lstStyle>
            <a:lvl1pPr marL="0" indent="0">
              <a:buNone/>
              <a:defRPr sz="1050">
                <a:solidFill>
                  <a:schemeClr val="bg2"/>
                </a:solidFill>
                <a:latin typeface="Franklin Gothic Medium" panose="020B0603020102020204" pitchFamily="34" charset="0"/>
              </a:defRPr>
            </a:lvl1pPr>
          </a:lstStyle>
          <a:p>
            <a:pPr lvl="0"/>
            <a:r>
              <a:rPr lang="en-US" dirty="0"/>
              <a:t>Describe the potential (or actual) impact of this project. “So what?” Why does anyone care about this project?</a:t>
            </a:r>
          </a:p>
        </p:txBody>
      </p:sp>
      <p:graphicFrame>
        <p:nvGraphicFramePr>
          <p:cNvPr id="22" name="Table 21">
            <a:extLst>
              <a:ext uri="{FF2B5EF4-FFF2-40B4-BE49-F238E27FC236}">
                <a16:creationId xmlns:a16="http://schemas.microsoft.com/office/drawing/2014/main" id="{AA2CF11C-C4A4-4480-AB28-29644D156AB3}"/>
              </a:ext>
            </a:extLst>
          </p:cNvPr>
          <p:cNvGraphicFramePr>
            <a:graphicFrameLocks noGrp="1"/>
          </p:cNvGraphicFramePr>
          <p:nvPr userDrawn="1">
            <p:extLst>
              <p:ext uri="{D42A27DB-BD31-4B8C-83A1-F6EECF244321}">
                <p14:modId xmlns:p14="http://schemas.microsoft.com/office/powerpoint/2010/main" val="404869268"/>
              </p:ext>
            </p:extLst>
          </p:nvPr>
        </p:nvGraphicFramePr>
        <p:xfrm>
          <a:off x="6719408" y="1036828"/>
          <a:ext cx="2743200" cy="1764792"/>
        </p:xfrm>
        <a:graphic>
          <a:graphicData uri="http://schemas.openxmlformats.org/drawingml/2006/table">
            <a:tbl>
              <a:tblPr>
                <a:tableStyleId>{5C22544A-7EE6-4342-B048-85BDC9FD1C3A}</a:tableStyleId>
              </a:tblPr>
              <a:tblGrid>
                <a:gridCol w="2743200">
                  <a:extLst>
                    <a:ext uri="{9D8B030D-6E8A-4147-A177-3AD203B41FA5}">
                      <a16:colId xmlns:a16="http://schemas.microsoft.com/office/drawing/2014/main" val="3276428996"/>
                    </a:ext>
                  </a:extLst>
                </a:gridCol>
              </a:tblGrid>
              <a:tr h="411480">
                <a:tc>
                  <a:txBody>
                    <a:bodyPr/>
                    <a:lstStyle/>
                    <a:p>
                      <a:pPr>
                        <a:lnSpc>
                          <a:spcPct val="90000"/>
                        </a:lnSpc>
                      </a:pPr>
                      <a:endParaRPr lang="en-US" sz="1200" i="0" dirty="0">
                        <a:solidFill>
                          <a:srgbClr val="2E008B"/>
                        </a:solidFill>
                        <a:latin typeface="Franklin Gothic Medium" panose="020B0603020102020204" pitchFamily="34" charset="0"/>
                        <a:ea typeface="Segoe UI Black" panose="020B0A02040204020203" pitchFamily="34" charset="0"/>
                        <a:cs typeface="Arial" panose="020B0604020202020204" pitchFamily="34" charset="0"/>
                      </a:endParaRPr>
                    </a:p>
                  </a:txBody>
                  <a:tcPr marR="274320" marT="91440" marB="91440">
                    <a:lnL w="12700" cmpd="sng">
                      <a:noFill/>
                    </a:lnL>
                    <a:lnR w="12700" cmpd="sng">
                      <a:noFill/>
                    </a:lnR>
                    <a:lnT w="12700" cap="flat" cmpd="sng" algn="ctr">
                      <a:noFill/>
                      <a:prstDash val="solid"/>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0279328"/>
                  </a:ext>
                </a:extLst>
              </a:tr>
              <a:tr h="338328">
                <a:tc>
                  <a:txBody>
                    <a:bodyPr/>
                    <a:lstStyle/>
                    <a:p>
                      <a:pPr>
                        <a:lnSpc>
                          <a:spcPct val="90000"/>
                        </a:lnSpc>
                      </a:pPr>
                      <a:endParaRPr lang="en-US" sz="1000" dirty="0">
                        <a:solidFill>
                          <a:srgbClr val="2E008B"/>
                        </a:solidFill>
                        <a:latin typeface="Franklin Gothic Book" panose="020B0503020102020204" pitchFamily="34" charset="0"/>
                        <a:ea typeface="Segoe UI Black" panose="020B0A02040204020203" pitchFamily="34" charset="0"/>
                        <a:cs typeface="Arial" panose="020B0604020202020204" pitchFamily="34" charset="0"/>
                      </a:endParaRPr>
                    </a:p>
                  </a:txBody>
                  <a:tcPr marR="274320" marT="91440" marB="91440">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1974829"/>
                  </a:ext>
                </a:extLst>
              </a:tr>
              <a:tr h="338328">
                <a:tc>
                  <a:txBody>
                    <a:bodyPr/>
                    <a:lstStyle/>
                    <a:p>
                      <a:pPr>
                        <a:lnSpc>
                          <a:spcPct val="90000"/>
                        </a:lnSpc>
                      </a:pPr>
                      <a:endParaRPr lang="en-US" sz="1000" dirty="0">
                        <a:solidFill>
                          <a:srgbClr val="2E008B"/>
                        </a:solidFill>
                        <a:latin typeface="Franklin Gothic Book" panose="020B0503020102020204" pitchFamily="34" charset="0"/>
                        <a:ea typeface="Segoe UI Black" panose="020B0A02040204020203" pitchFamily="34" charset="0"/>
                        <a:cs typeface="Arial" panose="020B0604020202020204" pitchFamily="34" charset="0"/>
                      </a:endParaRPr>
                    </a:p>
                  </a:txBody>
                  <a:tcPr marR="274320" marT="91440" marB="91440">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90093328"/>
                  </a:ext>
                </a:extLst>
              </a:tr>
              <a:tr h="338328">
                <a:tc>
                  <a:txBody>
                    <a:bodyPr/>
                    <a:lstStyle/>
                    <a:p>
                      <a:pPr>
                        <a:lnSpc>
                          <a:spcPct val="90000"/>
                        </a:lnSpc>
                      </a:pPr>
                      <a:endParaRPr lang="en-US" sz="1000" dirty="0">
                        <a:solidFill>
                          <a:srgbClr val="2E008B"/>
                        </a:solidFill>
                        <a:latin typeface="Franklin Gothic Book" panose="020B0503020102020204" pitchFamily="34" charset="0"/>
                        <a:ea typeface="Segoe UI Black" panose="020B0A02040204020203" pitchFamily="34" charset="0"/>
                        <a:cs typeface="Arial" panose="020B0604020202020204" pitchFamily="34" charset="0"/>
                      </a:endParaRPr>
                    </a:p>
                  </a:txBody>
                  <a:tcPr marR="274320" marT="91440" marB="91440">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0304709"/>
                  </a:ext>
                </a:extLst>
              </a:tr>
              <a:tr h="338328">
                <a:tc>
                  <a:txBody>
                    <a:bodyPr/>
                    <a:lstStyle/>
                    <a:p>
                      <a:pPr>
                        <a:lnSpc>
                          <a:spcPct val="90000"/>
                        </a:lnSpc>
                      </a:pPr>
                      <a:endParaRPr lang="en-US" sz="1000" dirty="0">
                        <a:solidFill>
                          <a:srgbClr val="2E008B"/>
                        </a:solidFill>
                        <a:latin typeface="Franklin Gothic Book" panose="020B0503020102020204" pitchFamily="34" charset="0"/>
                        <a:ea typeface="Segoe UI Black" panose="020B0A02040204020203" pitchFamily="34" charset="0"/>
                        <a:cs typeface="Arial" panose="020B0604020202020204" pitchFamily="34" charset="0"/>
                      </a:endParaRPr>
                    </a:p>
                  </a:txBody>
                  <a:tcPr marR="274320" marT="91440" marB="91440">
                    <a:lnL w="12700" cmpd="sng">
                      <a:noFill/>
                    </a:lnL>
                    <a:lnR w="12700" cmpd="sng">
                      <a:noFill/>
                    </a:lnR>
                    <a:lnT w="6350" cap="flat" cmpd="sng" algn="ctr">
                      <a:solidFill>
                        <a:schemeClr val="bg1">
                          <a:lumMod val="50000"/>
                        </a:schemeClr>
                      </a:solidFill>
                      <a:prstDash val="sysDot"/>
                      <a:round/>
                      <a:headEnd type="none" w="med" len="med"/>
                      <a:tailEnd type="none" w="med" len="med"/>
                    </a:lnT>
                    <a:lnB w="635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77281632"/>
                  </a:ext>
                </a:extLst>
              </a:tr>
            </a:tbl>
          </a:graphicData>
        </a:graphic>
      </p:graphicFrame>
      <p:sp>
        <p:nvSpPr>
          <p:cNvPr id="23" name="DETAILS_TECH_01">
            <a:extLst>
              <a:ext uri="{FF2B5EF4-FFF2-40B4-BE49-F238E27FC236}">
                <a16:creationId xmlns:a16="http://schemas.microsoft.com/office/drawing/2014/main" id="{FD5A95F6-BC41-4722-8CA5-22CBFD1C138A}"/>
              </a:ext>
            </a:extLst>
          </p:cNvPr>
          <p:cNvSpPr>
            <a:spLocks noGrp="1"/>
          </p:cNvSpPr>
          <p:nvPr>
            <p:ph type="body" sz="quarter" idx="19" hasCustomPrompt="1"/>
          </p:nvPr>
        </p:nvSpPr>
        <p:spPr>
          <a:xfrm>
            <a:off x="6721919" y="1479833"/>
            <a:ext cx="2742939" cy="274320"/>
          </a:xfrm>
          <a:prstGeom prst="rect">
            <a:avLst/>
          </a:prstGeom>
        </p:spPr>
        <p:txBody>
          <a:bodyPr anchor="ctr"/>
          <a:lstStyle>
            <a:lvl1pPr marL="0" indent="0">
              <a:buNone/>
              <a:defRPr sz="900">
                <a:solidFill>
                  <a:schemeClr val="bg2"/>
                </a:solidFill>
                <a:latin typeface="Franklin Gothic Book" panose="020B0503020102020204" pitchFamily="34" charset="0"/>
              </a:defRPr>
            </a:lvl1pPr>
          </a:lstStyle>
          <a:p>
            <a:pPr lvl="0"/>
            <a:r>
              <a:rPr lang="pt-BR" dirty="0"/>
              <a:t>List a short technical detail of your project (#1)</a:t>
            </a:r>
            <a:endParaRPr lang="en-US" dirty="0"/>
          </a:p>
        </p:txBody>
      </p:sp>
      <p:sp>
        <p:nvSpPr>
          <p:cNvPr id="24" name="DETAILS_TECH_02">
            <a:extLst>
              <a:ext uri="{FF2B5EF4-FFF2-40B4-BE49-F238E27FC236}">
                <a16:creationId xmlns:a16="http://schemas.microsoft.com/office/drawing/2014/main" id="{7DEC619C-6C95-4F2D-9F8D-6154B0EA95A8}"/>
              </a:ext>
            </a:extLst>
          </p:cNvPr>
          <p:cNvSpPr>
            <a:spLocks noGrp="1"/>
          </p:cNvSpPr>
          <p:nvPr>
            <p:ph type="body" sz="quarter" idx="20" hasCustomPrompt="1"/>
          </p:nvPr>
        </p:nvSpPr>
        <p:spPr>
          <a:xfrm>
            <a:off x="6721919" y="1817900"/>
            <a:ext cx="2742939" cy="274320"/>
          </a:xfrm>
          <a:prstGeom prst="rect">
            <a:avLst/>
          </a:prstGeom>
        </p:spPr>
        <p:txBody>
          <a:bodyPr anchor="ctr"/>
          <a:lstStyle>
            <a:lvl1pPr marL="0" indent="0">
              <a:buNone/>
              <a:defRPr sz="900">
                <a:solidFill>
                  <a:schemeClr val="bg2"/>
                </a:solidFill>
                <a:latin typeface="Franklin Gothic Book" panose="020B0503020102020204" pitchFamily="34" charset="0"/>
              </a:defRPr>
            </a:lvl1pPr>
          </a:lstStyle>
          <a:p>
            <a:pPr lvl="0"/>
            <a:r>
              <a:rPr lang="pt-BR" dirty="0"/>
              <a:t>List a short technical detail of your project (#2)</a:t>
            </a:r>
            <a:endParaRPr lang="en-US" dirty="0"/>
          </a:p>
        </p:txBody>
      </p:sp>
      <p:sp>
        <p:nvSpPr>
          <p:cNvPr id="25" name="DETAILS_TECH_03">
            <a:extLst>
              <a:ext uri="{FF2B5EF4-FFF2-40B4-BE49-F238E27FC236}">
                <a16:creationId xmlns:a16="http://schemas.microsoft.com/office/drawing/2014/main" id="{AC3B717C-7334-457C-B5FE-AE100604791F}"/>
              </a:ext>
            </a:extLst>
          </p:cNvPr>
          <p:cNvSpPr>
            <a:spLocks noGrp="1"/>
          </p:cNvSpPr>
          <p:nvPr>
            <p:ph type="body" sz="quarter" idx="21" hasCustomPrompt="1"/>
          </p:nvPr>
        </p:nvSpPr>
        <p:spPr>
          <a:xfrm>
            <a:off x="6721885" y="2155967"/>
            <a:ext cx="2742939" cy="274320"/>
          </a:xfrm>
          <a:prstGeom prst="rect">
            <a:avLst/>
          </a:prstGeom>
        </p:spPr>
        <p:txBody>
          <a:bodyPr anchor="ctr"/>
          <a:lstStyle>
            <a:lvl1pPr marL="0" indent="0">
              <a:buNone/>
              <a:defRPr sz="900">
                <a:solidFill>
                  <a:schemeClr val="bg2"/>
                </a:solidFill>
                <a:latin typeface="Franklin Gothic Book" panose="020B0503020102020204" pitchFamily="34" charset="0"/>
              </a:defRPr>
            </a:lvl1pPr>
          </a:lstStyle>
          <a:p>
            <a:pPr lvl="0"/>
            <a:r>
              <a:rPr lang="pt-BR" dirty="0"/>
              <a:t>List a short technical detail of your project (#3)</a:t>
            </a:r>
            <a:endParaRPr lang="en-US" dirty="0"/>
          </a:p>
        </p:txBody>
      </p:sp>
      <p:sp>
        <p:nvSpPr>
          <p:cNvPr id="26" name="OVERVIEW_EXTENDED_PROJECT_TITLE">
            <a:extLst>
              <a:ext uri="{FF2B5EF4-FFF2-40B4-BE49-F238E27FC236}">
                <a16:creationId xmlns:a16="http://schemas.microsoft.com/office/drawing/2014/main" id="{C9944E66-DE42-4402-8010-4EB2E8BDE197}"/>
              </a:ext>
            </a:extLst>
          </p:cNvPr>
          <p:cNvSpPr>
            <a:spLocks noGrp="1"/>
          </p:cNvSpPr>
          <p:nvPr>
            <p:ph type="body" sz="quarter" idx="22" hasCustomPrompt="1"/>
          </p:nvPr>
        </p:nvSpPr>
        <p:spPr>
          <a:xfrm>
            <a:off x="6721919" y="1074990"/>
            <a:ext cx="2743200" cy="365760"/>
          </a:xfrm>
          <a:prstGeom prst="rect">
            <a:avLst/>
          </a:prstGeom>
        </p:spPr>
        <p:txBody>
          <a:bodyPr anchor="ctr"/>
          <a:lstStyle>
            <a:lvl1pPr marL="0" indent="0">
              <a:buNone/>
              <a:defRPr sz="1100" b="0" i="1">
                <a:solidFill>
                  <a:schemeClr val="bg2"/>
                </a:solidFill>
                <a:latin typeface="Franklin Gothic Medium" panose="020B0603020102020204" pitchFamily="34" charset="0"/>
              </a:defRPr>
            </a:lvl1pPr>
          </a:lstStyle>
          <a:p>
            <a:pPr lvl="0"/>
            <a:r>
              <a:rPr lang="pt-BR" dirty="0"/>
              <a:t>Provide an alternate or extended project name to compliment main project name.</a:t>
            </a:r>
            <a:endParaRPr lang="en-US" dirty="0"/>
          </a:p>
        </p:txBody>
      </p:sp>
      <p:sp>
        <p:nvSpPr>
          <p:cNvPr id="27" name="DETAILS_TECH_04">
            <a:extLst>
              <a:ext uri="{FF2B5EF4-FFF2-40B4-BE49-F238E27FC236}">
                <a16:creationId xmlns:a16="http://schemas.microsoft.com/office/drawing/2014/main" id="{C9ED6590-0F47-4FF6-9957-23E9A43755F6}"/>
              </a:ext>
            </a:extLst>
          </p:cNvPr>
          <p:cNvSpPr>
            <a:spLocks noGrp="1"/>
          </p:cNvSpPr>
          <p:nvPr>
            <p:ph type="body" sz="quarter" idx="26" hasCustomPrompt="1"/>
          </p:nvPr>
        </p:nvSpPr>
        <p:spPr>
          <a:xfrm>
            <a:off x="6721885" y="2494035"/>
            <a:ext cx="2742939" cy="274320"/>
          </a:xfrm>
          <a:prstGeom prst="rect">
            <a:avLst/>
          </a:prstGeom>
        </p:spPr>
        <p:txBody>
          <a:bodyPr anchor="ctr"/>
          <a:lstStyle>
            <a:lvl1pPr marL="0" indent="0">
              <a:buNone/>
              <a:defRPr sz="900">
                <a:solidFill>
                  <a:schemeClr val="bg2"/>
                </a:solidFill>
                <a:latin typeface="Franklin Gothic Book" panose="020B0503020102020204" pitchFamily="34" charset="0"/>
              </a:defRPr>
            </a:lvl1pPr>
          </a:lstStyle>
          <a:p>
            <a:pPr lvl="0"/>
            <a:r>
              <a:rPr lang="pt-BR" dirty="0"/>
              <a:t>List a short technical detail of your project (#4)</a:t>
            </a:r>
            <a:endParaRPr lang="en-US" dirty="0"/>
          </a:p>
        </p:txBody>
      </p:sp>
      <p:sp>
        <p:nvSpPr>
          <p:cNvPr id="28" name="OVERVIEW_BACKGROUND">
            <a:extLst>
              <a:ext uri="{FF2B5EF4-FFF2-40B4-BE49-F238E27FC236}">
                <a16:creationId xmlns:a16="http://schemas.microsoft.com/office/drawing/2014/main" id="{A155CA10-DF4F-4E66-8FC3-AEFFEEEE1EC2}"/>
              </a:ext>
            </a:extLst>
          </p:cNvPr>
          <p:cNvSpPr>
            <a:spLocks noGrp="1"/>
          </p:cNvSpPr>
          <p:nvPr>
            <p:ph type="body" sz="quarter" idx="27" hasCustomPrompt="1"/>
          </p:nvPr>
        </p:nvSpPr>
        <p:spPr>
          <a:xfrm>
            <a:off x="3180580" y="1479833"/>
            <a:ext cx="3306743" cy="1097280"/>
          </a:xfrm>
          <a:prstGeom prst="rect">
            <a:avLst/>
          </a:prstGeom>
        </p:spPr>
        <p:txBody>
          <a:bodyPr/>
          <a:lstStyle>
            <a:lvl1pPr marL="0" indent="0">
              <a:buNone/>
              <a:defRPr sz="1000">
                <a:solidFill>
                  <a:schemeClr val="tx1"/>
                </a:solidFill>
                <a:latin typeface="Franklin Gothic Book" panose="020B0503020102020204" pitchFamily="34" charset="0"/>
              </a:defRPr>
            </a:lvl1pPr>
          </a:lstStyle>
          <a:p>
            <a:pPr lvl="0"/>
            <a:r>
              <a:rPr lang="en-US" dirty="0"/>
              <a:t>Provide a concise narrative on background and context for the project. For example, you could discuss market drivers or trends in cross-cutting customer hard problems that are motivating themes for the project. Respond as if someone is asking you about what inspired you to work this project.</a:t>
            </a:r>
          </a:p>
        </p:txBody>
      </p:sp>
      <p:sp>
        <p:nvSpPr>
          <p:cNvPr id="29" name="OVERVIEW_PROBLEM_SOLVED">
            <a:extLst>
              <a:ext uri="{FF2B5EF4-FFF2-40B4-BE49-F238E27FC236}">
                <a16:creationId xmlns:a16="http://schemas.microsoft.com/office/drawing/2014/main" id="{3328EFAE-FBA3-4AB0-9ADB-9B1E908222FC}"/>
              </a:ext>
            </a:extLst>
          </p:cNvPr>
          <p:cNvSpPr>
            <a:spLocks noGrp="1"/>
          </p:cNvSpPr>
          <p:nvPr>
            <p:ph type="body" sz="quarter" idx="28" hasCustomPrompt="1"/>
          </p:nvPr>
        </p:nvSpPr>
        <p:spPr>
          <a:xfrm>
            <a:off x="3180580" y="2614386"/>
            <a:ext cx="3306743" cy="1371600"/>
          </a:xfrm>
          <a:prstGeom prst="rect">
            <a:avLst/>
          </a:prstGeom>
        </p:spPr>
        <p:txBody>
          <a:bodyPr/>
          <a:lstStyle>
            <a:lvl1pPr marL="0" indent="0">
              <a:buNone/>
              <a:defRPr sz="1000">
                <a:solidFill>
                  <a:schemeClr val="tx1"/>
                </a:solidFill>
                <a:latin typeface="Franklin Gothic Book" panose="020B0503020102020204" pitchFamily="34" charset="0"/>
              </a:defRPr>
            </a:lvl1pPr>
          </a:lstStyle>
          <a:p>
            <a:pPr lvl="0"/>
            <a:r>
              <a:rPr lang="en-US" dirty="0"/>
              <a:t>Describe the specific problem (or series of problems) that is (are) being solved by this project. This is an opportunity to articulate a compelling value proposition for the project by capturing underlying problems and/or customer needs that are being addressed by your project and its products.</a:t>
            </a:r>
          </a:p>
        </p:txBody>
      </p:sp>
      <p:sp>
        <p:nvSpPr>
          <p:cNvPr id="33" name="OVERVIEW_KEY_QUESTION">
            <a:extLst>
              <a:ext uri="{FF2B5EF4-FFF2-40B4-BE49-F238E27FC236}">
                <a16:creationId xmlns:a16="http://schemas.microsoft.com/office/drawing/2014/main" id="{BD03473D-F748-4EAA-B0B8-714F74CDB1FF}"/>
              </a:ext>
            </a:extLst>
          </p:cNvPr>
          <p:cNvSpPr>
            <a:spLocks noGrp="1"/>
          </p:cNvSpPr>
          <p:nvPr>
            <p:ph type="body" sz="quarter" idx="29" hasCustomPrompt="1"/>
          </p:nvPr>
        </p:nvSpPr>
        <p:spPr>
          <a:xfrm>
            <a:off x="3180580" y="1074990"/>
            <a:ext cx="3305456" cy="365760"/>
          </a:xfrm>
          <a:prstGeom prst="rect">
            <a:avLst/>
          </a:prstGeom>
        </p:spPr>
        <p:txBody>
          <a:bodyPr anchor="ctr"/>
          <a:lstStyle>
            <a:lvl1pPr marL="0" indent="0">
              <a:buNone/>
              <a:defRPr sz="1100" b="0" i="0">
                <a:solidFill>
                  <a:schemeClr val="bg2"/>
                </a:solidFill>
                <a:latin typeface="Franklin Gothic Medium" panose="020B0603020102020204" pitchFamily="34" charset="0"/>
              </a:defRPr>
            </a:lvl1pPr>
          </a:lstStyle>
          <a:p>
            <a:pPr lvl="0"/>
            <a:r>
              <a:rPr lang="pt-BR" dirty="0"/>
              <a:t>Provide a key driving research question or customer ask that motivated this project (phrase as question).</a:t>
            </a:r>
            <a:endParaRPr lang="en-US" dirty="0"/>
          </a:p>
        </p:txBody>
      </p:sp>
      <p:sp>
        <p:nvSpPr>
          <p:cNvPr id="34" name="OVERVIEW_IN_DEPTH_DESCRIPTION">
            <a:extLst>
              <a:ext uri="{FF2B5EF4-FFF2-40B4-BE49-F238E27FC236}">
                <a16:creationId xmlns:a16="http://schemas.microsoft.com/office/drawing/2014/main" id="{3304FA3A-3F66-44F4-B17D-2D5225AA2AF8}"/>
              </a:ext>
            </a:extLst>
          </p:cNvPr>
          <p:cNvSpPr>
            <a:spLocks noGrp="1"/>
          </p:cNvSpPr>
          <p:nvPr>
            <p:ph type="body" sz="quarter" idx="30" hasCustomPrompt="1"/>
          </p:nvPr>
        </p:nvSpPr>
        <p:spPr>
          <a:xfrm>
            <a:off x="6721885" y="2919026"/>
            <a:ext cx="2746203" cy="1920240"/>
          </a:xfrm>
          <a:prstGeom prst="rect">
            <a:avLst/>
          </a:prstGeom>
        </p:spPr>
        <p:txBody>
          <a:bodyPr/>
          <a:lstStyle>
            <a:lvl1pPr marL="0" indent="0">
              <a:buNone/>
              <a:defRPr sz="900">
                <a:solidFill>
                  <a:schemeClr val="tx1"/>
                </a:solidFill>
                <a:latin typeface="Franklin Gothic Book" panose="020B0503020102020204" pitchFamily="34" charset="0"/>
              </a:defRPr>
            </a:lvl1pPr>
          </a:lstStyle>
          <a:p>
            <a:pPr lvl="0"/>
            <a:r>
              <a:rPr lang="en-US" dirty="0"/>
              <a:t>Provide a more detailed, technical description of the project and its underlying technology. Which specific techniques and/or methodologies are being applied, and how are these unique, innovative, or novel, etc.? </a:t>
            </a:r>
            <a:br>
              <a:rPr lang="en-US" dirty="0"/>
            </a:br>
            <a:br>
              <a:rPr lang="en-US" dirty="0"/>
            </a:br>
            <a:r>
              <a:rPr lang="en-US" dirty="0"/>
              <a:t>Think of this as an extended discussion of the “how” of your project—to compliment the “what” and “why” summaries found elsewhere on this template slide.</a:t>
            </a:r>
          </a:p>
        </p:txBody>
      </p:sp>
      <p:sp>
        <p:nvSpPr>
          <p:cNvPr id="39" name="MEDIA_MAIN_GRAPHIC_IMAGE">
            <a:extLst>
              <a:ext uri="{FF2B5EF4-FFF2-40B4-BE49-F238E27FC236}">
                <a16:creationId xmlns:a16="http://schemas.microsoft.com/office/drawing/2014/main" id="{8F14FCD2-FD86-4DA0-8182-A0DABD68AF35}"/>
              </a:ext>
            </a:extLst>
          </p:cNvPr>
          <p:cNvSpPr>
            <a:spLocks noGrp="1"/>
          </p:cNvSpPr>
          <p:nvPr>
            <p:ph sz="quarter" idx="16" hasCustomPrompt="1"/>
          </p:nvPr>
        </p:nvSpPr>
        <p:spPr>
          <a:xfrm>
            <a:off x="3890772" y="4263295"/>
            <a:ext cx="2514600" cy="2514600"/>
          </a:xfrm>
          <a:prstGeom prst="rect">
            <a:avLst/>
          </a:prstGeom>
          <a:ln w="19050">
            <a:noFill/>
          </a:ln>
        </p:spPr>
        <p:txBody>
          <a:bodyPr/>
          <a:lstStyle>
            <a:lvl1pPr marL="0" indent="0" algn="l">
              <a:buNone/>
              <a:defRPr sz="1100">
                <a:solidFill>
                  <a:schemeClr val="tx2">
                    <a:lumMod val="75000"/>
                  </a:schemeClr>
                </a:solidFill>
                <a:latin typeface="Franklin Gothic Book" panose="020B0503020102020204" pitchFamily="34" charset="0"/>
                <a:cs typeface="Arial" panose="020B0604020202020204" pitchFamily="34" charset="0"/>
              </a:defRPr>
            </a:lvl1pPr>
          </a:lstStyle>
          <a:p>
            <a:pPr lvl="0"/>
            <a:r>
              <a:rPr lang="en-US" dirty="0"/>
              <a:t>Drag/drop a main project figure here, which could be a photo of a prototype or other hardware/equipment, a CAD drawing, concept schematic, etc. This is the “what” figure.</a:t>
            </a:r>
          </a:p>
        </p:txBody>
      </p:sp>
      <p:sp>
        <p:nvSpPr>
          <p:cNvPr id="40" name="MEDIA_BACKGROUND_FIGURE_IMAGE">
            <a:extLst>
              <a:ext uri="{FF2B5EF4-FFF2-40B4-BE49-F238E27FC236}">
                <a16:creationId xmlns:a16="http://schemas.microsoft.com/office/drawing/2014/main" id="{DEC743A7-0AF5-4909-975A-66189D145A56}"/>
              </a:ext>
            </a:extLst>
          </p:cNvPr>
          <p:cNvSpPr>
            <a:spLocks noGrp="1"/>
          </p:cNvSpPr>
          <p:nvPr>
            <p:ph sz="quarter" idx="32" hasCustomPrompt="1"/>
          </p:nvPr>
        </p:nvSpPr>
        <p:spPr>
          <a:xfrm>
            <a:off x="838220" y="4675161"/>
            <a:ext cx="2743200" cy="1828800"/>
          </a:xfrm>
          <a:prstGeom prst="rect">
            <a:avLst/>
          </a:prstGeom>
        </p:spPr>
        <p:txBody>
          <a:bodyPr/>
          <a:lstStyle>
            <a:lvl1pPr marL="0" indent="0" algn="l">
              <a:buNone/>
              <a:defRPr sz="1100">
                <a:solidFill>
                  <a:schemeClr val="tx2">
                    <a:lumMod val="75000"/>
                  </a:schemeClr>
                </a:solidFill>
                <a:latin typeface="Franklin Gothic Book" panose="020B0503020102020204" pitchFamily="34" charset="0"/>
                <a:cs typeface="Arial" panose="020B0604020202020204" pitchFamily="34" charset="0"/>
              </a:defRPr>
            </a:lvl1pPr>
          </a:lstStyle>
          <a:p>
            <a:pPr lvl="0"/>
            <a:r>
              <a:rPr lang="en-US" dirty="0"/>
              <a:t>Drag/drop a figure here capturing context, background, or motivation for this project. This is the “why” figure.</a:t>
            </a:r>
          </a:p>
        </p:txBody>
      </p:sp>
      <p:sp>
        <p:nvSpPr>
          <p:cNvPr id="42" name="MEDIA_FLOWCHART_IMAGE">
            <a:extLst>
              <a:ext uri="{FF2B5EF4-FFF2-40B4-BE49-F238E27FC236}">
                <a16:creationId xmlns:a16="http://schemas.microsoft.com/office/drawing/2014/main" id="{3D6C88C0-6C41-4C82-8DC3-3C960712A49B}"/>
              </a:ext>
            </a:extLst>
          </p:cNvPr>
          <p:cNvSpPr>
            <a:spLocks noGrp="1"/>
          </p:cNvSpPr>
          <p:nvPr>
            <p:ph sz="quarter" idx="34" hasCustomPrompt="1"/>
          </p:nvPr>
        </p:nvSpPr>
        <p:spPr>
          <a:xfrm>
            <a:off x="6721885" y="4971947"/>
            <a:ext cx="2743200" cy="1828800"/>
          </a:xfrm>
          <a:prstGeom prst="rect">
            <a:avLst/>
          </a:prstGeom>
        </p:spPr>
        <p:txBody>
          <a:bodyPr/>
          <a:lstStyle>
            <a:lvl1pPr marL="0" indent="0" algn="l">
              <a:buNone/>
              <a:defRPr sz="1100">
                <a:solidFill>
                  <a:schemeClr val="tx2">
                    <a:lumMod val="75000"/>
                  </a:schemeClr>
                </a:solidFill>
                <a:latin typeface="Franklin Gothic Book" panose="020B0503020102020204" pitchFamily="34" charset="0"/>
                <a:cs typeface="Arial" panose="020B0604020202020204" pitchFamily="34" charset="0"/>
              </a:defRPr>
            </a:lvl1pPr>
          </a:lstStyle>
          <a:p>
            <a:pPr lvl="0"/>
            <a:r>
              <a:rPr lang="en-US" dirty="0"/>
              <a:t>Drag/drop a flowchart or project diagram here to highlight the underlying technical project specifics. This is the “how” figure.</a:t>
            </a:r>
          </a:p>
        </p:txBody>
      </p:sp>
      <p:sp>
        <p:nvSpPr>
          <p:cNvPr id="30" name="LEAD">
            <a:extLst>
              <a:ext uri="{FF2B5EF4-FFF2-40B4-BE49-F238E27FC236}">
                <a16:creationId xmlns:a16="http://schemas.microsoft.com/office/drawing/2014/main" id="{58901C3C-C9BA-4EEC-8CDD-9BC8D13FE5DC}"/>
              </a:ext>
            </a:extLst>
          </p:cNvPr>
          <p:cNvSpPr>
            <a:spLocks noGrp="1"/>
          </p:cNvSpPr>
          <p:nvPr>
            <p:ph type="body" sz="quarter" idx="35" hasCustomPrompt="1"/>
          </p:nvPr>
        </p:nvSpPr>
        <p:spPr>
          <a:xfrm>
            <a:off x="684881" y="7205472"/>
            <a:ext cx="2743200" cy="182880"/>
          </a:xfrm>
          <a:prstGeom prst="rect">
            <a:avLst/>
          </a:prstGeom>
        </p:spPr>
        <p:txBody>
          <a:bodyPr anchor="ctr"/>
          <a:lstStyle>
            <a:lvl1pPr marL="0" indent="0" algn="l">
              <a:buNone/>
              <a:defRPr sz="1100">
                <a:solidFill>
                  <a:schemeClr val="bg1"/>
                </a:solidFill>
                <a:latin typeface="Franklin Gothic Medium" panose="020B0603020102020204" pitchFamily="34" charset="0"/>
              </a:defRPr>
            </a:lvl1pPr>
          </a:lstStyle>
          <a:p>
            <a:pPr lvl="0"/>
            <a:r>
              <a:rPr lang="en-US" dirty="0"/>
              <a:t>Principal Investigator</a:t>
            </a:r>
          </a:p>
        </p:txBody>
      </p:sp>
      <p:sp>
        <p:nvSpPr>
          <p:cNvPr id="41" name="MEDIA_MAIN_GRAPHIC_TITLE">
            <a:extLst>
              <a:ext uri="{FF2B5EF4-FFF2-40B4-BE49-F238E27FC236}">
                <a16:creationId xmlns:a16="http://schemas.microsoft.com/office/drawing/2014/main" id="{55F728AB-C32D-417D-AEC9-82BBB99BBD75}"/>
              </a:ext>
            </a:extLst>
          </p:cNvPr>
          <p:cNvSpPr>
            <a:spLocks noGrp="1"/>
          </p:cNvSpPr>
          <p:nvPr>
            <p:ph type="body" sz="quarter" idx="33" hasCustomPrompt="1"/>
          </p:nvPr>
        </p:nvSpPr>
        <p:spPr>
          <a:xfrm>
            <a:off x="1097280" y="4267479"/>
            <a:ext cx="2743200" cy="292608"/>
          </a:xfrm>
          <a:prstGeom prst="rect">
            <a:avLst/>
          </a:prstGeom>
        </p:spPr>
        <p:txBody>
          <a:bodyPr anchor="ctr"/>
          <a:lstStyle>
            <a:lvl1pPr marL="0" indent="0" algn="r">
              <a:buNone/>
              <a:defRPr sz="1100" b="0" i="1">
                <a:solidFill>
                  <a:schemeClr val="bg1"/>
                </a:solidFill>
                <a:latin typeface="Franklin Gothic Medium" panose="020B06030201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Main Project Figure Title</a:t>
            </a:r>
          </a:p>
        </p:txBody>
      </p:sp>
      <p:sp>
        <p:nvSpPr>
          <p:cNvPr id="37" name="MEDIA_BACKGROUND_FIGURE_TITLE">
            <a:extLst>
              <a:ext uri="{FF2B5EF4-FFF2-40B4-BE49-F238E27FC236}">
                <a16:creationId xmlns:a16="http://schemas.microsoft.com/office/drawing/2014/main" id="{B4D1A9FD-BE54-4AD5-B240-C593057266FB}"/>
              </a:ext>
            </a:extLst>
          </p:cNvPr>
          <p:cNvSpPr>
            <a:spLocks noGrp="1"/>
          </p:cNvSpPr>
          <p:nvPr>
            <p:ph type="body" sz="quarter" idx="37" hasCustomPrompt="1"/>
          </p:nvPr>
        </p:nvSpPr>
        <p:spPr>
          <a:xfrm>
            <a:off x="838220" y="6508139"/>
            <a:ext cx="2743200" cy="292608"/>
          </a:xfrm>
          <a:prstGeom prst="rect">
            <a:avLst/>
          </a:prstGeom>
        </p:spPr>
        <p:txBody>
          <a:bodyPr anchor="ctr"/>
          <a:lstStyle>
            <a:lvl1pPr marL="0" indent="0" algn="ctr">
              <a:buNone/>
              <a:defRPr sz="1100" b="0" i="1">
                <a:solidFill>
                  <a:schemeClr val="tx2">
                    <a:lumMod val="50000"/>
                  </a:schemeClr>
                </a:solidFill>
                <a:latin typeface="Franklin Gothic Medium" panose="020B06030201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Background Figure Title</a:t>
            </a:r>
          </a:p>
        </p:txBody>
      </p:sp>
      <p:sp>
        <p:nvSpPr>
          <p:cNvPr id="44" name="Rectangle 43">
            <a:extLst>
              <a:ext uri="{FF2B5EF4-FFF2-40B4-BE49-F238E27FC236}">
                <a16:creationId xmlns:a16="http://schemas.microsoft.com/office/drawing/2014/main" id="{A25BFC4B-43C7-4167-AACA-A76F5CE8A6E1}"/>
              </a:ext>
            </a:extLst>
          </p:cNvPr>
          <p:cNvSpPr/>
          <p:nvPr userDrawn="1"/>
        </p:nvSpPr>
        <p:spPr>
          <a:xfrm>
            <a:off x="3867912" y="4240435"/>
            <a:ext cx="2560320" cy="2560320"/>
          </a:xfrm>
          <a:prstGeom prst="rect">
            <a:avLst/>
          </a:prstGeom>
          <a:noFill/>
          <a:ln w="1905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45" name="Right Triangle 44">
            <a:extLst>
              <a:ext uri="{FF2B5EF4-FFF2-40B4-BE49-F238E27FC236}">
                <a16:creationId xmlns:a16="http://schemas.microsoft.com/office/drawing/2014/main" id="{89B2063E-9FB7-42CA-9A4B-E07E1F3085EF}"/>
              </a:ext>
            </a:extLst>
          </p:cNvPr>
          <p:cNvSpPr/>
          <p:nvPr userDrawn="1"/>
        </p:nvSpPr>
        <p:spPr>
          <a:xfrm>
            <a:off x="838200" y="4230387"/>
            <a:ext cx="182880" cy="369087"/>
          </a:xfrm>
          <a:prstGeom prst="rtTriangle">
            <a:avLst/>
          </a:pr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35" name="JON">
            <a:extLst>
              <a:ext uri="{FF2B5EF4-FFF2-40B4-BE49-F238E27FC236}">
                <a16:creationId xmlns:a16="http://schemas.microsoft.com/office/drawing/2014/main" id="{0FE87C6B-857D-4E5F-B4A1-C6433054038C}"/>
              </a:ext>
            </a:extLst>
          </p:cNvPr>
          <p:cNvSpPr>
            <a:spLocks noGrp="1"/>
          </p:cNvSpPr>
          <p:nvPr>
            <p:ph type="body" sz="quarter" idx="31" hasCustomPrompt="1"/>
          </p:nvPr>
        </p:nvSpPr>
        <p:spPr>
          <a:xfrm>
            <a:off x="6719409" y="7205472"/>
            <a:ext cx="850262" cy="182880"/>
          </a:xfrm>
          <a:prstGeom prst="rect">
            <a:avLst/>
          </a:prstGeom>
        </p:spPr>
        <p:txBody>
          <a:bodyPr anchor="ctr"/>
          <a:lstStyle>
            <a:lvl1pPr marL="0" indent="0" algn="r">
              <a:buNone/>
              <a:defRPr sz="1100">
                <a:solidFill>
                  <a:schemeClr val="bg1"/>
                </a:solidFill>
                <a:latin typeface="Franklin Gothic Medium" panose="020B0603020102020204" pitchFamily="34" charset="0"/>
              </a:defRPr>
            </a:lvl1pPr>
          </a:lstStyle>
          <a:p>
            <a:pPr lvl="0"/>
            <a:r>
              <a:rPr lang="en-US" dirty="0"/>
              <a:t>6 digit JON</a:t>
            </a:r>
          </a:p>
        </p:txBody>
      </p:sp>
      <p:sp>
        <p:nvSpPr>
          <p:cNvPr id="38" name="FUNDING_SOURCE">
            <a:extLst>
              <a:ext uri="{FF2B5EF4-FFF2-40B4-BE49-F238E27FC236}">
                <a16:creationId xmlns:a16="http://schemas.microsoft.com/office/drawing/2014/main" id="{C5CE28D5-C0C9-4005-9794-7A565C8F2593}"/>
              </a:ext>
            </a:extLst>
          </p:cNvPr>
          <p:cNvSpPr>
            <a:spLocks noGrp="1"/>
          </p:cNvSpPr>
          <p:nvPr>
            <p:ph type="body" sz="quarter" idx="36" hasCustomPrompt="1"/>
          </p:nvPr>
        </p:nvSpPr>
        <p:spPr>
          <a:xfrm>
            <a:off x="7604592" y="7118634"/>
            <a:ext cx="940531" cy="365760"/>
          </a:xfrm>
          <a:prstGeom prst="rect">
            <a:avLst/>
          </a:prstGeom>
        </p:spPr>
        <p:txBody>
          <a:bodyPr anchor="ctr"/>
          <a:lstStyle>
            <a:lvl1pPr marL="0" indent="0" algn="l">
              <a:lnSpc>
                <a:spcPct val="90000"/>
              </a:lnSpc>
              <a:spcBef>
                <a:spcPts val="0"/>
              </a:spcBef>
              <a:buNone/>
              <a:defRPr sz="1100">
                <a:solidFill>
                  <a:schemeClr val="bg1"/>
                </a:solidFill>
                <a:latin typeface="Franklin Gothic Medium" panose="020B0603020102020204" pitchFamily="34" charset="0"/>
              </a:defRPr>
            </a:lvl1pPr>
          </a:lstStyle>
          <a:p>
            <a:pPr lvl="0"/>
            <a:r>
              <a:rPr lang="en-US" dirty="0"/>
              <a:t>IR&amp;D, LTCD, SERPA, or Ventures</a:t>
            </a:r>
          </a:p>
        </p:txBody>
      </p:sp>
      <p:cxnSp>
        <p:nvCxnSpPr>
          <p:cNvPr id="36" name="Straight Connector 35">
            <a:extLst>
              <a:ext uri="{FF2B5EF4-FFF2-40B4-BE49-F238E27FC236}">
                <a16:creationId xmlns:a16="http://schemas.microsoft.com/office/drawing/2014/main" id="{56DBAE4D-B63E-4914-BA68-5911D9912400}"/>
              </a:ext>
            </a:extLst>
          </p:cNvPr>
          <p:cNvCxnSpPr/>
          <p:nvPr userDrawn="1"/>
        </p:nvCxnSpPr>
        <p:spPr>
          <a:xfrm>
            <a:off x="7587131" y="7246852"/>
            <a:ext cx="0" cy="109728"/>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9260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c_IdeasFields_2">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A8729E2-5BEB-45C2-9027-FF8FDA202C5D}"/>
              </a:ext>
            </a:extLst>
          </p:cNvPr>
          <p:cNvCxnSpPr>
            <a:cxnSpLocks/>
          </p:cNvCxnSpPr>
          <p:nvPr userDrawn="1"/>
        </p:nvCxnSpPr>
        <p:spPr>
          <a:xfrm>
            <a:off x="645200" y="606709"/>
            <a:ext cx="8914934" cy="0"/>
          </a:xfrm>
          <a:prstGeom prst="line">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
        <p:nvSpPr>
          <p:cNvPr id="8" name="PROJECT_NAME">
            <a:extLst>
              <a:ext uri="{FF2B5EF4-FFF2-40B4-BE49-F238E27FC236}">
                <a16:creationId xmlns:a16="http://schemas.microsoft.com/office/drawing/2014/main" id="{C6892629-1D6C-4028-800C-D167FAE1FC64}"/>
              </a:ext>
            </a:extLst>
          </p:cNvPr>
          <p:cNvSpPr>
            <a:spLocks noGrp="1"/>
          </p:cNvSpPr>
          <p:nvPr>
            <p:ph type="body" sz="quarter" idx="10" hasCustomPrompt="1"/>
          </p:nvPr>
        </p:nvSpPr>
        <p:spPr>
          <a:xfrm>
            <a:off x="0" y="211542"/>
            <a:ext cx="9600734" cy="400110"/>
          </a:xfrm>
          <a:prstGeom prst="rect">
            <a:avLst/>
          </a:prstGeom>
          <a:noFill/>
        </p:spPr>
        <p:txBody>
          <a:bodyPr wrap="square" lIns="685800" rtlCol="0">
            <a:spAutoFit/>
          </a:bodyPr>
          <a:lstStyle>
            <a:lvl1pPr marL="0" indent="0" defTabSz="502897">
              <a:buFont typeface="Arial" panose="020B0604020202020204" pitchFamily="34" charset="0"/>
              <a:buNone/>
              <a:defRPr lang="en-US" sz="2000" cap="all" baseline="0" smtClean="0">
                <a:solidFill>
                  <a:schemeClr val="bg2"/>
                </a:solidFill>
                <a:latin typeface="Franklin Gothic Medium" panose="020B0603020102020204" pitchFamily="34" charset="0"/>
                <a:cs typeface="+mn-cs"/>
              </a:defRPr>
            </a:lvl1pPr>
            <a:lvl2pPr marL="159997" indent="0">
              <a:buFont typeface="Arial" panose="020B0604020202020204" pitchFamily="34" charset="0"/>
              <a:buNone/>
              <a:defRPr lang="en-US" sz="1980" smtClean="0">
                <a:latin typeface="+mn-lt"/>
                <a:cs typeface="+mn-cs"/>
              </a:defRPr>
            </a:lvl2pPr>
            <a:lvl3pPr marL="662894" indent="0">
              <a:buFont typeface="Arial" panose="020B0604020202020204" pitchFamily="34" charset="0"/>
              <a:buNone/>
              <a:defRPr lang="en-US" sz="1980" smtClean="0">
                <a:latin typeface="+mn-lt"/>
                <a:cs typeface="+mn-cs"/>
              </a:defRPr>
            </a:lvl3pPr>
            <a:lvl4pPr marL="1165791" indent="0">
              <a:buFont typeface="Arial" panose="020B0604020202020204" pitchFamily="34" charset="0"/>
              <a:buNone/>
              <a:defRPr lang="en-US" sz="1980" smtClean="0">
                <a:latin typeface="+mn-lt"/>
                <a:cs typeface="+mn-cs"/>
              </a:defRPr>
            </a:lvl4pPr>
            <a:lvl5pPr marL="1668689" indent="0">
              <a:buFont typeface="Arial" panose="020B0604020202020204" pitchFamily="34" charset="0"/>
              <a:buNone/>
              <a:defRPr lang="en-US" sz="1980">
                <a:latin typeface="+mn-lt"/>
                <a:cs typeface="+mn-cs"/>
              </a:defRPr>
            </a:lvl5pPr>
          </a:lstStyle>
          <a:p>
            <a:pPr marL="0" lvl="0" defTabSz="502897"/>
            <a:r>
              <a:rPr lang="en-US" dirty="0"/>
              <a:t>PROJECT_NAME</a:t>
            </a:r>
          </a:p>
        </p:txBody>
      </p:sp>
      <p:sp>
        <p:nvSpPr>
          <p:cNvPr id="9" name="OVERVIEW_ONE_LINER">
            <a:extLst>
              <a:ext uri="{FF2B5EF4-FFF2-40B4-BE49-F238E27FC236}">
                <a16:creationId xmlns:a16="http://schemas.microsoft.com/office/drawing/2014/main" id="{57CBE32A-D09F-4A85-A2C2-0DC54A375158}"/>
              </a:ext>
            </a:extLst>
          </p:cNvPr>
          <p:cNvSpPr>
            <a:spLocks noGrp="1"/>
          </p:cNvSpPr>
          <p:nvPr>
            <p:ph type="body" sz="quarter" idx="11" hasCustomPrompt="1"/>
          </p:nvPr>
        </p:nvSpPr>
        <p:spPr>
          <a:xfrm>
            <a:off x="0" y="604624"/>
            <a:ext cx="9600734" cy="292388"/>
          </a:xfrm>
          <a:prstGeom prst="rect">
            <a:avLst/>
          </a:prstGeom>
          <a:noFill/>
        </p:spPr>
        <p:txBody>
          <a:bodyPr wrap="square" lIns="685800" rtlCol="0">
            <a:spAutoFit/>
          </a:bodyPr>
          <a:lstStyle>
            <a:lvl1pPr marL="0" indent="0" defTabSz="502897">
              <a:buNone/>
              <a:defRPr lang="en-US" sz="1300" b="0" i="0" dirty="0">
                <a:latin typeface="Franklin Gothic Medium" panose="020B0603020102020204" pitchFamily="34" charset="0"/>
                <a:cs typeface="Dubai" panose="020B0503030403030204" pitchFamily="34" charset="-78"/>
              </a:defRPr>
            </a:lvl1pPr>
          </a:lstStyle>
          <a:p>
            <a:pPr marL="0" lvl="0" defTabSz="502897"/>
            <a:r>
              <a:rPr lang="en-US" dirty="0"/>
              <a:t>OVERVIEW_ONE_LINER [100]</a:t>
            </a:r>
          </a:p>
        </p:txBody>
      </p:sp>
      <p:sp>
        <p:nvSpPr>
          <p:cNvPr id="30" name="LEAD">
            <a:extLst>
              <a:ext uri="{FF2B5EF4-FFF2-40B4-BE49-F238E27FC236}">
                <a16:creationId xmlns:a16="http://schemas.microsoft.com/office/drawing/2014/main" id="{58901C3C-C9BA-4EEC-8CDD-9BC8D13FE5DC}"/>
              </a:ext>
            </a:extLst>
          </p:cNvPr>
          <p:cNvSpPr>
            <a:spLocks noGrp="1"/>
          </p:cNvSpPr>
          <p:nvPr>
            <p:ph type="body" sz="quarter" idx="35" hasCustomPrompt="1"/>
          </p:nvPr>
        </p:nvSpPr>
        <p:spPr>
          <a:xfrm>
            <a:off x="684881" y="7205472"/>
            <a:ext cx="2743200" cy="182880"/>
          </a:xfrm>
          <a:prstGeom prst="rect">
            <a:avLst/>
          </a:prstGeom>
        </p:spPr>
        <p:txBody>
          <a:bodyPr anchor="ctr"/>
          <a:lstStyle>
            <a:lvl1pPr marL="0" indent="0" algn="l">
              <a:buNone/>
              <a:defRPr sz="1100">
                <a:solidFill>
                  <a:schemeClr val="bg1"/>
                </a:solidFill>
                <a:latin typeface="Franklin Gothic Medium" panose="020B0603020102020204" pitchFamily="34" charset="0"/>
              </a:defRPr>
            </a:lvl1pPr>
          </a:lstStyle>
          <a:p>
            <a:pPr lvl="0"/>
            <a:r>
              <a:rPr lang="en-US" dirty="0"/>
              <a:t>LEAD</a:t>
            </a:r>
          </a:p>
        </p:txBody>
      </p:sp>
      <p:sp>
        <p:nvSpPr>
          <p:cNvPr id="44" name="Rectangle 43">
            <a:extLst>
              <a:ext uri="{FF2B5EF4-FFF2-40B4-BE49-F238E27FC236}">
                <a16:creationId xmlns:a16="http://schemas.microsoft.com/office/drawing/2014/main" id="{E1868534-86CD-4695-AD2E-19E6961B7CA5}"/>
              </a:ext>
            </a:extLst>
          </p:cNvPr>
          <p:cNvSpPr/>
          <p:nvPr userDrawn="1"/>
        </p:nvSpPr>
        <p:spPr>
          <a:xfrm>
            <a:off x="685801" y="901760"/>
            <a:ext cx="8914934" cy="6045054"/>
          </a:xfrm>
          <a:prstGeom prst="rect">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tx1"/>
              </a:solidFill>
            </a:endParaRPr>
          </a:p>
        </p:txBody>
      </p:sp>
      <p:sp>
        <p:nvSpPr>
          <p:cNvPr id="12" name="RESULTS_KEY_OUTCOME_01">
            <a:extLst>
              <a:ext uri="{FF2B5EF4-FFF2-40B4-BE49-F238E27FC236}">
                <a16:creationId xmlns:a16="http://schemas.microsoft.com/office/drawing/2014/main" id="{24476F86-F5E6-48AF-A4D1-363D0E750FE7}"/>
              </a:ext>
            </a:extLst>
          </p:cNvPr>
          <p:cNvSpPr>
            <a:spLocks noGrp="1"/>
          </p:cNvSpPr>
          <p:nvPr>
            <p:ph type="body" sz="quarter" idx="60" hasCustomPrompt="1"/>
          </p:nvPr>
        </p:nvSpPr>
        <p:spPr>
          <a:xfrm>
            <a:off x="795528" y="1273148"/>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RESULTS_KEY_OUTCOME_01</a:t>
            </a:r>
          </a:p>
        </p:txBody>
      </p:sp>
      <p:sp>
        <p:nvSpPr>
          <p:cNvPr id="17" name="JON">
            <a:extLst>
              <a:ext uri="{FF2B5EF4-FFF2-40B4-BE49-F238E27FC236}">
                <a16:creationId xmlns:a16="http://schemas.microsoft.com/office/drawing/2014/main" id="{CDCF556C-806C-4407-ACE7-6028396D7A55}"/>
              </a:ext>
            </a:extLst>
          </p:cNvPr>
          <p:cNvSpPr>
            <a:spLocks noGrp="1"/>
          </p:cNvSpPr>
          <p:nvPr>
            <p:ph type="body" sz="quarter" idx="31" hasCustomPrompt="1"/>
          </p:nvPr>
        </p:nvSpPr>
        <p:spPr>
          <a:xfrm>
            <a:off x="6709894" y="7205472"/>
            <a:ext cx="859776" cy="182880"/>
          </a:xfrm>
          <a:prstGeom prst="rect">
            <a:avLst/>
          </a:prstGeom>
        </p:spPr>
        <p:txBody>
          <a:bodyPr anchor="ctr"/>
          <a:lstStyle>
            <a:lvl1pPr marL="0" indent="0" algn="r">
              <a:buNone/>
              <a:defRPr sz="1100">
                <a:solidFill>
                  <a:schemeClr val="bg1"/>
                </a:solidFill>
                <a:latin typeface="Franklin Gothic Medium" panose="020B0603020102020204" pitchFamily="34" charset="0"/>
              </a:defRPr>
            </a:lvl1pPr>
          </a:lstStyle>
          <a:p>
            <a:pPr lvl="0"/>
            <a:r>
              <a:rPr lang="en-US" dirty="0"/>
              <a:t>6 digit JON</a:t>
            </a:r>
          </a:p>
        </p:txBody>
      </p:sp>
      <p:sp>
        <p:nvSpPr>
          <p:cNvPr id="18" name="FUNDING_SOURCE">
            <a:extLst>
              <a:ext uri="{FF2B5EF4-FFF2-40B4-BE49-F238E27FC236}">
                <a16:creationId xmlns:a16="http://schemas.microsoft.com/office/drawing/2014/main" id="{00E4A057-1D54-47AE-A6C8-EEEA0A13D615}"/>
              </a:ext>
            </a:extLst>
          </p:cNvPr>
          <p:cNvSpPr>
            <a:spLocks noGrp="1"/>
          </p:cNvSpPr>
          <p:nvPr>
            <p:ph type="body" sz="quarter" idx="36" hasCustomPrompt="1"/>
          </p:nvPr>
        </p:nvSpPr>
        <p:spPr>
          <a:xfrm>
            <a:off x="7604592" y="7118634"/>
            <a:ext cx="946975" cy="365760"/>
          </a:xfrm>
          <a:prstGeom prst="rect">
            <a:avLst/>
          </a:prstGeom>
        </p:spPr>
        <p:txBody>
          <a:bodyPr anchor="ctr"/>
          <a:lstStyle>
            <a:lvl1pPr marL="0" indent="0" algn="l">
              <a:lnSpc>
                <a:spcPct val="90000"/>
              </a:lnSpc>
              <a:spcBef>
                <a:spcPts val="0"/>
              </a:spcBef>
              <a:buNone/>
              <a:defRPr sz="1100">
                <a:solidFill>
                  <a:schemeClr val="bg1"/>
                </a:solidFill>
                <a:latin typeface="Franklin Gothic Medium" panose="020B0603020102020204" pitchFamily="34" charset="0"/>
              </a:defRPr>
            </a:lvl1pPr>
          </a:lstStyle>
          <a:p>
            <a:pPr lvl="0"/>
            <a:r>
              <a:rPr lang="en-US" dirty="0"/>
              <a:t>IR&amp;D, LTCD, SERPA, or Ventures</a:t>
            </a:r>
          </a:p>
        </p:txBody>
      </p:sp>
      <p:cxnSp>
        <p:nvCxnSpPr>
          <p:cNvPr id="19" name="Straight Connector 18">
            <a:extLst>
              <a:ext uri="{FF2B5EF4-FFF2-40B4-BE49-F238E27FC236}">
                <a16:creationId xmlns:a16="http://schemas.microsoft.com/office/drawing/2014/main" id="{D40E7613-1876-40AF-BE24-02F5CB6D2F5A}"/>
              </a:ext>
            </a:extLst>
          </p:cNvPr>
          <p:cNvCxnSpPr/>
          <p:nvPr userDrawn="1"/>
        </p:nvCxnSpPr>
        <p:spPr>
          <a:xfrm>
            <a:off x="7587131" y="7246852"/>
            <a:ext cx="0" cy="109728"/>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182A5715-787C-45D4-A4C3-0C9D52A1BFC5}"/>
              </a:ext>
            </a:extLst>
          </p:cNvPr>
          <p:cNvSpPr txBox="1"/>
          <p:nvPr userDrawn="1"/>
        </p:nvSpPr>
        <p:spPr>
          <a:xfrm>
            <a:off x="701852" y="994922"/>
            <a:ext cx="2611933"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EXTENDED DISCUSSION OF RESULTS</a:t>
            </a:r>
          </a:p>
        </p:txBody>
      </p:sp>
      <p:sp>
        <p:nvSpPr>
          <p:cNvPr id="24" name="RESULTS_KEY_OUTCOME_02">
            <a:extLst>
              <a:ext uri="{FF2B5EF4-FFF2-40B4-BE49-F238E27FC236}">
                <a16:creationId xmlns:a16="http://schemas.microsoft.com/office/drawing/2014/main" id="{1F2CE91C-171A-467B-B043-28B4B0AB490D}"/>
              </a:ext>
            </a:extLst>
          </p:cNvPr>
          <p:cNvSpPr>
            <a:spLocks noGrp="1"/>
          </p:cNvSpPr>
          <p:nvPr>
            <p:ph type="body" sz="quarter" idx="65" hasCustomPrompt="1"/>
          </p:nvPr>
        </p:nvSpPr>
        <p:spPr>
          <a:xfrm>
            <a:off x="3721608" y="1271921"/>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RESULTS_KEY_OUTCOME_02</a:t>
            </a:r>
          </a:p>
        </p:txBody>
      </p:sp>
      <p:sp>
        <p:nvSpPr>
          <p:cNvPr id="25" name="RESULTS_KEY_OUTCOME_03">
            <a:extLst>
              <a:ext uri="{FF2B5EF4-FFF2-40B4-BE49-F238E27FC236}">
                <a16:creationId xmlns:a16="http://schemas.microsoft.com/office/drawing/2014/main" id="{36F2D5F1-49CF-4759-8C48-CB0B59F638FB}"/>
              </a:ext>
            </a:extLst>
          </p:cNvPr>
          <p:cNvSpPr>
            <a:spLocks noGrp="1"/>
          </p:cNvSpPr>
          <p:nvPr>
            <p:ph type="body" sz="quarter" idx="66" hasCustomPrompt="1"/>
          </p:nvPr>
        </p:nvSpPr>
        <p:spPr>
          <a:xfrm>
            <a:off x="6647688" y="1271921"/>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RESULTS_KEY_OUTCOME_03</a:t>
            </a:r>
          </a:p>
        </p:txBody>
      </p:sp>
      <p:sp>
        <p:nvSpPr>
          <p:cNvPr id="28" name="TextBox 27">
            <a:extLst>
              <a:ext uri="{FF2B5EF4-FFF2-40B4-BE49-F238E27FC236}">
                <a16:creationId xmlns:a16="http://schemas.microsoft.com/office/drawing/2014/main" id="{502B7F12-A4DC-499F-862F-336499899961}"/>
              </a:ext>
            </a:extLst>
          </p:cNvPr>
          <p:cNvSpPr txBox="1"/>
          <p:nvPr userDrawn="1"/>
        </p:nvSpPr>
        <p:spPr>
          <a:xfrm>
            <a:off x="701852" y="5007848"/>
            <a:ext cx="1910395"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INTELLECTUAL PROPERTY</a:t>
            </a:r>
          </a:p>
        </p:txBody>
      </p:sp>
      <p:sp>
        <p:nvSpPr>
          <p:cNvPr id="34" name="TextBox 33">
            <a:extLst>
              <a:ext uri="{FF2B5EF4-FFF2-40B4-BE49-F238E27FC236}">
                <a16:creationId xmlns:a16="http://schemas.microsoft.com/office/drawing/2014/main" id="{B5A986C2-1910-4660-81EB-B3C5BE7AC4D4}"/>
              </a:ext>
            </a:extLst>
          </p:cNvPr>
          <p:cNvSpPr txBox="1"/>
          <p:nvPr userDrawn="1"/>
        </p:nvSpPr>
        <p:spPr>
          <a:xfrm>
            <a:off x="701852" y="3001385"/>
            <a:ext cx="1844800"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CUSTOMER CONNECTION</a:t>
            </a:r>
          </a:p>
        </p:txBody>
      </p:sp>
      <p:sp>
        <p:nvSpPr>
          <p:cNvPr id="35" name="OVERVIEW_CUSTOMER_CONNECTION">
            <a:extLst>
              <a:ext uri="{FF2B5EF4-FFF2-40B4-BE49-F238E27FC236}">
                <a16:creationId xmlns:a16="http://schemas.microsoft.com/office/drawing/2014/main" id="{330CDE09-1110-41DC-ABB8-88472E629469}"/>
              </a:ext>
            </a:extLst>
          </p:cNvPr>
          <p:cNvSpPr>
            <a:spLocks noGrp="1"/>
          </p:cNvSpPr>
          <p:nvPr>
            <p:ph type="body" sz="quarter" idx="67" hasCustomPrompt="1"/>
          </p:nvPr>
        </p:nvSpPr>
        <p:spPr>
          <a:xfrm>
            <a:off x="795528" y="3284882"/>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OVERVIEW_CUSTOMER_CONNECTION</a:t>
            </a:r>
          </a:p>
        </p:txBody>
      </p:sp>
      <p:sp>
        <p:nvSpPr>
          <p:cNvPr id="36" name="DETAILS_DEMO">
            <a:extLst>
              <a:ext uri="{FF2B5EF4-FFF2-40B4-BE49-F238E27FC236}">
                <a16:creationId xmlns:a16="http://schemas.microsoft.com/office/drawing/2014/main" id="{A24239A7-FEDE-4FBA-A017-AB35D7CB9121}"/>
              </a:ext>
            </a:extLst>
          </p:cNvPr>
          <p:cNvSpPr>
            <a:spLocks noGrp="1"/>
          </p:cNvSpPr>
          <p:nvPr>
            <p:ph type="body" sz="quarter" idx="68" hasCustomPrompt="1"/>
          </p:nvPr>
        </p:nvSpPr>
        <p:spPr>
          <a:xfrm>
            <a:off x="3721608" y="3283655"/>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DETAILS_DEMO</a:t>
            </a:r>
          </a:p>
        </p:txBody>
      </p:sp>
      <p:sp>
        <p:nvSpPr>
          <p:cNvPr id="37" name="DETAILS_NEXT_STEPS">
            <a:extLst>
              <a:ext uri="{FF2B5EF4-FFF2-40B4-BE49-F238E27FC236}">
                <a16:creationId xmlns:a16="http://schemas.microsoft.com/office/drawing/2014/main" id="{FE6F92DA-4A37-4DAD-8A8E-CF717DC693BB}"/>
              </a:ext>
            </a:extLst>
          </p:cNvPr>
          <p:cNvSpPr>
            <a:spLocks noGrp="1"/>
          </p:cNvSpPr>
          <p:nvPr>
            <p:ph type="body" sz="quarter" idx="69" hasCustomPrompt="1"/>
          </p:nvPr>
        </p:nvSpPr>
        <p:spPr>
          <a:xfrm>
            <a:off x="6647688" y="3283655"/>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DETAILS_NEXT_STEPS</a:t>
            </a:r>
          </a:p>
        </p:txBody>
      </p:sp>
      <p:sp>
        <p:nvSpPr>
          <p:cNvPr id="38" name="TextBox 37">
            <a:extLst>
              <a:ext uri="{FF2B5EF4-FFF2-40B4-BE49-F238E27FC236}">
                <a16:creationId xmlns:a16="http://schemas.microsoft.com/office/drawing/2014/main" id="{1B62A49F-BD89-48D1-B38C-D65259C0C5FD}"/>
              </a:ext>
            </a:extLst>
          </p:cNvPr>
          <p:cNvSpPr txBox="1"/>
          <p:nvPr userDrawn="1"/>
        </p:nvSpPr>
        <p:spPr>
          <a:xfrm>
            <a:off x="3637248" y="3002765"/>
            <a:ext cx="2615011"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ADDITIONAL PROJECT INFORMATION</a:t>
            </a:r>
          </a:p>
        </p:txBody>
      </p:sp>
      <p:sp>
        <p:nvSpPr>
          <p:cNvPr id="39" name="RESULTS_IP">
            <a:extLst>
              <a:ext uri="{FF2B5EF4-FFF2-40B4-BE49-F238E27FC236}">
                <a16:creationId xmlns:a16="http://schemas.microsoft.com/office/drawing/2014/main" id="{49751379-8464-4C31-8CFA-76835B9ABE3B}"/>
              </a:ext>
            </a:extLst>
          </p:cNvPr>
          <p:cNvSpPr>
            <a:spLocks noGrp="1"/>
          </p:cNvSpPr>
          <p:nvPr>
            <p:ph type="body" sz="quarter" idx="70" hasCustomPrompt="1"/>
          </p:nvPr>
        </p:nvSpPr>
        <p:spPr>
          <a:xfrm>
            <a:off x="795528" y="5295799"/>
            <a:ext cx="2834640" cy="155448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RESULTS_IP</a:t>
            </a:r>
          </a:p>
        </p:txBody>
      </p:sp>
      <p:sp>
        <p:nvSpPr>
          <p:cNvPr id="40" name="RESULTS_PUBLICATIONS">
            <a:extLst>
              <a:ext uri="{FF2B5EF4-FFF2-40B4-BE49-F238E27FC236}">
                <a16:creationId xmlns:a16="http://schemas.microsoft.com/office/drawing/2014/main" id="{6790C04E-535F-4021-8117-A269D17A4E0C}"/>
              </a:ext>
            </a:extLst>
          </p:cNvPr>
          <p:cNvSpPr>
            <a:spLocks noGrp="1"/>
          </p:cNvSpPr>
          <p:nvPr>
            <p:ph type="body" sz="quarter" idx="71" hasCustomPrompt="1"/>
          </p:nvPr>
        </p:nvSpPr>
        <p:spPr>
          <a:xfrm>
            <a:off x="3721608" y="5294572"/>
            <a:ext cx="2834640" cy="155448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RESULTS_PUBLICATIONS</a:t>
            </a:r>
          </a:p>
        </p:txBody>
      </p:sp>
      <p:sp>
        <p:nvSpPr>
          <p:cNvPr id="41" name="RESULTS_CONFERENCES">
            <a:extLst>
              <a:ext uri="{FF2B5EF4-FFF2-40B4-BE49-F238E27FC236}">
                <a16:creationId xmlns:a16="http://schemas.microsoft.com/office/drawing/2014/main" id="{174502AA-7DF3-4DCB-BCA5-06777F06C93E}"/>
              </a:ext>
            </a:extLst>
          </p:cNvPr>
          <p:cNvSpPr>
            <a:spLocks noGrp="1"/>
          </p:cNvSpPr>
          <p:nvPr>
            <p:ph type="body" sz="quarter" idx="72" hasCustomPrompt="1"/>
          </p:nvPr>
        </p:nvSpPr>
        <p:spPr>
          <a:xfrm>
            <a:off x="6647688" y="5294572"/>
            <a:ext cx="2834640" cy="155448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RESULTS_CONFERENCES</a:t>
            </a:r>
          </a:p>
        </p:txBody>
      </p:sp>
      <p:sp>
        <p:nvSpPr>
          <p:cNvPr id="42" name="TextBox 41">
            <a:extLst>
              <a:ext uri="{FF2B5EF4-FFF2-40B4-BE49-F238E27FC236}">
                <a16:creationId xmlns:a16="http://schemas.microsoft.com/office/drawing/2014/main" id="{2D5A8BD4-E750-4450-9F4B-C684460D1135}"/>
              </a:ext>
            </a:extLst>
          </p:cNvPr>
          <p:cNvSpPr txBox="1"/>
          <p:nvPr userDrawn="1"/>
        </p:nvSpPr>
        <p:spPr>
          <a:xfrm>
            <a:off x="3637248" y="5007848"/>
            <a:ext cx="2224199"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PUBLICATIONS/CONFERENCES</a:t>
            </a:r>
          </a:p>
        </p:txBody>
      </p:sp>
      <p:cxnSp>
        <p:nvCxnSpPr>
          <p:cNvPr id="3" name="Straight Connector 2">
            <a:extLst>
              <a:ext uri="{FF2B5EF4-FFF2-40B4-BE49-F238E27FC236}">
                <a16:creationId xmlns:a16="http://schemas.microsoft.com/office/drawing/2014/main" id="{FC67206B-5A4D-4DC6-B4A8-324E4C64E790}"/>
              </a:ext>
            </a:extLst>
          </p:cNvPr>
          <p:cNvCxnSpPr>
            <a:cxnSpLocks/>
            <a:stCxn id="23" idx="3"/>
          </p:cNvCxnSpPr>
          <p:nvPr userDrawn="1"/>
        </p:nvCxnSpPr>
        <p:spPr>
          <a:xfrm>
            <a:off x="3313785" y="1133422"/>
            <a:ext cx="6168543" cy="0"/>
          </a:xfrm>
          <a:prstGeom prst="line">
            <a:avLst/>
          </a:prstGeom>
          <a:ln w="9525">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B719DE25-8DE1-4814-BF89-AB341D4D9B6F}"/>
              </a:ext>
            </a:extLst>
          </p:cNvPr>
          <p:cNvCxnSpPr>
            <a:cxnSpLocks/>
            <a:stCxn id="38" idx="3"/>
          </p:cNvCxnSpPr>
          <p:nvPr userDrawn="1"/>
        </p:nvCxnSpPr>
        <p:spPr>
          <a:xfrm>
            <a:off x="6252259" y="3141265"/>
            <a:ext cx="3230069" cy="0"/>
          </a:xfrm>
          <a:prstGeom prst="line">
            <a:avLst/>
          </a:prstGeom>
          <a:ln w="9525">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7E52E11F-8310-4D3A-A677-2EABDBA0AFA9}"/>
              </a:ext>
            </a:extLst>
          </p:cNvPr>
          <p:cNvCxnSpPr>
            <a:cxnSpLocks/>
            <a:stCxn id="34" idx="3"/>
            <a:endCxn id="38" idx="1"/>
          </p:cNvCxnSpPr>
          <p:nvPr userDrawn="1"/>
        </p:nvCxnSpPr>
        <p:spPr>
          <a:xfrm>
            <a:off x="2546652" y="3139885"/>
            <a:ext cx="1090596" cy="1380"/>
          </a:xfrm>
          <a:prstGeom prst="line">
            <a:avLst/>
          </a:prstGeom>
          <a:ln w="9525">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25F22721-FB01-4C26-9EC7-90C729E1577A}"/>
              </a:ext>
            </a:extLst>
          </p:cNvPr>
          <p:cNvCxnSpPr>
            <a:cxnSpLocks/>
            <a:stCxn id="28" idx="3"/>
            <a:endCxn id="42" idx="1"/>
          </p:cNvCxnSpPr>
          <p:nvPr userDrawn="1"/>
        </p:nvCxnSpPr>
        <p:spPr>
          <a:xfrm>
            <a:off x="2612247" y="5146348"/>
            <a:ext cx="1025001" cy="0"/>
          </a:xfrm>
          <a:prstGeom prst="line">
            <a:avLst/>
          </a:prstGeom>
          <a:ln w="9525">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DA9FEDFA-48A3-455A-A8D7-E9E1EEDC775D}"/>
              </a:ext>
            </a:extLst>
          </p:cNvPr>
          <p:cNvCxnSpPr>
            <a:cxnSpLocks/>
            <a:stCxn id="42" idx="3"/>
          </p:cNvCxnSpPr>
          <p:nvPr userDrawn="1"/>
        </p:nvCxnSpPr>
        <p:spPr>
          <a:xfrm>
            <a:off x="5861447" y="5146348"/>
            <a:ext cx="3620881" cy="0"/>
          </a:xfrm>
          <a:prstGeom prst="line">
            <a:avLst/>
          </a:prstGeom>
          <a:ln w="9525">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7129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d_Results">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A8729E2-5BEB-45C2-9027-FF8FDA202C5D}"/>
              </a:ext>
            </a:extLst>
          </p:cNvPr>
          <p:cNvCxnSpPr>
            <a:cxnSpLocks/>
          </p:cNvCxnSpPr>
          <p:nvPr userDrawn="1"/>
        </p:nvCxnSpPr>
        <p:spPr>
          <a:xfrm>
            <a:off x="645200" y="606709"/>
            <a:ext cx="8914934" cy="0"/>
          </a:xfrm>
          <a:prstGeom prst="line">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
        <p:nvSpPr>
          <p:cNvPr id="8" name="PROJECT_NAME">
            <a:extLst>
              <a:ext uri="{FF2B5EF4-FFF2-40B4-BE49-F238E27FC236}">
                <a16:creationId xmlns:a16="http://schemas.microsoft.com/office/drawing/2014/main" id="{C6892629-1D6C-4028-800C-D167FAE1FC64}"/>
              </a:ext>
            </a:extLst>
          </p:cNvPr>
          <p:cNvSpPr>
            <a:spLocks noGrp="1"/>
          </p:cNvSpPr>
          <p:nvPr>
            <p:ph type="body" sz="quarter" idx="10" hasCustomPrompt="1"/>
          </p:nvPr>
        </p:nvSpPr>
        <p:spPr>
          <a:xfrm>
            <a:off x="0" y="211542"/>
            <a:ext cx="9600734" cy="400110"/>
          </a:xfrm>
          <a:prstGeom prst="rect">
            <a:avLst/>
          </a:prstGeom>
          <a:noFill/>
        </p:spPr>
        <p:txBody>
          <a:bodyPr wrap="square" lIns="685800" rtlCol="0">
            <a:spAutoFit/>
          </a:bodyPr>
          <a:lstStyle>
            <a:lvl1pPr marL="0" indent="0" defTabSz="502897">
              <a:buFont typeface="Arial" panose="020B0604020202020204" pitchFamily="34" charset="0"/>
              <a:buNone/>
              <a:defRPr lang="en-US" sz="2000" cap="all" baseline="0" smtClean="0">
                <a:solidFill>
                  <a:schemeClr val="bg2"/>
                </a:solidFill>
                <a:latin typeface="Franklin Gothic Medium" panose="020B0603020102020204" pitchFamily="34" charset="0"/>
                <a:cs typeface="+mn-cs"/>
              </a:defRPr>
            </a:lvl1pPr>
            <a:lvl2pPr marL="159997" indent="0">
              <a:buFont typeface="Arial" panose="020B0604020202020204" pitchFamily="34" charset="0"/>
              <a:buNone/>
              <a:defRPr lang="en-US" sz="1980" smtClean="0">
                <a:latin typeface="+mn-lt"/>
                <a:cs typeface="+mn-cs"/>
              </a:defRPr>
            </a:lvl2pPr>
            <a:lvl3pPr marL="662894" indent="0">
              <a:buFont typeface="Arial" panose="020B0604020202020204" pitchFamily="34" charset="0"/>
              <a:buNone/>
              <a:defRPr lang="en-US" sz="1980" smtClean="0">
                <a:latin typeface="+mn-lt"/>
                <a:cs typeface="+mn-cs"/>
              </a:defRPr>
            </a:lvl3pPr>
            <a:lvl4pPr marL="1165791" indent="0">
              <a:buFont typeface="Arial" panose="020B0604020202020204" pitchFamily="34" charset="0"/>
              <a:buNone/>
              <a:defRPr lang="en-US" sz="1980" smtClean="0">
                <a:latin typeface="+mn-lt"/>
                <a:cs typeface="+mn-cs"/>
              </a:defRPr>
            </a:lvl4pPr>
            <a:lvl5pPr marL="1668689" indent="0">
              <a:buFont typeface="Arial" panose="020B0604020202020204" pitchFamily="34" charset="0"/>
              <a:buNone/>
              <a:defRPr lang="en-US" sz="1980">
                <a:latin typeface="+mn-lt"/>
                <a:cs typeface="+mn-cs"/>
              </a:defRPr>
            </a:lvl5pPr>
          </a:lstStyle>
          <a:p>
            <a:pPr marL="0" lvl="0" defTabSz="502897"/>
            <a:r>
              <a:rPr lang="en-US" dirty="0"/>
              <a:t>PROJECT NAME</a:t>
            </a:r>
          </a:p>
        </p:txBody>
      </p:sp>
      <p:sp>
        <p:nvSpPr>
          <p:cNvPr id="9" name="OVERVIEW_ONE_LINER">
            <a:extLst>
              <a:ext uri="{FF2B5EF4-FFF2-40B4-BE49-F238E27FC236}">
                <a16:creationId xmlns:a16="http://schemas.microsoft.com/office/drawing/2014/main" id="{57CBE32A-D09F-4A85-A2C2-0DC54A375158}"/>
              </a:ext>
            </a:extLst>
          </p:cNvPr>
          <p:cNvSpPr>
            <a:spLocks noGrp="1"/>
          </p:cNvSpPr>
          <p:nvPr>
            <p:ph type="body" sz="quarter" idx="11" hasCustomPrompt="1"/>
          </p:nvPr>
        </p:nvSpPr>
        <p:spPr>
          <a:xfrm>
            <a:off x="0" y="604624"/>
            <a:ext cx="9600734" cy="292388"/>
          </a:xfrm>
          <a:prstGeom prst="rect">
            <a:avLst/>
          </a:prstGeom>
          <a:noFill/>
        </p:spPr>
        <p:txBody>
          <a:bodyPr wrap="square" lIns="685800" rtlCol="0">
            <a:spAutoFit/>
          </a:bodyPr>
          <a:lstStyle>
            <a:lvl1pPr marL="0" indent="0" defTabSz="502897">
              <a:buNone/>
              <a:defRPr lang="en-US" sz="1300" b="0" i="0" dirty="0">
                <a:latin typeface="Franklin Gothic Medium" panose="020B0603020102020204" pitchFamily="34" charset="0"/>
                <a:cs typeface="Dubai" panose="020B0503030403030204" pitchFamily="34" charset="-78"/>
              </a:defRPr>
            </a:lvl1pPr>
          </a:lstStyle>
          <a:p>
            <a:pPr marL="0" lvl="0" defTabSz="502897"/>
            <a:r>
              <a:rPr lang="en-US" dirty="0"/>
              <a:t>Provide a concise, one-line sound bite or tag line capturing the essence of your project.</a:t>
            </a:r>
          </a:p>
        </p:txBody>
      </p:sp>
      <p:sp>
        <p:nvSpPr>
          <p:cNvPr id="30" name="LEAD">
            <a:extLst>
              <a:ext uri="{FF2B5EF4-FFF2-40B4-BE49-F238E27FC236}">
                <a16:creationId xmlns:a16="http://schemas.microsoft.com/office/drawing/2014/main" id="{58901C3C-C9BA-4EEC-8CDD-9BC8D13FE5DC}"/>
              </a:ext>
            </a:extLst>
          </p:cNvPr>
          <p:cNvSpPr>
            <a:spLocks noGrp="1"/>
          </p:cNvSpPr>
          <p:nvPr>
            <p:ph type="body" sz="quarter" idx="35" hasCustomPrompt="1"/>
          </p:nvPr>
        </p:nvSpPr>
        <p:spPr>
          <a:xfrm>
            <a:off x="684881" y="7205472"/>
            <a:ext cx="2743200" cy="182880"/>
          </a:xfrm>
          <a:prstGeom prst="rect">
            <a:avLst/>
          </a:prstGeom>
        </p:spPr>
        <p:txBody>
          <a:bodyPr anchor="ctr"/>
          <a:lstStyle>
            <a:lvl1pPr marL="0" indent="0" algn="l">
              <a:buNone/>
              <a:defRPr sz="1100">
                <a:solidFill>
                  <a:schemeClr val="bg1"/>
                </a:solidFill>
                <a:latin typeface="Franklin Gothic Medium" panose="020B0603020102020204" pitchFamily="34" charset="0"/>
              </a:defRPr>
            </a:lvl1pPr>
          </a:lstStyle>
          <a:p>
            <a:pPr lvl="0"/>
            <a:r>
              <a:rPr lang="en-US" dirty="0"/>
              <a:t>Principal Investigator</a:t>
            </a:r>
          </a:p>
        </p:txBody>
      </p:sp>
      <p:sp>
        <p:nvSpPr>
          <p:cNvPr id="44" name="Rectangle 43">
            <a:extLst>
              <a:ext uri="{FF2B5EF4-FFF2-40B4-BE49-F238E27FC236}">
                <a16:creationId xmlns:a16="http://schemas.microsoft.com/office/drawing/2014/main" id="{E1868534-86CD-4695-AD2E-19E6961B7CA5}"/>
              </a:ext>
            </a:extLst>
          </p:cNvPr>
          <p:cNvSpPr/>
          <p:nvPr userDrawn="1"/>
        </p:nvSpPr>
        <p:spPr>
          <a:xfrm>
            <a:off x="685801" y="901760"/>
            <a:ext cx="8914934" cy="6045054"/>
          </a:xfrm>
          <a:prstGeom prst="rect">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tx1"/>
              </a:solidFill>
            </a:endParaRPr>
          </a:p>
        </p:txBody>
      </p:sp>
      <p:sp>
        <p:nvSpPr>
          <p:cNvPr id="12" name="RESULTS_KEY_OUTCOME_01">
            <a:extLst>
              <a:ext uri="{FF2B5EF4-FFF2-40B4-BE49-F238E27FC236}">
                <a16:creationId xmlns:a16="http://schemas.microsoft.com/office/drawing/2014/main" id="{24476F86-F5E6-48AF-A4D1-363D0E750FE7}"/>
              </a:ext>
            </a:extLst>
          </p:cNvPr>
          <p:cNvSpPr>
            <a:spLocks noGrp="1"/>
          </p:cNvSpPr>
          <p:nvPr>
            <p:ph type="body" sz="quarter" idx="60" hasCustomPrompt="1"/>
          </p:nvPr>
        </p:nvSpPr>
        <p:spPr>
          <a:xfrm>
            <a:off x="795528" y="1273148"/>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Describe a significant project finding or outcome in more detail in this space. This can be a major accomplishment, milestone achieved, a product or prototype delivered, key study completed, etc.</a:t>
            </a:r>
          </a:p>
        </p:txBody>
      </p:sp>
      <p:sp>
        <p:nvSpPr>
          <p:cNvPr id="17" name="JON">
            <a:extLst>
              <a:ext uri="{FF2B5EF4-FFF2-40B4-BE49-F238E27FC236}">
                <a16:creationId xmlns:a16="http://schemas.microsoft.com/office/drawing/2014/main" id="{CDCF556C-806C-4407-ACE7-6028396D7A55}"/>
              </a:ext>
            </a:extLst>
          </p:cNvPr>
          <p:cNvSpPr>
            <a:spLocks noGrp="1"/>
          </p:cNvSpPr>
          <p:nvPr>
            <p:ph type="body" sz="quarter" idx="31" hasCustomPrompt="1"/>
          </p:nvPr>
        </p:nvSpPr>
        <p:spPr>
          <a:xfrm>
            <a:off x="6716332" y="7205472"/>
            <a:ext cx="853337" cy="182880"/>
          </a:xfrm>
          <a:prstGeom prst="rect">
            <a:avLst/>
          </a:prstGeom>
        </p:spPr>
        <p:txBody>
          <a:bodyPr anchor="ctr"/>
          <a:lstStyle>
            <a:lvl1pPr marL="0" indent="0" algn="r">
              <a:buNone/>
              <a:defRPr sz="1100">
                <a:solidFill>
                  <a:schemeClr val="bg1"/>
                </a:solidFill>
                <a:latin typeface="Franklin Gothic Medium" panose="020B0603020102020204" pitchFamily="34" charset="0"/>
              </a:defRPr>
            </a:lvl1pPr>
          </a:lstStyle>
          <a:p>
            <a:pPr lvl="0"/>
            <a:r>
              <a:rPr lang="en-US" dirty="0"/>
              <a:t>6 digit JON</a:t>
            </a:r>
          </a:p>
        </p:txBody>
      </p:sp>
      <p:sp>
        <p:nvSpPr>
          <p:cNvPr id="18" name="FUNDING_SOURCE">
            <a:extLst>
              <a:ext uri="{FF2B5EF4-FFF2-40B4-BE49-F238E27FC236}">
                <a16:creationId xmlns:a16="http://schemas.microsoft.com/office/drawing/2014/main" id="{00E4A057-1D54-47AE-A6C8-EEEA0A13D615}"/>
              </a:ext>
            </a:extLst>
          </p:cNvPr>
          <p:cNvSpPr>
            <a:spLocks noGrp="1"/>
          </p:cNvSpPr>
          <p:nvPr>
            <p:ph type="body" sz="quarter" idx="36" hasCustomPrompt="1"/>
          </p:nvPr>
        </p:nvSpPr>
        <p:spPr>
          <a:xfrm>
            <a:off x="7604592" y="7118634"/>
            <a:ext cx="927653" cy="365760"/>
          </a:xfrm>
          <a:prstGeom prst="rect">
            <a:avLst/>
          </a:prstGeom>
        </p:spPr>
        <p:txBody>
          <a:bodyPr anchor="ctr"/>
          <a:lstStyle>
            <a:lvl1pPr marL="0" indent="0" algn="l">
              <a:lnSpc>
                <a:spcPct val="90000"/>
              </a:lnSpc>
              <a:spcBef>
                <a:spcPts val="0"/>
              </a:spcBef>
              <a:buNone/>
              <a:defRPr sz="1100">
                <a:solidFill>
                  <a:schemeClr val="bg1"/>
                </a:solidFill>
                <a:latin typeface="Franklin Gothic Medium" panose="020B0603020102020204" pitchFamily="34" charset="0"/>
              </a:defRPr>
            </a:lvl1pPr>
          </a:lstStyle>
          <a:p>
            <a:pPr lvl="0"/>
            <a:r>
              <a:rPr lang="en-US" dirty="0"/>
              <a:t>IR&amp;D, LTCD, SERPA, or Ventures</a:t>
            </a:r>
          </a:p>
        </p:txBody>
      </p:sp>
      <p:cxnSp>
        <p:nvCxnSpPr>
          <p:cNvPr id="19" name="Straight Connector 18">
            <a:extLst>
              <a:ext uri="{FF2B5EF4-FFF2-40B4-BE49-F238E27FC236}">
                <a16:creationId xmlns:a16="http://schemas.microsoft.com/office/drawing/2014/main" id="{D40E7613-1876-40AF-BE24-02F5CB6D2F5A}"/>
              </a:ext>
            </a:extLst>
          </p:cNvPr>
          <p:cNvCxnSpPr/>
          <p:nvPr userDrawn="1"/>
        </p:nvCxnSpPr>
        <p:spPr>
          <a:xfrm>
            <a:off x="7587131" y="7246852"/>
            <a:ext cx="0" cy="109728"/>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182A5715-787C-45D4-A4C3-0C9D52A1BFC5}"/>
              </a:ext>
            </a:extLst>
          </p:cNvPr>
          <p:cNvSpPr txBox="1"/>
          <p:nvPr userDrawn="1"/>
        </p:nvSpPr>
        <p:spPr>
          <a:xfrm>
            <a:off x="701852" y="994922"/>
            <a:ext cx="2611933"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EXTENDED DISCUSSION OF RESULTS</a:t>
            </a:r>
          </a:p>
        </p:txBody>
      </p:sp>
      <p:sp>
        <p:nvSpPr>
          <p:cNvPr id="24" name="RESULTS_KEY_OUTCOME_02">
            <a:extLst>
              <a:ext uri="{FF2B5EF4-FFF2-40B4-BE49-F238E27FC236}">
                <a16:creationId xmlns:a16="http://schemas.microsoft.com/office/drawing/2014/main" id="{1F2CE91C-171A-467B-B043-28B4B0AB490D}"/>
              </a:ext>
            </a:extLst>
          </p:cNvPr>
          <p:cNvSpPr>
            <a:spLocks noGrp="1"/>
          </p:cNvSpPr>
          <p:nvPr>
            <p:ph type="body" sz="quarter" idx="65" hasCustomPrompt="1"/>
          </p:nvPr>
        </p:nvSpPr>
        <p:spPr>
          <a:xfrm>
            <a:off x="3721608" y="1271921"/>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Describe a significant project finding or outcome in more detail in this space. This can be a major accomplishment, milestone achieved, a product or prototype delivered, key study completed, etc.</a:t>
            </a:r>
          </a:p>
        </p:txBody>
      </p:sp>
      <p:sp>
        <p:nvSpPr>
          <p:cNvPr id="25" name="RESULTS_KEY_OUTCOME_03">
            <a:extLst>
              <a:ext uri="{FF2B5EF4-FFF2-40B4-BE49-F238E27FC236}">
                <a16:creationId xmlns:a16="http://schemas.microsoft.com/office/drawing/2014/main" id="{36F2D5F1-49CF-4759-8C48-CB0B59F638FB}"/>
              </a:ext>
            </a:extLst>
          </p:cNvPr>
          <p:cNvSpPr>
            <a:spLocks noGrp="1"/>
          </p:cNvSpPr>
          <p:nvPr>
            <p:ph type="body" sz="quarter" idx="66" hasCustomPrompt="1"/>
          </p:nvPr>
        </p:nvSpPr>
        <p:spPr>
          <a:xfrm>
            <a:off x="6647688" y="1271921"/>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Describe a significant project finding or outcome in more detail in this space. This can be a major accomplishment, milestone achieved, a product or prototype delivered, key study completed, etc.</a:t>
            </a:r>
          </a:p>
        </p:txBody>
      </p:sp>
      <p:sp>
        <p:nvSpPr>
          <p:cNvPr id="28" name="TextBox 27">
            <a:extLst>
              <a:ext uri="{FF2B5EF4-FFF2-40B4-BE49-F238E27FC236}">
                <a16:creationId xmlns:a16="http://schemas.microsoft.com/office/drawing/2014/main" id="{502B7F12-A4DC-499F-862F-336499899961}"/>
              </a:ext>
            </a:extLst>
          </p:cNvPr>
          <p:cNvSpPr txBox="1"/>
          <p:nvPr userDrawn="1"/>
        </p:nvSpPr>
        <p:spPr>
          <a:xfrm>
            <a:off x="701852" y="5007848"/>
            <a:ext cx="1910395"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INTELLECTUAL PROPERTY</a:t>
            </a:r>
          </a:p>
        </p:txBody>
      </p:sp>
      <p:sp>
        <p:nvSpPr>
          <p:cNvPr id="34" name="TextBox 33">
            <a:extLst>
              <a:ext uri="{FF2B5EF4-FFF2-40B4-BE49-F238E27FC236}">
                <a16:creationId xmlns:a16="http://schemas.microsoft.com/office/drawing/2014/main" id="{B5A986C2-1910-4660-81EB-B3C5BE7AC4D4}"/>
              </a:ext>
            </a:extLst>
          </p:cNvPr>
          <p:cNvSpPr txBox="1"/>
          <p:nvPr userDrawn="1"/>
        </p:nvSpPr>
        <p:spPr>
          <a:xfrm>
            <a:off x="701852" y="3001385"/>
            <a:ext cx="1844800"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CUSTOMER CONNECTION</a:t>
            </a:r>
          </a:p>
        </p:txBody>
      </p:sp>
      <p:sp>
        <p:nvSpPr>
          <p:cNvPr id="35" name="OVERVIEW_CUSTOMER_CONNECTION">
            <a:extLst>
              <a:ext uri="{FF2B5EF4-FFF2-40B4-BE49-F238E27FC236}">
                <a16:creationId xmlns:a16="http://schemas.microsoft.com/office/drawing/2014/main" id="{330CDE09-1110-41DC-ABB8-88472E629469}"/>
              </a:ext>
            </a:extLst>
          </p:cNvPr>
          <p:cNvSpPr>
            <a:spLocks noGrp="1"/>
          </p:cNvSpPr>
          <p:nvPr>
            <p:ph type="body" sz="quarter" idx="67" hasCustomPrompt="1"/>
          </p:nvPr>
        </p:nvSpPr>
        <p:spPr>
          <a:xfrm>
            <a:off x="795528" y="3284882"/>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Provide additional context and perspective on the relevance and applicability of this project to DoD, IC, and civil customers. Does this project uniquely meet the needs of one or more customers? Does it address a gap in capability or mitigate any risk?</a:t>
            </a:r>
          </a:p>
        </p:txBody>
      </p:sp>
      <p:sp>
        <p:nvSpPr>
          <p:cNvPr id="36" name="DETAILS_DEMO">
            <a:extLst>
              <a:ext uri="{FF2B5EF4-FFF2-40B4-BE49-F238E27FC236}">
                <a16:creationId xmlns:a16="http://schemas.microsoft.com/office/drawing/2014/main" id="{A24239A7-FEDE-4FBA-A017-AB35D7CB9121}"/>
              </a:ext>
            </a:extLst>
          </p:cNvPr>
          <p:cNvSpPr>
            <a:spLocks noGrp="1"/>
          </p:cNvSpPr>
          <p:nvPr>
            <p:ph type="body" sz="quarter" idx="68" hasCustomPrompt="1"/>
          </p:nvPr>
        </p:nvSpPr>
        <p:spPr>
          <a:xfrm>
            <a:off x="3721608" y="3283655"/>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Capture any technology or capability demos that were developed over the course of this research. Have demos been presented to any customers?</a:t>
            </a:r>
          </a:p>
        </p:txBody>
      </p:sp>
      <p:sp>
        <p:nvSpPr>
          <p:cNvPr id="37" name="DETAILS_NEXT_STEPS">
            <a:extLst>
              <a:ext uri="{FF2B5EF4-FFF2-40B4-BE49-F238E27FC236}">
                <a16:creationId xmlns:a16="http://schemas.microsoft.com/office/drawing/2014/main" id="{FE6F92DA-4A37-4DAD-8A8E-CF717DC693BB}"/>
              </a:ext>
            </a:extLst>
          </p:cNvPr>
          <p:cNvSpPr>
            <a:spLocks noGrp="1"/>
          </p:cNvSpPr>
          <p:nvPr>
            <p:ph type="body" sz="quarter" idx="69" hasCustomPrompt="1"/>
          </p:nvPr>
        </p:nvSpPr>
        <p:spPr>
          <a:xfrm>
            <a:off x="6647688" y="3283655"/>
            <a:ext cx="2834640" cy="164592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Describe next steps for this project. If funding for this project were to continue, capture objectives, research directions, demos to develop, etc. for a follow-on effort that aligns with customer needs.</a:t>
            </a:r>
          </a:p>
        </p:txBody>
      </p:sp>
      <p:sp>
        <p:nvSpPr>
          <p:cNvPr id="38" name="TextBox 37">
            <a:extLst>
              <a:ext uri="{FF2B5EF4-FFF2-40B4-BE49-F238E27FC236}">
                <a16:creationId xmlns:a16="http://schemas.microsoft.com/office/drawing/2014/main" id="{1B62A49F-BD89-48D1-B38C-D65259C0C5FD}"/>
              </a:ext>
            </a:extLst>
          </p:cNvPr>
          <p:cNvSpPr txBox="1"/>
          <p:nvPr userDrawn="1"/>
        </p:nvSpPr>
        <p:spPr>
          <a:xfrm>
            <a:off x="3637248" y="3002765"/>
            <a:ext cx="2615011"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ADDITIONAL PROJECT INFORMATION</a:t>
            </a:r>
          </a:p>
        </p:txBody>
      </p:sp>
      <p:sp>
        <p:nvSpPr>
          <p:cNvPr id="39" name="RESULTS_IP">
            <a:extLst>
              <a:ext uri="{FF2B5EF4-FFF2-40B4-BE49-F238E27FC236}">
                <a16:creationId xmlns:a16="http://schemas.microsoft.com/office/drawing/2014/main" id="{49751379-8464-4C31-8CFA-76835B9ABE3B}"/>
              </a:ext>
            </a:extLst>
          </p:cNvPr>
          <p:cNvSpPr>
            <a:spLocks noGrp="1"/>
          </p:cNvSpPr>
          <p:nvPr>
            <p:ph type="body" sz="quarter" idx="70" hasCustomPrompt="1"/>
          </p:nvPr>
        </p:nvSpPr>
        <p:spPr>
          <a:xfrm>
            <a:off x="795528" y="5295799"/>
            <a:ext cx="2834640" cy="155448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List any patents awarded, invention disclosures, and new tools, methods, or capabilities created over the course of or as a result of this research.</a:t>
            </a:r>
          </a:p>
        </p:txBody>
      </p:sp>
      <p:sp>
        <p:nvSpPr>
          <p:cNvPr id="40" name="RESULTS_PUBLICATIONS">
            <a:extLst>
              <a:ext uri="{FF2B5EF4-FFF2-40B4-BE49-F238E27FC236}">
                <a16:creationId xmlns:a16="http://schemas.microsoft.com/office/drawing/2014/main" id="{6790C04E-535F-4021-8117-A269D17A4E0C}"/>
              </a:ext>
            </a:extLst>
          </p:cNvPr>
          <p:cNvSpPr>
            <a:spLocks noGrp="1"/>
          </p:cNvSpPr>
          <p:nvPr>
            <p:ph type="body" sz="quarter" idx="71" hasCustomPrompt="1"/>
          </p:nvPr>
        </p:nvSpPr>
        <p:spPr>
          <a:xfrm>
            <a:off x="3721608" y="5294572"/>
            <a:ext cx="2834640" cy="155448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List any documents developed during the project, including ATMs/TORs/ATRs or any peer-reviewed journal publications resulting from this research.</a:t>
            </a:r>
          </a:p>
        </p:txBody>
      </p:sp>
      <p:sp>
        <p:nvSpPr>
          <p:cNvPr id="41" name="RESULTS_CONFERENCES">
            <a:extLst>
              <a:ext uri="{FF2B5EF4-FFF2-40B4-BE49-F238E27FC236}">
                <a16:creationId xmlns:a16="http://schemas.microsoft.com/office/drawing/2014/main" id="{174502AA-7DF3-4DCB-BCA5-06777F06C93E}"/>
              </a:ext>
            </a:extLst>
          </p:cNvPr>
          <p:cNvSpPr>
            <a:spLocks noGrp="1"/>
          </p:cNvSpPr>
          <p:nvPr>
            <p:ph type="body" sz="quarter" idx="72" hasCustomPrompt="1"/>
          </p:nvPr>
        </p:nvSpPr>
        <p:spPr>
          <a:xfrm>
            <a:off x="6647688" y="5294572"/>
            <a:ext cx="2834640" cy="1554480"/>
          </a:xfrm>
          <a:prstGeom prst="rect">
            <a:avLst/>
          </a:prstGeom>
        </p:spPr>
        <p:txBody>
          <a:bodyPr/>
          <a:lstStyle>
            <a:lvl1pPr marL="0" marR="0" indent="0" algn="l" defTabSz="502931" rtl="0" eaLnBrk="1" fontAlgn="auto" latinLnBrk="0" hangingPunct="1">
              <a:lnSpc>
                <a:spcPct val="100000"/>
              </a:lnSpc>
              <a:spcBef>
                <a:spcPct val="20000"/>
              </a:spcBef>
              <a:spcAft>
                <a:spcPts val="0"/>
              </a:spcAft>
              <a:buClrTx/>
              <a:buSzTx/>
              <a:buFont typeface="Arial" panose="020B0604020202020204" pitchFamily="34" charset="0"/>
              <a:buNone/>
              <a:tabLst/>
              <a:defRPr sz="1000">
                <a:latin typeface="Franklin Gothic Book" panose="020B0503020102020204" pitchFamily="34" charset="0"/>
              </a:defRPr>
            </a:lvl1pPr>
            <a:lvl2pPr marL="233363" indent="0">
              <a:buNone/>
              <a:defRPr sz="1000">
                <a:latin typeface="Franklin Gothic Book" panose="020B0503020102020204" pitchFamily="34" charset="0"/>
              </a:defRPr>
            </a:lvl2pPr>
          </a:lstStyle>
          <a:p>
            <a:pPr lvl="0"/>
            <a:r>
              <a:rPr lang="en-US" dirty="0"/>
              <a:t>List papers or posters presented at major technical/industry conferences or events.</a:t>
            </a:r>
          </a:p>
        </p:txBody>
      </p:sp>
      <p:sp>
        <p:nvSpPr>
          <p:cNvPr id="42" name="TextBox 41">
            <a:extLst>
              <a:ext uri="{FF2B5EF4-FFF2-40B4-BE49-F238E27FC236}">
                <a16:creationId xmlns:a16="http://schemas.microsoft.com/office/drawing/2014/main" id="{2D5A8BD4-E750-4450-9F4B-C684460D1135}"/>
              </a:ext>
            </a:extLst>
          </p:cNvPr>
          <p:cNvSpPr txBox="1"/>
          <p:nvPr userDrawn="1"/>
        </p:nvSpPr>
        <p:spPr>
          <a:xfrm>
            <a:off x="3637248" y="5007848"/>
            <a:ext cx="2224199"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PUBLICATIONS/CONFERENCES</a:t>
            </a:r>
          </a:p>
        </p:txBody>
      </p:sp>
      <p:cxnSp>
        <p:nvCxnSpPr>
          <p:cNvPr id="3" name="Straight Connector 2">
            <a:extLst>
              <a:ext uri="{FF2B5EF4-FFF2-40B4-BE49-F238E27FC236}">
                <a16:creationId xmlns:a16="http://schemas.microsoft.com/office/drawing/2014/main" id="{FC67206B-5A4D-4DC6-B4A8-324E4C64E790}"/>
              </a:ext>
            </a:extLst>
          </p:cNvPr>
          <p:cNvCxnSpPr>
            <a:cxnSpLocks/>
            <a:stCxn id="23" idx="3"/>
          </p:cNvCxnSpPr>
          <p:nvPr userDrawn="1"/>
        </p:nvCxnSpPr>
        <p:spPr>
          <a:xfrm>
            <a:off x="3313785" y="1133422"/>
            <a:ext cx="6168543" cy="0"/>
          </a:xfrm>
          <a:prstGeom prst="line">
            <a:avLst/>
          </a:prstGeom>
          <a:ln w="9525">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B719DE25-8DE1-4814-BF89-AB341D4D9B6F}"/>
              </a:ext>
            </a:extLst>
          </p:cNvPr>
          <p:cNvCxnSpPr>
            <a:cxnSpLocks/>
            <a:stCxn id="38" idx="3"/>
          </p:cNvCxnSpPr>
          <p:nvPr userDrawn="1"/>
        </p:nvCxnSpPr>
        <p:spPr>
          <a:xfrm>
            <a:off x="6252259" y="3141265"/>
            <a:ext cx="3230069" cy="0"/>
          </a:xfrm>
          <a:prstGeom prst="line">
            <a:avLst/>
          </a:prstGeom>
          <a:ln w="9525">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7E52E11F-8310-4D3A-A677-2EABDBA0AFA9}"/>
              </a:ext>
            </a:extLst>
          </p:cNvPr>
          <p:cNvCxnSpPr>
            <a:cxnSpLocks/>
            <a:stCxn id="34" idx="3"/>
            <a:endCxn id="38" idx="1"/>
          </p:cNvCxnSpPr>
          <p:nvPr userDrawn="1"/>
        </p:nvCxnSpPr>
        <p:spPr>
          <a:xfrm>
            <a:off x="2546652" y="3139885"/>
            <a:ext cx="1090596" cy="1380"/>
          </a:xfrm>
          <a:prstGeom prst="line">
            <a:avLst/>
          </a:prstGeom>
          <a:ln w="9525">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25F22721-FB01-4C26-9EC7-90C729E1577A}"/>
              </a:ext>
            </a:extLst>
          </p:cNvPr>
          <p:cNvCxnSpPr>
            <a:cxnSpLocks/>
            <a:stCxn id="28" idx="3"/>
            <a:endCxn id="42" idx="1"/>
          </p:cNvCxnSpPr>
          <p:nvPr userDrawn="1"/>
        </p:nvCxnSpPr>
        <p:spPr>
          <a:xfrm>
            <a:off x="2612247" y="5146348"/>
            <a:ext cx="1025001" cy="0"/>
          </a:xfrm>
          <a:prstGeom prst="line">
            <a:avLst/>
          </a:prstGeom>
          <a:ln w="9525">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DA9FEDFA-48A3-455A-A8D7-E9E1EEDC775D}"/>
              </a:ext>
            </a:extLst>
          </p:cNvPr>
          <p:cNvCxnSpPr>
            <a:cxnSpLocks/>
            <a:stCxn id="42" idx="3"/>
          </p:cNvCxnSpPr>
          <p:nvPr userDrawn="1"/>
        </p:nvCxnSpPr>
        <p:spPr>
          <a:xfrm>
            <a:off x="5861447" y="5146348"/>
            <a:ext cx="3620881" cy="0"/>
          </a:xfrm>
          <a:prstGeom prst="line">
            <a:avLst/>
          </a:prstGeom>
          <a:ln w="9525">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4163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e_IdeasFields_3">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A8729E2-5BEB-45C2-9027-FF8FDA202C5D}"/>
              </a:ext>
            </a:extLst>
          </p:cNvPr>
          <p:cNvCxnSpPr>
            <a:cxnSpLocks/>
          </p:cNvCxnSpPr>
          <p:nvPr userDrawn="1"/>
        </p:nvCxnSpPr>
        <p:spPr>
          <a:xfrm>
            <a:off x="645200" y="606709"/>
            <a:ext cx="8914934" cy="0"/>
          </a:xfrm>
          <a:prstGeom prst="line">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
        <p:nvSpPr>
          <p:cNvPr id="8" name="PROJECT_NAME">
            <a:extLst>
              <a:ext uri="{FF2B5EF4-FFF2-40B4-BE49-F238E27FC236}">
                <a16:creationId xmlns:a16="http://schemas.microsoft.com/office/drawing/2014/main" id="{C6892629-1D6C-4028-800C-D167FAE1FC64}"/>
              </a:ext>
            </a:extLst>
          </p:cNvPr>
          <p:cNvSpPr>
            <a:spLocks noGrp="1"/>
          </p:cNvSpPr>
          <p:nvPr>
            <p:ph type="body" sz="quarter" idx="10" hasCustomPrompt="1"/>
          </p:nvPr>
        </p:nvSpPr>
        <p:spPr>
          <a:xfrm>
            <a:off x="0" y="211542"/>
            <a:ext cx="9600734" cy="400110"/>
          </a:xfrm>
          <a:prstGeom prst="rect">
            <a:avLst/>
          </a:prstGeom>
          <a:noFill/>
        </p:spPr>
        <p:txBody>
          <a:bodyPr wrap="square" lIns="685800" rtlCol="0">
            <a:spAutoFit/>
          </a:bodyPr>
          <a:lstStyle>
            <a:lvl1pPr marL="0" indent="0" defTabSz="502897">
              <a:buFont typeface="Arial" panose="020B0604020202020204" pitchFamily="34" charset="0"/>
              <a:buNone/>
              <a:defRPr lang="en-US" sz="2000" cap="all" baseline="0" smtClean="0">
                <a:solidFill>
                  <a:schemeClr val="bg2"/>
                </a:solidFill>
                <a:latin typeface="Franklin Gothic Medium" panose="020B0603020102020204" pitchFamily="34" charset="0"/>
                <a:cs typeface="+mn-cs"/>
              </a:defRPr>
            </a:lvl1pPr>
            <a:lvl2pPr marL="159997" indent="0">
              <a:buFont typeface="Arial" panose="020B0604020202020204" pitchFamily="34" charset="0"/>
              <a:buNone/>
              <a:defRPr lang="en-US" sz="1980" smtClean="0">
                <a:latin typeface="+mn-lt"/>
                <a:cs typeface="+mn-cs"/>
              </a:defRPr>
            </a:lvl2pPr>
            <a:lvl3pPr marL="662894" indent="0">
              <a:buFont typeface="Arial" panose="020B0604020202020204" pitchFamily="34" charset="0"/>
              <a:buNone/>
              <a:defRPr lang="en-US" sz="1980" smtClean="0">
                <a:latin typeface="+mn-lt"/>
                <a:cs typeface="+mn-cs"/>
              </a:defRPr>
            </a:lvl3pPr>
            <a:lvl4pPr marL="1165791" indent="0">
              <a:buFont typeface="Arial" panose="020B0604020202020204" pitchFamily="34" charset="0"/>
              <a:buNone/>
              <a:defRPr lang="en-US" sz="1980" smtClean="0">
                <a:latin typeface="+mn-lt"/>
                <a:cs typeface="+mn-cs"/>
              </a:defRPr>
            </a:lvl4pPr>
            <a:lvl5pPr marL="1668689" indent="0">
              <a:buFont typeface="Arial" panose="020B0604020202020204" pitchFamily="34" charset="0"/>
              <a:buNone/>
              <a:defRPr lang="en-US" sz="1980">
                <a:latin typeface="+mn-lt"/>
                <a:cs typeface="+mn-cs"/>
              </a:defRPr>
            </a:lvl5pPr>
          </a:lstStyle>
          <a:p>
            <a:pPr marL="0" lvl="0" defTabSz="502897"/>
            <a:r>
              <a:rPr lang="en-US" dirty="0"/>
              <a:t>{TITLE}</a:t>
            </a:r>
          </a:p>
        </p:txBody>
      </p:sp>
      <p:sp>
        <p:nvSpPr>
          <p:cNvPr id="9" name="OVERVIEW_ONE_LINER">
            <a:extLst>
              <a:ext uri="{FF2B5EF4-FFF2-40B4-BE49-F238E27FC236}">
                <a16:creationId xmlns:a16="http://schemas.microsoft.com/office/drawing/2014/main" id="{57CBE32A-D09F-4A85-A2C2-0DC54A375158}"/>
              </a:ext>
            </a:extLst>
          </p:cNvPr>
          <p:cNvSpPr>
            <a:spLocks noGrp="1"/>
          </p:cNvSpPr>
          <p:nvPr>
            <p:ph type="body" sz="quarter" idx="11" hasCustomPrompt="1"/>
          </p:nvPr>
        </p:nvSpPr>
        <p:spPr>
          <a:xfrm>
            <a:off x="0" y="604624"/>
            <a:ext cx="9600734" cy="292388"/>
          </a:xfrm>
          <a:prstGeom prst="rect">
            <a:avLst/>
          </a:prstGeom>
          <a:noFill/>
        </p:spPr>
        <p:txBody>
          <a:bodyPr wrap="square" lIns="685800" rtlCol="0">
            <a:spAutoFit/>
          </a:bodyPr>
          <a:lstStyle>
            <a:lvl1pPr marL="0" indent="0" defTabSz="502897">
              <a:buNone/>
              <a:defRPr lang="en-US" sz="1300" b="0" i="0" dirty="0">
                <a:latin typeface="Franklin Gothic Medium" panose="020B0603020102020204" pitchFamily="34" charset="0"/>
                <a:cs typeface="Dubai" panose="020B0503030403030204" pitchFamily="34" charset="-78"/>
              </a:defRPr>
            </a:lvl1pPr>
          </a:lstStyle>
          <a:p>
            <a:pPr marL="0" lvl="0" defTabSz="502897"/>
            <a:r>
              <a:rPr lang="en-US" dirty="0"/>
              <a:t>{OVERVIEWONELINER}</a:t>
            </a:r>
          </a:p>
        </p:txBody>
      </p:sp>
      <p:sp>
        <p:nvSpPr>
          <p:cNvPr id="30" name="LEAD">
            <a:extLst>
              <a:ext uri="{FF2B5EF4-FFF2-40B4-BE49-F238E27FC236}">
                <a16:creationId xmlns:a16="http://schemas.microsoft.com/office/drawing/2014/main" id="{58901C3C-C9BA-4EEC-8CDD-9BC8D13FE5DC}"/>
              </a:ext>
            </a:extLst>
          </p:cNvPr>
          <p:cNvSpPr>
            <a:spLocks noGrp="1"/>
          </p:cNvSpPr>
          <p:nvPr>
            <p:ph type="body" sz="quarter" idx="35" hasCustomPrompt="1"/>
          </p:nvPr>
        </p:nvSpPr>
        <p:spPr>
          <a:xfrm>
            <a:off x="684881" y="7205472"/>
            <a:ext cx="2743200" cy="182880"/>
          </a:xfrm>
          <a:prstGeom prst="rect">
            <a:avLst/>
          </a:prstGeom>
        </p:spPr>
        <p:txBody>
          <a:bodyPr anchor="ctr"/>
          <a:lstStyle>
            <a:lvl1pPr marL="0" indent="0" algn="l">
              <a:buNone/>
              <a:defRPr sz="1100">
                <a:solidFill>
                  <a:schemeClr val="bg1"/>
                </a:solidFill>
                <a:latin typeface="Franklin Gothic Medium" panose="020B0603020102020204" pitchFamily="34" charset="0"/>
              </a:defRPr>
            </a:lvl1pPr>
          </a:lstStyle>
          <a:p>
            <a:pPr lvl="0"/>
            <a:r>
              <a:rPr lang="en-US" dirty="0"/>
              <a:t>{LEAD}</a:t>
            </a:r>
          </a:p>
        </p:txBody>
      </p:sp>
      <p:sp>
        <p:nvSpPr>
          <p:cNvPr id="44" name="Rectangle 43">
            <a:extLst>
              <a:ext uri="{FF2B5EF4-FFF2-40B4-BE49-F238E27FC236}">
                <a16:creationId xmlns:a16="http://schemas.microsoft.com/office/drawing/2014/main" id="{E1868534-86CD-4695-AD2E-19E6961B7CA5}"/>
              </a:ext>
            </a:extLst>
          </p:cNvPr>
          <p:cNvSpPr/>
          <p:nvPr userDrawn="1"/>
        </p:nvSpPr>
        <p:spPr>
          <a:xfrm>
            <a:off x="685801" y="901760"/>
            <a:ext cx="8914934" cy="6045054"/>
          </a:xfrm>
          <a:prstGeom prst="rect">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tx1"/>
              </a:solidFill>
            </a:endParaRPr>
          </a:p>
        </p:txBody>
      </p:sp>
      <p:sp>
        <p:nvSpPr>
          <p:cNvPr id="17" name="JON">
            <a:extLst>
              <a:ext uri="{FF2B5EF4-FFF2-40B4-BE49-F238E27FC236}">
                <a16:creationId xmlns:a16="http://schemas.microsoft.com/office/drawing/2014/main" id="{CDCF556C-806C-4407-ACE7-6028396D7A55}"/>
              </a:ext>
            </a:extLst>
          </p:cNvPr>
          <p:cNvSpPr>
            <a:spLocks noGrp="1"/>
          </p:cNvSpPr>
          <p:nvPr>
            <p:ph type="body" sz="quarter" idx="31" hasCustomPrompt="1"/>
          </p:nvPr>
        </p:nvSpPr>
        <p:spPr>
          <a:xfrm>
            <a:off x="6735652" y="7205472"/>
            <a:ext cx="834018" cy="182880"/>
          </a:xfrm>
          <a:prstGeom prst="rect">
            <a:avLst/>
          </a:prstGeom>
        </p:spPr>
        <p:txBody>
          <a:bodyPr anchor="ctr"/>
          <a:lstStyle>
            <a:lvl1pPr marL="0" indent="0" algn="r">
              <a:buNone/>
              <a:defRPr sz="1100">
                <a:solidFill>
                  <a:schemeClr val="bg1"/>
                </a:solidFill>
                <a:latin typeface="Franklin Gothic Medium" panose="020B0603020102020204" pitchFamily="34" charset="0"/>
              </a:defRPr>
            </a:lvl1pPr>
          </a:lstStyle>
          <a:p>
            <a:pPr lvl="0"/>
            <a:r>
              <a:rPr lang="en-US" dirty="0"/>
              <a:t>6 digit JON</a:t>
            </a:r>
          </a:p>
        </p:txBody>
      </p:sp>
      <p:sp>
        <p:nvSpPr>
          <p:cNvPr id="18" name="FUNDING_SOURCE">
            <a:extLst>
              <a:ext uri="{FF2B5EF4-FFF2-40B4-BE49-F238E27FC236}">
                <a16:creationId xmlns:a16="http://schemas.microsoft.com/office/drawing/2014/main" id="{00E4A057-1D54-47AE-A6C8-EEEA0A13D615}"/>
              </a:ext>
            </a:extLst>
          </p:cNvPr>
          <p:cNvSpPr>
            <a:spLocks noGrp="1"/>
          </p:cNvSpPr>
          <p:nvPr>
            <p:ph type="body" sz="quarter" idx="36" hasCustomPrompt="1"/>
          </p:nvPr>
        </p:nvSpPr>
        <p:spPr>
          <a:xfrm>
            <a:off x="7604592" y="7118634"/>
            <a:ext cx="934095" cy="365760"/>
          </a:xfrm>
          <a:prstGeom prst="rect">
            <a:avLst/>
          </a:prstGeom>
        </p:spPr>
        <p:txBody>
          <a:bodyPr anchor="ctr"/>
          <a:lstStyle>
            <a:lvl1pPr marL="0" indent="0" algn="l">
              <a:lnSpc>
                <a:spcPct val="90000"/>
              </a:lnSpc>
              <a:spcBef>
                <a:spcPts val="0"/>
              </a:spcBef>
              <a:buNone/>
              <a:defRPr sz="1100">
                <a:solidFill>
                  <a:schemeClr val="bg1"/>
                </a:solidFill>
                <a:latin typeface="Franklin Gothic Medium" panose="020B0603020102020204" pitchFamily="34" charset="0"/>
              </a:defRPr>
            </a:lvl1pPr>
          </a:lstStyle>
          <a:p>
            <a:pPr lvl="0"/>
            <a:r>
              <a:rPr lang="en-US" dirty="0"/>
              <a:t>IR&amp;D, LTCD, SERPA, or Ventures</a:t>
            </a:r>
          </a:p>
        </p:txBody>
      </p:sp>
      <p:cxnSp>
        <p:nvCxnSpPr>
          <p:cNvPr id="19" name="Straight Connector 18">
            <a:extLst>
              <a:ext uri="{FF2B5EF4-FFF2-40B4-BE49-F238E27FC236}">
                <a16:creationId xmlns:a16="http://schemas.microsoft.com/office/drawing/2014/main" id="{D40E7613-1876-40AF-BE24-02F5CB6D2F5A}"/>
              </a:ext>
            </a:extLst>
          </p:cNvPr>
          <p:cNvCxnSpPr/>
          <p:nvPr userDrawn="1"/>
        </p:nvCxnSpPr>
        <p:spPr>
          <a:xfrm>
            <a:off x="7587131" y="7246852"/>
            <a:ext cx="0" cy="109728"/>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182A5715-787C-45D4-A4C3-0C9D52A1BFC5}"/>
              </a:ext>
            </a:extLst>
          </p:cNvPr>
          <p:cNvSpPr txBox="1"/>
          <p:nvPr userDrawn="1"/>
        </p:nvSpPr>
        <p:spPr>
          <a:xfrm>
            <a:off x="701852" y="994922"/>
            <a:ext cx="1403205"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PROJECT DEMO(S)</a:t>
            </a:r>
          </a:p>
        </p:txBody>
      </p:sp>
      <p:sp>
        <p:nvSpPr>
          <p:cNvPr id="28" name="TextBox 27">
            <a:extLst>
              <a:ext uri="{FF2B5EF4-FFF2-40B4-BE49-F238E27FC236}">
                <a16:creationId xmlns:a16="http://schemas.microsoft.com/office/drawing/2014/main" id="{502B7F12-A4DC-499F-862F-336499899961}"/>
              </a:ext>
            </a:extLst>
          </p:cNvPr>
          <p:cNvSpPr txBox="1"/>
          <p:nvPr userDrawn="1"/>
        </p:nvSpPr>
        <p:spPr>
          <a:xfrm>
            <a:off x="701852" y="5007848"/>
            <a:ext cx="1866024"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FEEDBACK/TESTIMONIAL</a:t>
            </a:r>
          </a:p>
        </p:txBody>
      </p:sp>
      <p:sp>
        <p:nvSpPr>
          <p:cNvPr id="34" name="TextBox 33">
            <a:extLst>
              <a:ext uri="{FF2B5EF4-FFF2-40B4-BE49-F238E27FC236}">
                <a16:creationId xmlns:a16="http://schemas.microsoft.com/office/drawing/2014/main" id="{B5A986C2-1910-4660-81EB-B3C5BE7AC4D4}"/>
              </a:ext>
            </a:extLst>
          </p:cNvPr>
          <p:cNvSpPr txBox="1"/>
          <p:nvPr userDrawn="1"/>
        </p:nvSpPr>
        <p:spPr>
          <a:xfrm>
            <a:off x="701852" y="3001385"/>
            <a:ext cx="1624099"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PROJECT UTILIZATION</a:t>
            </a:r>
          </a:p>
        </p:txBody>
      </p:sp>
      <p:sp>
        <p:nvSpPr>
          <p:cNvPr id="5" name="Text Placeholder 4">
            <a:extLst>
              <a:ext uri="{FF2B5EF4-FFF2-40B4-BE49-F238E27FC236}">
                <a16:creationId xmlns:a16="http://schemas.microsoft.com/office/drawing/2014/main" id="{80CE3AA6-7640-4C60-A9C3-7E1DD343A879}"/>
              </a:ext>
            </a:extLst>
          </p:cNvPr>
          <p:cNvSpPr>
            <a:spLocks noGrp="1"/>
          </p:cNvSpPr>
          <p:nvPr>
            <p:ph type="body" sz="quarter" idx="71" hasCustomPrompt="1"/>
          </p:nvPr>
        </p:nvSpPr>
        <p:spPr>
          <a:xfrm>
            <a:off x="795528" y="1273148"/>
            <a:ext cx="8686800" cy="1645920"/>
          </a:xfrm>
          <a:prstGeom prst="rect">
            <a:avLst/>
          </a:prstGeom>
        </p:spPr>
        <p:txBody>
          <a:bodyPr/>
          <a:lstStyle>
            <a:lvl1pPr marL="0" indent="0">
              <a:buNone/>
              <a:tabLst/>
              <a:defRPr sz="1000">
                <a:latin typeface="Franklin Gothic Book" panose="020B0503020102020204" pitchFamily="34" charset="0"/>
              </a:defRPr>
            </a:lvl1pPr>
            <a:lvl2pPr marL="288925" indent="-115888">
              <a:defRPr sz="1000">
                <a:latin typeface="Franklin Gothic Book" panose="020B0503020102020204" pitchFamily="34" charset="0"/>
              </a:defRPr>
            </a:lvl2pPr>
          </a:lstStyle>
          <a:p>
            <a:pPr lvl="0"/>
            <a:r>
              <a:rPr lang="en-US" dirty="0"/>
              <a:t>{VENTURESDEMO}</a:t>
            </a:r>
          </a:p>
          <a:p>
            <a:pPr lvl="1"/>
            <a:endParaRPr lang="en-US" dirty="0"/>
          </a:p>
        </p:txBody>
      </p:sp>
      <p:sp>
        <p:nvSpPr>
          <p:cNvPr id="31" name="Text Placeholder 4">
            <a:extLst>
              <a:ext uri="{FF2B5EF4-FFF2-40B4-BE49-F238E27FC236}">
                <a16:creationId xmlns:a16="http://schemas.microsoft.com/office/drawing/2014/main" id="{04DCFC77-A944-4EBE-A64D-AE89D580F6DE}"/>
              </a:ext>
            </a:extLst>
          </p:cNvPr>
          <p:cNvSpPr>
            <a:spLocks noGrp="1"/>
          </p:cNvSpPr>
          <p:nvPr>
            <p:ph type="body" sz="quarter" idx="72" hasCustomPrompt="1"/>
          </p:nvPr>
        </p:nvSpPr>
        <p:spPr>
          <a:xfrm>
            <a:off x="795528" y="3284882"/>
            <a:ext cx="8686800" cy="1645920"/>
          </a:xfrm>
          <a:prstGeom prst="rect">
            <a:avLst/>
          </a:prstGeom>
        </p:spPr>
        <p:txBody>
          <a:bodyPr/>
          <a:lstStyle>
            <a:lvl1pPr marL="0" indent="0">
              <a:buNone/>
              <a:tabLst/>
              <a:defRPr sz="1000">
                <a:latin typeface="Franklin Gothic Book" panose="020B0503020102020204" pitchFamily="34" charset="0"/>
              </a:defRPr>
            </a:lvl1pPr>
            <a:lvl2pPr marL="288925" indent="-115888">
              <a:defRPr sz="1000">
                <a:latin typeface="Franklin Gothic Book" panose="020B0503020102020204" pitchFamily="34" charset="0"/>
              </a:defRPr>
            </a:lvl2pPr>
          </a:lstStyle>
          <a:p>
            <a:pPr lvl="0"/>
            <a:r>
              <a:rPr lang="en-US" dirty="0"/>
              <a:t>{VENTURESUTILIZATION}</a:t>
            </a:r>
          </a:p>
        </p:txBody>
      </p:sp>
      <p:sp>
        <p:nvSpPr>
          <p:cNvPr id="32" name="Text Placeholder 4">
            <a:extLst>
              <a:ext uri="{FF2B5EF4-FFF2-40B4-BE49-F238E27FC236}">
                <a16:creationId xmlns:a16="http://schemas.microsoft.com/office/drawing/2014/main" id="{82D1A4D3-FF5B-498F-882D-9DDA0C80990D}"/>
              </a:ext>
            </a:extLst>
          </p:cNvPr>
          <p:cNvSpPr>
            <a:spLocks noGrp="1"/>
          </p:cNvSpPr>
          <p:nvPr>
            <p:ph type="body" sz="quarter" idx="73" hasCustomPrompt="1"/>
          </p:nvPr>
        </p:nvSpPr>
        <p:spPr>
          <a:xfrm>
            <a:off x="795528" y="5295799"/>
            <a:ext cx="8686800" cy="1554480"/>
          </a:xfrm>
          <a:prstGeom prst="rect">
            <a:avLst/>
          </a:prstGeom>
        </p:spPr>
        <p:txBody>
          <a:bodyPr/>
          <a:lstStyle>
            <a:lvl1pPr marL="0" indent="0">
              <a:buNone/>
              <a:tabLst/>
              <a:defRPr sz="1000">
                <a:latin typeface="Franklin Gothic Book" panose="020B0503020102020204" pitchFamily="34" charset="0"/>
              </a:defRPr>
            </a:lvl1pPr>
            <a:lvl2pPr marL="288925" indent="-115888">
              <a:defRPr sz="1000">
                <a:latin typeface="Franklin Gothic Book" panose="020B0503020102020204" pitchFamily="34" charset="0"/>
              </a:defRPr>
            </a:lvl2pPr>
          </a:lstStyle>
          <a:p>
            <a:pPr lvl="0"/>
            <a:r>
              <a:rPr lang="en-US" dirty="0"/>
              <a:t>{VENTURESTESTIMONIAL}</a:t>
            </a:r>
          </a:p>
        </p:txBody>
      </p:sp>
    </p:spTree>
    <p:extLst>
      <p:ext uri="{BB962C8B-B14F-4D97-AF65-F5344CB8AC3E}">
        <p14:creationId xmlns:p14="http://schemas.microsoft.com/office/powerpoint/2010/main" val="384482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f_Ventures">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A8729E2-5BEB-45C2-9027-FF8FDA202C5D}"/>
              </a:ext>
            </a:extLst>
          </p:cNvPr>
          <p:cNvCxnSpPr>
            <a:cxnSpLocks/>
          </p:cNvCxnSpPr>
          <p:nvPr userDrawn="1"/>
        </p:nvCxnSpPr>
        <p:spPr>
          <a:xfrm>
            <a:off x="645200" y="606709"/>
            <a:ext cx="8914934" cy="0"/>
          </a:xfrm>
          <a:prstGeom prst="line">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
        <p:nvSpPr>
          <p:cNvPr id="8" name="PROJECT_NAME">
            <a:extLst>
              <a:ext uri="{FF2B5EF4-FFF2-40B4-BE49-F238E27FC236}">
                <a16:creationId xmlns:a16="http://schemas.microsoft.com/office/drawing/2014/main" id="{C6892629-1D6C-4028-800C-D167FAE1FC64}"/>
              </a:ext>
            </a:extLst>
          </p:cNvPr>
          <p:cNvSpPr>
            <a:spLocks noGrp="1"/>
          </p:cNvSpPr>
          <p:nvPr>
            <p:ph type="body" sz="quarter" idx="10" hasCustomPrompt="1"/>
          </p:nvPr>
        </p:nvSpPr>
        <p:spPr>
          <a:xfrm>
            <a:off x="0" y="211542"/>
            <a:ext cx="9600734" cy="400110"/>
          </a:xfrm>
          <a:prstGeom prst="rect">
            <a:avLst/>
          </a:prstGeom>
          <a:noFill/>
        </p:spPr>
        <p:txBody>
          <a:bodyPr wrap="square" lIns="685800" rtlCol="0">
            <a:spAutoFit/>
          </a:bodyPr>
          <a:lstStyle>
            <a:lvl1pPr marL="0" indent="0" defTabSz="502897">
              <a:buFont typeface="Arial" panose="020B0604020202020204" pitchFamily="34" charset="0"/>
              <a:buNone/>
              <a:defRPr lang="en-US" sz="2000" cap="all" baseline="0" smtClean="0">
                <a:solidFill>
                  <a:schemeClr val="bg2"/>
                </a:solidFill>
                <a:latin typeface="Franklin Gothic Medium" panose="020B0603020102020204" pitchFamily="34" charset="0"/>
                <a:cs typeface="+mn-cs"/>
              </a:defRPr>
            </a:lvl1pPr>
            <a:lvl2pPr marL="159997" indent="0">
              <a:buFont typeface="Arial" panose="020B0604020202020204" pitchFamily="34" charset="0"/>
              <a:buNone/>
              <a:defRPr lang="en-US" sz="1980" smtClean="0">
                <a:latin typeface="+mn-lt"/>
                <a:cs typeface="+mn-cs"/>
              </a:defRPr>
            </a:lvl2pPr>
            <a:lvl3pPr marL="662894" indent="0">
              <a:buFont typeface="Arial" panose="020B0604020202020204" pitchFamily="34" charset="0"/>
              <a:buNone/>
              <a:defRPr lang="en-US" sz="1980" smtClean="0">
                <a:latin typeface="+mn-lt"/>
                <a:cs typeface="+mn-cs"/>
              </a:defRPr>
            </a:lvl3pPr>
            <a:lvl4pPr marL="1165791" indent="0">
              <a:buFont typeface="Arial" panose="020B0604020202020204" pitchFamily="34" charset="0"/>
              <a:buNone/>
              <a:defRPr lang="en-US" sz="1980" smtClean="0">
                <a:latin typeface="+mn-lt"/>
                <a:cs typeface="+mn-cs"/>
              </a:defRPr>
            </a:lvl4pPr>
            <a:lvl5pPr marL="1668689" indent="0">
              <a:buFont typeface="Arial" panose="020B0604020202020204" pitchFamily="34" charset="0"/>
              <a:buNone/>
              <a:defRPr lang="en-US" sz="1980">
                <a:latin typeface="+mn-lt"/>
                <a:cs typeface="+mn-cs"/>
              </a:defRPr>
            </a:lvl5pPr>
          </a:lstStyle>
          <a:p>
            <a:pPr marL="0" lvl="0" defTabSz="502897"/>
            <a:r>
              <a:rPr lang="en-US" dirty="0"/>
              <a:t>PROJECT NAME</a:t>
            </a:r>
          </a:p>
        </p:txBody>
      </p:sp>
      <p:sp>
        <p:nvSpPr>
          <p:cNvPr id="9" name="OVERVIEW_ONE_LINER">
            <a:extLst>
              <a:ext uri="{FF2B5EF4-FFF2-40B4-BE49-F238E27FC236}">
                <a16:creationId xmlns:a16="http://schemas.microsoft.com/office/drawing/2014/main" id="{57CBE32A-D09F-4A85-A2C2-0DC54A375158}"/>
              </a:ext>
            </a:extLst>
          </p:cNvPr>
          <p:cNvSpPr>
            <a:spLocks noGrp="1"/>
          </p:cNvSpPr>
          <p:nvPr>
            <p:ph type="body" sz="quarter" idx="11" hasCustomPrompt="1"/>
          </p:nvPr>
        </p:nvSpPr>
        <p:spPr>
          <a:xfrm>
            <a:off x="0" y="604624"/>
            <a:ext cx="9600734" cy="292388"/>
          </a:xfrm>
          <a:prstGeom prst="rect">
            <a:avLst/>
          </a:prstGeom>
          <a:noFill/>
        </p:spPr>
        <p:txBody>
          <a:bodyPr wrap="square" lIns="685800" rtlCol="0">
            <a:spAutoFit/>
          </a:bodyPr>
          <a:lstStyle>
            <a:lvl1pPr marL="0" indent="0" defTabSz="502897">
              <a:buNone/>
              <a:defRPr lang="en-US" sz="1300" b="0" i="0" dirty="0">
                <a:latin typeface="Franklin Gothic Medium" panose="020B0603020102020204" pitchFamily="34" charset="0"/>
                <a:cs typeface="Dubai" panose="020B0503030403030204" pitchFamily="34" charset="-78"/>
              </a:defRPr>
            </a:lvl1pPr>
          </a:lstStyle>
          <a:p>
            <a:pPr marL="0" lvl="0" defTabSz="502897"/>
            <a:r>
              <a:rPr lang="en-US" dirty="0"/>
              <a:t>Provide a concise, one-line sound bite or tag line capturing the essence of your project.</a:t>
            </a:r>
          </a:p>
        </p:txBody>
      </p:sp>
      <p:sp>
        <p:nvSpPr>
          <p:cNvPr id="30" name="LEAD">
            <a:extLst>
              <a:ext uri="{FF2B5EF4-FFF2-40B4-BE49-F238E27FC236}">
                <a16:creationId xmlns:a16="http://schemas.microsoft.com/office/drawing/2014/main" id="{58901C3C-C9BA-4EEC-8CDD-9BC8D13FE5DC}"/>
              </a:ext>
            </a:extLst>
          </p:cNvPr>
          <p:cNvSpPr>
            <a:spLocks noGrp="1"/>
          </p:cNvSpPr>
          <p:nvPr>
            <p:ph type="body" sz="quarter" idx="35" hasCustomPrompt="1"/>
          </p:nvPr>
        </p:nvSpPr>
        <p:spPr>
          <a:xfrm>
            <a:off x="684881" y="7205472"/>
            <a:ext cx="2743200" cy="182880"/>
          </a:xfrm>
          <a:prstGeom prst="rect">
            <a:avLst/>
          </a:prstGeom>
        </p:spPr>
        <p:txBody>
          <a:bodyPr anchor="ctr"/>
          <a:lstStyle>
            <a:lvl1pPr marL="0" indent="0" algn="l">
              <a:buNone/>
              <a:defRPr sz="1100">
                <a:solidFill>
                  <a:schemeClr val="bg1"/>
                </a:solidFill>
                <a:latin typeface="Franklin Gothic Medium" panose="020B0603020102020204" pitchFamily="34" charset="0"/>
              </a:defRPr>
            </a:lvl1pPr>
          </a:lstStyle>
          <a:p>
            <a:pPr lvl="0"/>
            <a:r>
              <a:rPr lang="en-US" dirty="0"/>
              <a:t>Principal Investigator</a:t>
            </a:r>
          </a:p>
        </p:txBody>
      </p:sp>
      <p:sp>
        <p:nvSpPr>
          <p:cNvPr id="44" name="Rectangle 43">
            <a:extLst>
              <a:ext uri="{FF2B5EF4-FFF2-40B4-BE49-F238E27FC236}">
                <a16:creationId xmlns:a16="http://schemas.microsoft.com/office/drawing/2014/main" id="{E1868534-86CD-4695-AD2E-19E6961B7CA5}"/>
              </a:ext>
            </a:extLst>
          </p:cNvPr>
          <p:cNvSpPr/>
          <p:nvPr userDrawn="1"/>
        </p:nvSpPr>
        <p:spPr>
          <a:xfrm>
            <a:off x="685801" y="901760"/>
            <a:ext cx="8914934" cy="6045054"/>
          </a:xfrm>
          <a:prstGeom prst="rect">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tx1"/>
              </a:solidFill>
            </a:endParaRPr>
          </a:p>
        </p:txBody>
      </p:sp>
      <p:sp>
        <p:nvSpPr>
          <p:cNvPr id="17" name="JON">
            <a:extLst>
              <a:ext uri="{FF2B5EF4-FFF2-40B4-BE49-F238E27FC236}">
                <a16:creationId xmlns:a16="http://schemas.microsoft.com/office/drawing/2014/main" id="{CDCF556C-806C-4407-ACE7-6028396D7A55}"/>
              </a:ext>
            </a:extLst>
          </p:cNvPr>
          <p:cNvSpPr>
            <a:spLocks noGrp="1"/>
          </p:cNvSpPr>
          <p:nvPr>
            <p:ph type="body" sz="quarter" idx="31" hasCustomPrompt="1"/>
          </p:nvPr>
        </p:nvSpPr>
        <p:spPr>
          <a:xfrm>
            <a:off x="6703456" y="7205472"/>
            <a:ext cx="866214" cy="182880"/>
          </a:xfrm>
          <a:prstGeom prst="rect">
            <a:avLst/>
          </a:prstGeom>
        </p:spPr>
        <p:txBody>
          <a:bodyPr anchor="ctr"/>
          <a:lstStyle>
            <a:lvl1pPr marL="0" indent="0" algn="r">
              <a:buNone/>
              <a:defRPr sz="1100">
                <a:solidFill>
                  <a:schemeClr val="bg1"/>
                </a:solidFill>
                <a:latin typeface="Franklin Gothic Medium" panose="020B0603020102020204" pitchFamily="34" charset="0"/>
              </a:defRPr>
            </a:lvl1pPr>
          </a:lstStyle>
          <a:p>
            <a:pPr lvl="0"/>
            <a:r>
              <a:rPr lang="en-US" dirty="0"/>
              <a:t>6 digit JON</a:t>
            </a:r>
          </a:p>
        </p:txBody>
      </p:sp>
      <p:sp>
        <p:nvSpPr>
          <p:cNvPr id="18" name="FUNDING_SOURCE">
            <a:extLst>
              <a:ext uri="{FF2B5EF4-FFF2-40B4-BE49-F238E27FC236}">
                <a16:creationId xmlns:a16="http://schemas.microsoft.com/office/drawing/2014/main" id="{00E4A057-1D54-47AE-A6C8-EEEA0A13D615}"/>
              </a:ext>
            </a:extLst>
          </p:cNvPr>
          <p:cNvSpPr>
            <a:spLocks noGrp="1"/>
          </p:cNvSpPr>
          <p:nvPr>
            <p:ph type="body" sz="quarter" idx="36" hasCustomPrompt="1"/>
          </p:nvPr>
        </p:nvSpPr>
        <p:spPr>
          <a:xfrm>
            <a:off x="7604592" y="7118634"/>
            <a:ext cx="953418" cy="365760"/>
          </a:xfrm>
          <a:prstGeom prst="rect">
            <a:avLst/>
          </a:prstGeom>
        </p:spPr>
        <p:txBody>
          <a:bodyPr anchor="ctr"/>
          <a:lstStyle>
            <a:lvl1pPr marL="0" marR="0" indent="0" algn="l" defTabSz="502931" rtl="0" eaLnBrk="1" fontAlgn="auto" latinLnBrk="0" hangingPunct="1">
              <a:lnSpc>
                <a:spcPct val="90000"/>
              </a:lnSpc>
              <a:spcBef>
                <a:spcPts val="0"/>
              </a:spcBef>
              <a:spcAft>
                <a:spcPts val="0"/>
              </a:spcAft>
              <a:buClrTx/>
              <a:buSzTx/>
              <a:buFont typeface="Arial"/>
              <a:buNone/>
              <a:tabLst/>
              <a:defRPr sz="1100">
                <a:solidFill>
                  <a:schemeClr val="bg1"/>
                </a:solidFill>
                <a:latin typeface="Franklin Gothic Medium" panose="020B0603020102020204" pitchFamily="34" charset="0"/>
              </a:defRPr>
            </a:lvl1pPr>
          </a:lstStyle>
          <a:p>
            <a:pPr lvl="0"/>
            <a:r>
              <a:rPr lang="en-US" dirty="0"/>
              <a:t>IR&amp;D, LTCD, SERPA, or Ventures</a:t>
            </a:r>
          </a:p>
        </p:txBody>
      </p:sp>
      <p:cxnSp>
        <p:nvCxnSpPr>
          <p:cNvPr id="19" name="Straight Connector 18">
            <a:extLst>
              <a:ext uri="{FF2B5EF4-FFF2-40B4-BE49-F238E27FC236}">
                <a16:creationId xmlns:a16="http://schemas.microsoft.com/office/drawing/2014/main" id="{D40E7613-1876-40AF-BE24-02F5CB6D2F5A}"/>
              </a:ext>
            </a:extLst>
          </p:cNvPr>
          <p:cNvCxnSpPr/>
          <p:nvPr userDrawn="1"/>
        </p:nvCxnSpPr>
        <p:spPr>
          <a:xfrm>
            <a:off x="7587131" y="7246852"/>
            <a:ext cx="0" cy="109728"/>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182A5715-787C-45D4-A4C3-0C9D52A1BFC5}"/>
              </a:ext>
            </a:extLst>
          </p:cNvPr>
          <p:cNvSpPr txBox="1"/>
          <p:nvPr userDrawn="1"/>
        </p:nvSpPr>
        <p:spPr>
          <a:xfrm>
            <a:off x="701852" y="994922"/>
            <a:ext cx="1403205"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PROJECT DEMO(S)</a:t>
            </a:r>
          </a:p>
        </p:txBody>
      </p:sp>
      <p:sp>
        <p:nvSpPr>
          <p:cNvPr id="28" name="TextBox 27">
            <a:extLst>
              <a:ext uri="{FF2B5EF4-FFF2-40B4-BE49-F238E27FC236}">
                <a16:creationId xmlns:a16="http://schemas.microsoft.com/office/drawing/2014/main" id="{502B7F12-A4DC-499F-862F-336499899961}"/>
              </a:ext>
            </a:extLst>
          </p:cNvPr>
          <p:cNvSpPr txBox="1"/>
          <p:nvPr userDrawn="1"/>
        </p:nvSpPr>
        <p:spPr>
          <a:xfrm>
            <a:off x="701852" y="5007848"/>
            <a:ext cx="1866024"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FEEDBACK/TESTIMONIAL</a:t>
            </a:r>
          </a:p>
        </p:txBody>
      </p:sp>
      <p:sp>
        <p:nvSpPr>
          <p:cNvPr id="34" name="TextBox 33">
            <a:extLst>
              <a:ext uri="{FF2B5EF4-FFF2-40B4-BE49-F238E27FC236}">
                <a16:creationId xmlns:a16="http://schemas.microsoft.com/office/drawing/2014/main" id="{B5A986C2-1910-4660-81EB-B3C5BE7AC4D4}"/>
              </a:ext>
            </a:extLst>
          </p:cNvPr>
          <p:cNvSpPr txBox="1"/>
          <p:nvPr userDrawn="1"/>
        </p:nvSpPr>
        <p:spPr>
          <a:xfrm>
            <a:off x="701852" y="3001385"/>
            <a:ext cx="1624099"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PROJECT UTILIZATION</a:t>
            </a:r>
          </a:p>
        </p:txBody>
      </p:sp>
      <p:sp>
        <p:nvSpPr>
          <p:cNvPr id="5" name="Text Placeholder 4">
            <a:extLst>
              <a:ext uri="{FF2B5EF4-FFF2-40B4-BE49-F238E27FC236}">
                <a16:creationId xmlns:a16="http://schemas.microsoft.com/office/drawing/2014/main" id="{80CE3AA6-7640-4C60-A9C3-7E1DD343A879}"/>
              </a:ext>
            </a:extLst>
          </p:cNvPr>
          <p:cNvSpPr>
            <a:spLocks noGrp="1"/>
          </p:cNvSpPr>
          <p:nvPr>
            <p:ph type="body" sz="quarter" idx="71" hasCustomPrompt="1"/>
          </p:nvPr>
        </p:nvSpPr>
        <p:spPr>
          <a:xfrm>
            <a:off x="795528" y="1273148"/>
            <a:ext cx="8686800" cy="1645920"/>
          </a:xfrm>
          <a:prstGeom prst="rect">
            <a:avLst/>
          </a:prstGeom>
        </p:spPr>
        <p:txBody>
          <a:bodyPr/>
          <a:lstStyle>
            <a:lvl1pPr marL="115888" indent="-115888">
              <a:tabLst/>
              <a:defRPr sz="1000">
                <a:latin typeface="Franklin Gothic Book" panose="020B0503020102020204" pitchFamily="34" charset="0"/>
              </a:defRPr>
            </a:lvl1pPr>
            <a:lvl2pPr marL="288925" indent="-115888">
              <a:defRPr sz="1000">
                <a:latin typeface="Franklin Gothic Book" panose="020B0503020102020204" pitchFamily="34" charset="0"/>
              </a:defRPr>
            </a:lvl2pPr>
          </a:lstStyle>
          <a:p>
            <a:pPr lvl="0"/>
            <a:r>
              <a:rPr lang="en-US" dirty="0"/>
              <a:t>Provide an in-depth description of any technology or capability demos that were developed over the course of this project. Describe what the demo involves and/or shows, and list any notable instances in which this demo has been given (e.g., at an open house, iLab event, at a conference or other event, directly to a customer, etc.).</a:t>
            </a:r>
          </a:p>
          <a:p>
            <a:pPr lvl="1"/>
            <a:endParaRPr lang="en-US" dirty="0"/>
          </a:p>
        </p:txBody>
      </p:sp>
      <p:sp>
        <p:nvSpPr>
          <p:cNvPr id="31" name="Text Placeholder 4">
            <a:extLst>
              <a:ext uri="{FF2B5EF4-FFF2-40B4-BE49-F238E27FC236}">
                <a16:creationId xmlns:a16="http://schemas.microsoft.com/office/drawing/2014/main" id="{04DCFC77-A944-4EBE-A64D-AE89D580F6DE}"/>
              </a:ext>
            </a:extLst>
          </p:cNvPr>
          <p:cNvSpPr>
            <a:spLocks noGrp="1"/>
          </p:cNvSpPr>
          <p:nvPr>
            <p:ph type="body" sz="quarter" idx="72" hasCustomPrompt="1"/>
          </p:nvPr>
        </p:nvSpPr>
        <p:spPr>
          <a:xfrm>
            <a:off x="795528" y="3284882"/>
            <a:ext cx="8686800" cy="1645920"/>
          </a:xfrm>
          <a:prstGeom prst="rect">
            <a:avLst/>
          </a:prstGeom>
        </p:spPr>
        <p:txBody>
          <a:bodyPr/>
          <a:lstStyle>
            <a:lvl1pPr marL="115888" indent="-115888">
              <a:tabLst/>
              <a:defRPr sz="1000">
                <a:latin typeface="Franklin Gothic Book" panose="020B0503020102020204" pitchFamily="34" charset="0"/>
              </a:defRPr>
            </a:lvl1pPr>
            <a:lvl2pPr marL="288925" indent="-115888">
              <a:defRPr sz="1000">
                <a:latin typeface="Franklin Gothic Book" panose="020B0503020102020204" pitchFamily="34" charset="0"/>
              </a:defRPr>
            </a:lvl2pPr>
          </a:lstStyle>
          <a:p>
            <a:pPr lvl="0"/>
            <a:r>
              <a:rPr lang="en-US" dirty="0"/>
              <a:t>Capture known utilization of project products, tools, and/or know-how for program office support and/or other customer-related activities. For each instance, provide a short description of what product/tool/know-how derived from this project was used, for whom, and how/why.</a:t>
            </a:r>
          </a:p>
        </p:txBody>
      </p:sp>
      <p:sp>
        <p:nvSpPr>
          <p:cNvPr id="32" name="Text Placeholder 4">
            <a:extLst>
              <a:ext uri="{FF2B5EF4-FFF2-40B4-BE49-F238E27FC236}">
                <a16:creationId xmlns:a16="http://schemas.microsoft.com/office/drawing/2014/main" id="{82D1A4D3-FF5B-498F-882D-9DDA0C80990D}"/>
              </a:ext>
            </a:extLst>
          </p:cNvPr>
          <p:cNvSpPr>
            <a:spLocks noGrp="1"/>
          </p:cNvSpPr>
          <p:nvPr>
            <p:ph type="body" sz="quarter" idx="73" hasCustomPrompt="1"/>
          </p:nvPr>
        </p:nvSpPr>
        <p:spPr>
          <a:xfrm>
            <a:off x="795528" y="5295799"/>
            <a:ext cx="6670143" cy="1554480"/>
          </a:xfrm>
          <a:prstGeom prst="rect">
            <a:avLst/>
          </a:prstGeom>
        </p:spPr>
        <p:txBody>
          <a:bodyPr/>
          <a:lstStyle>
            <a:lvl1pPr marL="115888" indent="-115888">
              <a:tabLst/>
              <a:defRPr sz="1000">
                <a:latin typeface="Franklin Gothic Book" panose="020B0503020102020204" pitchFamily="34" charset="0"/>
              </a:defRPr>
            </a:lvl1pPr>
            <a:lvl2pPr marL="288925" indent="-115888">
              <a:defRPr sz="1000">
                <a:latin typeface="Franklin Gothic Book" panose="020B0503020102020204" pitchFamily="34" charset="0"/>
              </a:defRPr>
            </a:lvl2pPr>
          </a:lstStyle>
          <a:p>
            <a:pPr lvl="0"/>
            <a:r>
              <a:rPr lang="en-US" dirty="0"/>
              <a:t>Capture any of your feedback or provide a short testimonial on the benefits of receiving iLab funding, and/or how it has enabled you to explore, innovate, or conduct R&amp;D that would otherwise not be done or made possible at Aerospace.</a:t>
            </a:r>
          </a:p>
        </p:txBody>
      </p:sp>
      <p:sp>
        <p:nvSpPr>
          <p:cNvPr id="16" name="TextBox 15">
            <a:extLst>
              <a:ext uri="{FF2B5EF4-FFF2-40B4-BE49-F238E27FC236}">
                <a16:creationId xmlns:a16="http://schemas.microsoft.com/office/drawing/2014/main" id="{92E905DC-38C9-4B04-A421-CAB8814F196F}"/>
              </a:ext>
            </a:extLst>
          </p:cNvPr>
          <p:cNvSpPr txBox="1"/>
          <p:nvPr userDrawn="1"/>
        </p:nvSpPr>
        <p:spPr>
          <a:xfrm>
            <a:off x="7566842" y="5007847"/>
            <a:ext cx="1482970" cy="276999"/>
          </a:xfrm>
          <a:prstGeom prst="rect">
            <a:avLst/>
          </a:prstGeom>
          <a:noFill/>
        </p:spPr>
        <p:txBody>
          <a:bodyPr wrap="none" rtlCol="0">
            <a:spAutoFit/>
          </a:bodyPr>
          <a:lstStyle/>
          <a:p>
            <a:r>
              <a:rPr lang="en-US" sz="1200" dirty="0">
                <a:solidFill>
                  <a:schemeClr val="bg2"/>
                </a:solidFill>
                <a:latin typeface="Franklin Gothic Medium" panose="020B0603020102020204" pitchFamily="34" charset="0"/>
              </a:rPr>
              <a:t>CUSTOMER TARGET</a:t>
            </a:r>
          </a:p>
        </p:txBody>
      </p:sp>
      <p:sp>
        <p:nvSpPr>
          <p:cNvPr id="20" name="TextBox 19">
            <a:extLst>
              <a:ext uri="{FF2B5EF4-FFF2-40B4-BE49-F238E27FC236}">
                <a16:creationId xmlns:a16="http://schemas.microsoft.com/office/drawing/2014/main" id="{2196C09B-6701-4CEB-822A-1C2BB9C73B35}"/>
              </a:ext>
            </a:extLst>
          </p:cNvPr>
          <p:cNvSpPr txBox="1"/>
          <p:nvPr userDrawn="1"/>
        </p:nvSpPr>
        <p:spPr>
          <a:xfrm>
            <a:off x="7569669" y="5327548"/>
            <a:ext cx="1912467" cy="646331"/>
          </a:xfrm>
          <a:prstGeom prst="rect">
            <a:avLst/>
          </a:prstGeom>
          <a:noFill/>
        </p:spPr>
        <p:txBody>
          <a:bodyPr wrap="square" rtlCol="0">
            <a:spAutoFit/>
          </a:bodyPr>
          <a:lstStyle/>
          <a:p>
            <a:r>
              <a:rPr lang="en-US" sz="1200" b="0" dirty="0">
                <a:solidFill>
                  <a:schemeClr val="tx1"/>
                </a:solidFill>
                <a:latin typeface="Franklin Gothic Book" panose="020B0503020102020204" pitchFamily="34" charset="0"/>
              </a:rPr>
              <a:t>CSG              DSG</a:t>
            </a:r>
          </a:p>
          <a:p>
            <a:endParaRPr lang="en-US" sz="1200" b="0" dirty="0">
              <a:solidFill>
                <a:schemeClr val="tx1"/>
              </a:solidFill>
              <a:latin typeface="Franklin Gothic Book" panose="020B0503020102020204" pitchFamily="34" charset="0"/>
            </a:endParaRPr>
          </a:p>
          <a:p>
            <a:r>
              <a:rPr lang="en-US" sz="1200" b="0" dirty="0">
                <a:solidFill>
                  <a:schemeClr val="tx1"/>
                </a:solidFill>
                <a:latin typeface="Franklin Gothic Book" panose="020B0503020102020204" pitchFamily="34" charset="0"/>
              </a:rPr>
              <a:t>NSG              SSG</a:t>
            </a:r>
          </a:p>
        </p:txBody>
      </p:sp>
      <p:sp>
        <p:nvSpPr>
          <p:cNvPr id="3" name="Text Placeholder 2">
            <a:extLst>
              <a:ext uri="{FF2B5EF4-FFF2-40B4-BE49-F238E27FC236}">
                <a16:creationId xmlns:a16="http://schemas.microsoft.com/office/drawing/2014/main" id="{55F50150-8897-4106-B503-96DEB481D255}"/>
              </a:ext>
            </a:extLst>
          </p:cNvPr>
          <p:cNvSpPr>
            <a:spLocks noGrp="1"/>
          </p:cNvSpPr>
          <p:nvPr>
            <p:ph type="body" sz="quarter" idx="74" hasCustomPrompt="1"/>
          </p:nvPr>
        </p:nvSpPr>
        <p:spPr>
          <a:xfrm>
            <a:off x="7569671" y="6016581"/>
            <a:ext cx="1912468" cy="833482"/>
          </a:xfrm>
          <a:prstGeom prst="rect">
            <a:avLst/>
          </a:prstGeom>
        </p:spPr>
        <p:txBody>
          <a:bodyPr/>
          <a:lstStyle>
            <a:lvl1pPr marL="0" indent="0">
              <a:buNone/>
              <a:defRPr sz="1000">
                <a:latin typeface="Franklin Gothic Book" panose="020B0503020102020204" pitchFamily="34" charset="0"/>
              </a:defRPr>
            </a:lvl1pPr>
          </a:lstStyle>
          <a:p>
            <a:pPr lvl="0"/>
            <a:r>
              <a:rPr lang="en-US" sz="1000" dirty="0">
                <a:latin typeface="Franklin Gothic Book" panose="020B0503020102020204" pitchFamily="34" charset="0"/>
              </a:rPr>
              <a:t>Place and “X” in any relevant boxes above and write any notes here:</a:t>
            </a:r>
            <a:endParaRPr lang="en-US" dirty="0"/>
          </a:p>
        </p:txBody>
      </p:sp>
    </p:spTree>
    <p:extLst>
      <p:ext uri="{BB962C8B-B14F-4D97-AF65-F5344CB8AC3E}">
        <p14:creationId xmlns:p14="http://schemas.microsoft.com/office/powerpoint/2010/main" val="1885383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g_AdditionalInfo">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A8729E2-5BEB-45C2-9027-FF8FDA202C5D}"/>
              </a:ext>
            </a:extLst>
          </p:cNvPr>
          <p:cNvCxnSpPr>
            <a:cxnSpLocks/>
          </p:cNvCxnSpPr>
          <p:nvPr userDrawn="1"/>
        </p:nvCxnSpPr>
        <p:spPr>
          <a:xfrm>
            <a:off x="645200" y="606709"/>
            <a:ext cx="8914934" cy="0"/>
          </a:xfrm>
          <a:prstGeom prst="line">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
        <p:nvSpPr>
          <p:cNvPr id="8" name="PROJECT_NAME">
            <a:extLst>
              <a:ext uri="{FF2B5EF4-FFF2-40B4-BE49-F238E27FC236}">
                <a16:creationId xmlns:a16="http://schemas.microsoft.com/office/drawing/2014/main" id="{C6892629-1D6C-4028-800C-D167FAE1FC64}"/>
              </a:ext>
            </a:extLst>
          </p:cNvPr>
          <p:cNvSpPr>
            <a:spLocks noGrp="1"/>
          </p:cNvSpPr>
          <p:nvPr>
            <p:ph type="body" sz="quarter" idx="10" hasCustomPrompt="1"/>
          </p:nvPr>
        </p:nvSpPr>
        <p:spPr>
          <a:xfrm>
            <a:off x="0" y="211542"/>
            <a:ext cx="9600734" cy="400110"/>
          </a:xfrm>
          <a:prstGeom prst="rect">
            <a:avLst/>
          </a:prstGeom>
          <a:noFill/>
        </p:spPr>
        <p:txBody>
          <a:bodyPr wrap="square" lIns="685800" rtlCol="0">
            <a:spAutoFit/>
          </a:bodyPr>
          <a:lstStyle>
            <a:lvl1pPr marL="0" indent="0" defTabSz="502897">
              <a:buFont typeface="Arial" panose="020B0604020202020204" pitchFamily="34" charset="0"/>
              <a:buNone/>
              <a:defRPr lang="en-US" sz="2000" cap="all" baseline="0" smtClean="0">
                <a:solidFill>
                  <a:schemeClr val="bg2"/>
                </a:solidFill>
                <a:latin typeface="Franklin Gothic Medium" panose="020B0603020102020204" pitchFamily="34" charset="0"/>
                <a:cs typeface="+mn-cs"/>
              </a:defRPr>
            </a:lvl1pPr>
            <a:lvl2pPr marL="159997" indent="0">
              <a:buFont typeface="Arial" panose="020B0604020202020204" pitchFamily="34" charset="0"/>
              <a:buNone/>
              <a:defRPr lang="en-US" sz="1980" smtClean="0">
                <a:latin typeface="+mn-lt"/>
                <a:cs typeface="+mn-cs"/>
              </a:defRPr>
            </a:lvl2pPr>
            <a:lvl3pPr marL="662894" indent="0">
              <a:buFont typeface="Arial" panose="020B0604020202020204" pitchFamily="34" charset="0"/>
              <a:buNone/>
              <a:defRPr lang="en-US" sz="1980" smtClean="0">
                <a:latin typeface="+mn-lt"/>
                <a:cs typeface="+mn-cs"/>
              </a:defRPr>
            </a:lvl3pPr>
            <a:lvl4pPr marL="1165791" indent="0">
              <a:buFont typeface="Arial" panose="020B0604020202020204" pitchFamily="34" charset="0"/>
              <a:buNone/>
              <a:defRPr lang="en-US" sz="1980" smtClean="0">
                <a:latin typeface="+mn-lt"/>
                <a:cs typeface="+mn-cs"/>
              </a:defRPr>
            </a:lvl4pPr>
            <a:lvl5pPr marL="1668689" indent="0">
              <a:buFont typeface="Arial" panose="020B0604020202020204" pitchFamily="34" charset="0"/>
              <a:buNone/>
              <a:defRPr lang="en-US" sz="1980">
                <a:latin typeface="+mn-lt"/>
                <a:cs typeface="+mn-cs"/>
              </a:defRPr>
            </a:lvl5pPr>
          </a:lstStyle>
          <a:p>
            <a:pPr marL="0" lvl="0" defTabSz="502897"/>
            <a:r>
              <a:rPr lang="en-US" dirty="0"/>
              <a:t>PROJECT NAME</a:t>
            </a:r>
          </a:p>
        </p:txBody>
      </p:sp>
      <p:sp>
        <p:nvSpPr>
          <p:cNvPr id="9" name="OVERVIEW_ONE_LINER">
            <a:extLst>
              <a:ext uri="{FF2B5EF4-FFF2-40B4-BE49-F238E27FC236}">
                <a16:creationId xmlns:a16="http://schemas.microsoft.com/office/drawing/2014/main" id="{57CBE32A-D09F-4A85-A2C2-0DC54A375158}"/>
              </a:ext>
            </a:extLst>
          </p:cNvPr>
          <p:cNvSpPr>
            <a:spLocks noGrp="1"/>
          </p:cNvSpPr>
          <p:nvPr>
            <p:ph type="body" sz="quarter" idx="11" hasCustomPrompt="1"/>
          </p:nvPr>
        </p:nvSpPr>
        <p:spPr>
          <a:xfrm>
            <a:off x="0" y="604624"/>
            <a:ext cx="9600734" cy="292388"/>
          </a:xfrm>
          <a:prstGeom prst="rect">
            <a:avLst/>
          </a:prstGeom>
          <a:noFill/>
        </p:spPr>
        <p:txBody>
          <a:bodyPr wrap="square" lIns="685800" rtlCol="0">
            <a:spAutoFit/>
          </a:bodyPr>
          <a:lstStyle>
            <a:lvl1pPr marL="0" indent="0" defTabSz="502897">
              <a:buNone/>
              <a:defRPr lang="en-US" sz="1300" b="0" i="0" dirty="0">
                <a:latin typeface="Franklin Gothic Medium" panose="020B0603020102020204" pitchFamily="34" charset="0"/>
                <a:cs typeface="Dubai" panose="020B0503030403030204" pitchFamily="34" charset="-78"/>
              </a:defRPr>
            </a:lvl1pPr>
          </a:lstStyle>
          <a:p>
            <a:pPr marL="0" lvl="0" defTabSz="502897"/>
            <a:r>
              <a:rPr lang="en-US" dirty="0"/>
              <a:t>Provide a concise, one-line sound bite or tag line capturing the essence of your project.</a:t>
            </a:r>
          </a:p>
        </p:txBody>
      </p:sp>
      <p:sp>
        <p:nvSpPr>
          <p:cNvPr id="30" name="LEAD">
            <a:extLst>
              <a:ext uri="{FF2B5EF4-FFF2-40B4-BE49-F238E27FC236}">
                <a16:creationId xmlns:a16="http://schemas.microsoft.com/office/drawing/2014/main" id="{58901C3C-C9BA-4EEC-8CDD-9BC8D13FE5DC}"/>
              </a:ext>
            </a:extLst>
          </p:cNvPr>
          <p:cNvSpPr>
            <a:spLocks noGrp="1"/>
          </p:cNvSpPr>
          <p:nvPr>
            <p:ph type="body" sz="quarter" idx="35" hasCustomPrompt="1"/>
          </p:nvPr>
        </p:nvSpPr>
        <p:spPr>
          <a:xfrm>
            <a:off x="684881" y="7205472"/>
            <a:ext cx="2743200" cy="182880"/>
          </a:xfrm>
          <a:prstGeom prst="rect">
            <a:avLst/>
          </a:prstGeom>
        </p:spPr>
        <p:txBody>
          <a:bodyPr anchor="ctr"/>
          <a:lstStyle>
            <a:lvl1pPr marL="0" indent="0" algn="l">
              <a:buNone/>
              <a:defRPr sz="1100">
                <a:solidFill>
                  <a:schemeClr val="bg1"/>
                </a:solidFill>
                <a:latin typeface="Franklin Gothic Medium" panose="020B0603020102020204" pitchFamily="34" charset="0"/>
              </a:defRPr>
            </a:lvl1pPr>
          </a:lstStyle>
          <a:p>
            <a:pPr lvl="0"/>
            <a:r>
              <a:rPr lang="en-US" dirty="0"/>
              <a:t>Principal Investigator</a:t>
            </a:r>
          </a:p>
        </p:txBody>
      </p:sp>
      <p:sp>
        <p:nvSpPr>
          <p:cNvPr id="44" name="Rectangle 43">
            <a:extLst>
              <a:ext uri="{FF2B5EF4-FFF2-40B4-BE49-F238E27FC236}">
                <a16:creationId xmlns:a16="http://schemas.microsoft.com/office/drawing/2014/main" id="{E1868534-86CD-4695-AD2E-19E6961B7CA5}"/>
              </a:ext>
            </a:extLst>
          </p:cNvPr>
          <p:cNvSpPr/>
          <p:nvPr userDrawn="1"/>
        </p:nvSpPr>
        <p:spPr>
          <a:xfrm>
            <a:off x="685801" y="901760"/>
            <a:ext cx="8914934" cy="6045054"/>
          </a:xfrm>
          <a:prstGeom prst="rect">
            <a:avLst/>
          </a:prstGeom>
          <a:ln w="12700">
            <a:solidFill>
              <a:schemeClr val="bg2"/>
            </a:solidFill>
            <a:prstDash val="sysDot"/>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a:solidFill>
                <a:schemeClr val="tx1"/>
              </a:solidFill>
            </a:endParaRPr>
          </a:p>
        </p:txBody>
      </p:sp>
      <p:sp>
        <p:nvSpPr>
          <p:cNvPr id="17" name="JON">
            <a:extLst>
              <a:ext uri="{FF2B5EF4-FFF2-40B4-BE49-F238E27FC236}">
                <a16:creationId xmlns:a16="http://schemas.microsoft.com/office/drawing/2014/main" id="{CDCF556C-806C-4407-ACE7-6028396D7A55}"/>
              </a:ext>
            </a:extLst>
          </p:cNvPr>
          <p:cNvSpPr>
            <a:spLocks noGrp="1"/>
          </p:cNvSpPr>
          <p:nvPr>
            <p:ph type="body" sz="quarter" idx="31" hasCustomPrompt="1"/>
          </p:nvPr>
        </p:nvSpPr>
        <p:spPr>
          <a:xfrm>
            <a:off x="6703454" y="7205472"/>
            <a:ext cx="866216" cy="182880"/>
          </a:xfrm>
          <a:prstGeom prst="rect">
            <a:avLst/>
          </a:prstGeom>
        </p:spPr>
        <p:txBody>
          <a:bodyPr anchor="ctr"/>
          <a:lstStyle>
            <a:lvl1pPr marL="0" indent="0" algn="r">
              <a:buNone/>
              <a:defRPr sz="1100">
                <a:solidFill>
                  <a:schemeClr val="bg1"/>
                </a:solidFill>
                <a:latin typeface="Franklin Gothic Medium" panose="020B0603020102020204" pitchFamily="34" charset="0"/>
              </a:defRPr>
            </a:lvl1pPr>
          </a:lstStyle>
          <a:p>
            <a:pPr lvl="0"/>
            <a:r>
              <a:rPr lang="en-US" dirty="0"/>
              <a:t>6 digit JON</a:t>
            </a:r>
          </a:p>
        </p:txBody>
      </p:sp>
      <p:sp>
        <p:nvSpPr>
          <p:cNvPr id="18" name="FUNDING_SOURCE">
            <a:extLst>
              <a:ext uri="{FF2B5EF4-FFF2-40B4-BE49-F238E27FC236}">
                <a16:creationId xmlns:a16="http://schemas.microsoft.com/office/drawing/2014/main" id="{00E4A057-1D54-47AE-A6C8-EEEA0A13D615}"/>
              </a:ext>
            </a:extLst>
          </p:cNvPr>
          <p:cNvSpPr>
            <a:spLocks noGrp="1"/>
          </p:cNvSpPr>
          <p:nvPr>
            <p:ph type="body" sz="quarter" idx="36" hasCustomPrompt="1"/>
          </p:nvPr>
        </p:nvSpPr>
        <p:spPr>
          <a:xfrm>
            <a:off x="7604592" y="7118634"/>
            <a:ext cx="927651" cy="365760"/>
          </a:xfrm>
          <a:prstGeom prst="rect">
            <a:avLst/>
          </a:prstGeom>
        </p:spPr>
        <p:txBody>
          <a:bodyPr anchor="ctr"/>
          <a:lstStyle>
            <a:lvl1pPr marL="0" indent="0" algn="l">
              <a:lnSpc>
                <a:spcPct val="90000"/>
              </a:lnSpc>
              <a:spcBef>
                <a:spcPts val="0"/>
              </a:spcBef>
              <a:buNone/>
              <a:defRPr sz="1100">
                <a:solidFill>
                  <a:schemeClr val="bg1"/>
                </a:solidFill>
                <a:latin typeface="Franklin Gothic Medium" panose="020B0603020102020204" pitchFamily="34" charset="0"/>
              </a:defRPr>
            </a:lvl1pPr>
          </a:lstStyle>
          <a:p>
            <a:pPr lvl="0"/>
            <a:r>
              <a:rPr lang="en-US" dirty="0"/>
              <a:t>IR&amp;D, LTCD, SERPA, or Ventures</a:t>
            </a:r>
          </a:p>
        </p:txBody>
      </p:sp>
      <p:cxnSp>
        <p:nvCxnSpPr>
          <p:cNvPr id="19" name="Straight Connector 18">
            <a:extLst>
              <a:ext uri="{FF2B5EF4-FFF2-40B4-BE49-F238E27FC236}">
                <a16:creationId xmlns:a16="http://schemas.microsoft.com/office/drawing/2014/main" id="{D40E7613-1876-40AF-BE24-02F5CB6D2F5A}"/>
              </a:ext>
            </a:extLst>
          </p:cNvPr>
          <p:cNvCxnSpPr/>
          <p:nvPr userDrawn="1"/>
        </p:nvCxnSpPr>
        <p:spPr>
          <a:xfrm>
            <a:off x="7587131" y="7246852"/>
            <a:ext cx="0" cy="109728"/>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182A5715-787C-45D4-A4C3-0C9D52A1BFC5}"/>
              </a:ext>
            </a:extLst>
          </p:cNvPr>
          <p:cNvSpPr txBox="1"/>
          <p:nvPr userDrawn="1"/>
        </p:nvSpPr>
        <p:spPr>
          <a:xfrm>
            <a:off x="701852" y="994922"/>
            <a:ext cx="2041348" cy="276999"/>
          </a:xfrm>
          <a:prstGeom prst="rect">
            <a:avLst/>
          </a:prstGeom>
          <a:noFill/>
        </p:spPr>
        <p:txBody>
          <a:bodyPr wrap="square" rtlCol="0">
            <a:spAutoFit/>
          </a:bodyPr>
          <a:lstStyle/>
          <a:p>
            <a:r>
              <a:rPr lang="en-US" sz="1200" dirty="0">
                <a:solidFill>
                  <a:schemeClr val="bg2"/>
                </a:solidFill>
                <a:latin typeface="Franklin Gothic Medium" panose="020B0603020102020204" pitchFamily="34" charset="0"/>
              </a:rPr>
              <a:t>ADDITIONAL INFORMATION</a:t>
            </a:r>
          </a:p>
        </p:txBody>
      </p:sp>
      <p:sp>
        <p:nvSpPr>
          <p:cNvPr id="5" name="Text Placeholder 4">
            <a:extLst>
              <a:ext uri="{FF2B5EF4-FFF2-40B4-BE49-F238E27FC236}">
                <a16:creationId xmlns:a16="http://schemas.microsoft.com/office/drawing/2014/main" id="{80CE3AA6-7640-4C60-A9C3-7E1DD343A879}"/>
              </a:ext>
            </a:extLst>
          </p:cNvPr>
          <p:cNvSpPr>
            <a:spLocks noGrp="1"/>
          </p:cNvSpPr>
          <p:nvPr>
            <p:ph type="body" sz="quarter" idx="71" hasCustomPrompt="1"/>
          </p:nvPr>
        </p:nvSpPr>
        <p:spPr>
          <a:xfrm>
            <a:off x="795528" y="1273147"/>
            <a:ext cx="8686800" cy="5577131"/>
          </a:xfrm>
          <a:prstGeom prst="rect">
            <a:avLst/>
          </a:prstGeom>
        </p:spPr>
        <p:txBody>
          <a:bodyPr/>
          <a:lstStyle>
            <a:lvl1pPr marL="115888" indent="-115888">
              <a:tabLst/>
              <a:defRPr sz="1000">
                <a:latin typeface="Franklin Gothic Book" panose="020B0503020102020204" pitchFamily="34" charset="0"/>
              </a:defRPr>
            </a:lvl1pPr>
            <a:lvl2pPr marL="288925" indent="-115888">
              <a:defRPr sz="1000">
                <a:latin typeface="Franklin Gothic Book" panose="020B0503020102020204" pitchFamily="34" charset="0"/>
              </a:defRPr>
            </a:lvl2pPr>
          </a:lstStyle>
          <a:p>
            <a:pPr lvl="0"/>
            <a:r>
              <a:rPr lang="en-US" dirty="0"/>
              <a:t>List any additional information here not captured elsewhere in this template that you would like to optionally include in this report.  You may add additional pages as necessary.  For Enterprise ATIP, supplementary documentation may also be uploaded to the Service Management Portal (technical papers, videos, etc.).</a:t>
            </a:r>
          </a:p>
          <a:p>
            <a:pPr lvl="1"/>
            <a:endParaRPr lang="en-US" dirty="0"/>
          </a:p>
        </p:txBody>
      </p:sp>
    </p:spTree>
    <p:extLst>
      <p:ext uri="{BB962C8B-B14F-4D97-AF65-F5344CB8AC3E}">
        <p14:creationId xmlns:p14="http://schemas.microsoft.com/office/powerpoint/2010/main" val="2530867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5958B4-2B72-4DDF-A349-CE4AE8F808D8}"/>
              </a:ext>
            </a:extLst>
          </p:cNvPr>
          <p:cNvSpPr/>
          <p:nvPr userDrawn="1"/>
        </p:nvSpPr>
        <p:spPr>
          <a:xfrm>
            <a:off x="0" y="7046667"/>
            <a:ext cx="10058400" cy="499730"/>
          </a:xfrm>
          <a:prstGeom prst="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pic>
        <p:nvPicPr>
          <p:cNvPr id="5" name="Picture 4">
            <a:extLst>
              <a:ext uri="{FF2B5EF4-FFF2-40B4-BE49-F238E27FC236}">
                <a16:creationId xmlns:a16="http://schemas.microsoft.com/office/drawing/2014/main" id="{C2700EC9-CFD8-44A1-AFD6-7F9C7F92215B}"/>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611355" y="7158207"/>
            <a:ext cx="1224605" cy="276650"/>
          </a:xfrm>
          <a:prstGeom prst="rect">
            <a:avLst/>
          </a:prstGeom>
        </p:spPr>
      </p:pic>
      <p:sp>
        <p:nvSpPr>
          <p:cNvPr id="6" name="TextBox 5">
            <a:extLst>
              <a:ext uri="{FF2B5EF4-FFF2-40B4-BE49-F238E27FC236}">
                <a16:creationId xmlns:a16="http://schemas.microsoft.com/office/drawing/2014/main" id="{AB3D6EF1-DBDC-4AD5-8EF7-B3A26725FB93}"/>
              </a:ext>
            </a:extLst>
          </p:cNvPr>
          <p:cNvSpPr txBox="1"/>
          <p:nvPr userDrawn="1"/>
        </p:nvSpPr>
        <p:spPr>
          <a:xfrm>
            <a:off x="1412351" y="7158207"/>
            <a:ext cx="7551370" cy="261610"/>
          </a:xfrm>
          <a:prstGeom prst="rect">
            <a:avLst/>
          </a:prstGeom>
          <a:noFill/>
        </p:spPr>
        <p:txBody>
          <a:bodyPr wrap="square" rtlCol="0">
            <a:spAutoFit/>
          </a:bodyPr>
          <a:lstStyle/>
          <a:p>
            <a:pPr algn="ctr"/>
            <a:r>
              <a:rPr lang="en-US" sz="1100" dirty="0">
                <a:solidFill>
                  <a:schemeClr val="bg1"/>
                </a:solidFill>
                <a:latin typeface="Franklin Gothic Book" panose="020B0503020102020204" pitchFamily="34" charset="0"/>
                <a:cs typeface="Segoe UI Semilight" panose="020B0402040204020203" pitchFamily="34" charset="0"/>
              </a:rPr>
              <a:t>High Sensitivity/Aerospace Proprietary Information</a:t>
            </a:r>
          </a:p>
        </p:txBody>
      </p:sp>
    </p:spTree>
    <p:extLst>
      <p:ext uri="{BB962C8B-B14F-4D97-AF65-F5344CB8AC3E}">
        <p14:creationId xmlns:p14="http://schemas.microsoft.com/office/powerpoint/2010/main" val="2117370435"/>
      </p:ext>
    </p:extLst>
  </p:cSld>
  <p:clrMap bg1="lt1" tx1="dk1" bg2="lt2" tx2="dk2" accent1="accent1" accent2="accent2" accent3="accent3" accent4="accent4" accent5="accent5" accent6="accent6" hlink="hlink" folHlink="folHlink"/>
  <p:sldLayoutIdLst>
    <p:sldLayoutId id="2147484934" r:id="rId1"/>
    <p:sldLayoutId id="2147484932" r:id="rId2"/>
    <p:sldLayoutId id="2147484936" r:id="rId3"/>
    <p:sldLayoutId id="2147484937" r:id="rId4"/>
    <p:sldLayoutId id="2147484939" r:id="rId5"/>
    <p:sldLayoutId id="2147484938" r:id="rId6"/>
    <p:sldLayoutId id="2147484940" r:id="rId7"/>
  </p:sldLayoutIdLst>
  <p:txStyles>
    <p:titleStyle>
      <a:lvl1pPr algn="l" defTabSz="502931" rtl="0" eaLnBrk="1" latinLnBrk="0" hangingPunct="1">
        <a:spcBef>
          <a:spcPct val="0"/>
        </a:spcBef>
        <a:buNone/>
        <a:defRPr sz="2860" kern="1200">
          <a:solidFill>
            <a:schemeClr val="tx1"/>
          </a:solidFill>
          <a:latin typeface="Arial"/>
          <a:ea typeface="+mj-ea"/>
          <a:cs typeface="Arial"/>
        </a:defRPr>
      </a:lvl1pPr>
    </p:titleStyle>
    <p:bodyStyle>
      <a:lvl1pPr marL="377199" indent="-377199" algn="l" defTabSz="502931" rtl="0" eaLnBrk="1" latinLnBrk="0" hangingPunct="1">
        <a:spcBef>
          <a:spcPct val="20000"/>
        </a:spcBef>
        <a:buFont typeface="Arial"/>
        <a:buChar char="•"/>
        <a:defRPr sz="2200" kern="1200">
          <a:solidFill>
            <a:schemeClr val="tx1"/>
          </a:solidFill>
          <a:latin typeface="Arial"/>
          <a:ea typeface="+mn-ea"/>
          <a:cs typeface="Arial"/>
        </a:defRPr>
      </a:lvl1pPr>
      <a:lvl2pPr marL="817264" indent="-314333" algn="l" defTabSz="502931" rtl="0" eaLnBrk="1" latinLnBrk="0" hangingPunct="1">
        <a:spcBef>
          <a:spcPct val="20000"/>
        </a:spcBef>
        <a:buFont typeface="Arial"/>
        <a:buChar char="–"/>
        <a:defRPr sz="2200" i="1" kern="1200">
          <a:solidFill>
            <a:schemeClr val="tx1"/>
          </a:solidFill>
          <a:latin typeface="Arial"/>
          <a:ea typeface="+mn-ea"/>
          <a:cs typeface="Arial"/>
        </a:defRPr>
      </a:lvl2pPr>
      <a:lvl3pPr marL="1257329" indent="-251466" algn="l" defTabSz="502931" rtl="0" eaLnBrk="1" latinLnBrk="0" hangingPunct="1">
        <a:spcBef>
          <a:spcPct val="20000"/>
        </a:spcBef>
        <a:buFont typeface="Arial"/>
        <a:buChar char="•"/>
        <a:defRPr sz="2200" kern="1200">
          <a:solidFill>
            <a:schemeClr val="tx1"/>
          </a:solidFill>
          <a:latin typeface="Arial"/>
          <a:ea typeface="+mn-ea"/>
          <a:cs typeface="Arial"/>
        </a:defRPr>
      </a:lvl3pPr>
      <a:lvl4pPr marL="1760260" indent="-251466" algn="l" defTabSz="502931" rtl="0" eaLnBrk="1" latinLnBrk="0" hangingPunct="1">
        <a:spcBef>
          <a:spcPct val="20000"/>
        </a:spcBef>
        <a:buFont typeface="Arial"/>
        <a:buChar char="–"/>
        <a:defRPr sz="2200" i="1" kern="1200">
          <a:solidFill>
            <a:schemeClr val="tx1"/>
          </a:solidFill>
          <a:latin typeface="Arial"/>
          <a:ea typeface="+mn-ea"/>
          <a:cs typeface="Arial"/>
        </a:defRPr>
      </a:lvl4pPr>
      <a:lvl5pPr marL="2263191" indent="-251466" algn="l" defTabSz="502931" rtl="0" eaLnBrk="1" latinLnBrk="0" hangingPunct="1">
        <a:spcBef>
          <a:spcPct val="20000"/>
        </a:spcBef>
        <a:buFont typeface="Arial"/>
        <a:buChar char="•"/>
        <a:defRPr sz="2200" kern="1200">
          <a:solidFill>
            <a:schemeClr val="tx1"/>
          </a:solidFill>
          <a:latin typeface="Arial"/>
          <a:ea typeface="+mn-ea"/>
          <a:cs typeface="Arial"/>
        </a:defRPr>
      </a:lvl5pPr>
      <a:lvl6pPr marL="2766123" indent="-251466" algn="l" defTabSz="502931" rtl="0" eaLnBrk="1" latinLnBrk="0" hangingPunct="1">
        <a:spcBef>
          <a:spcPct val="20000"/>
        </a:spcBef>
        <a:buFont typeface="Arial"/>
        <a:buChar char="•"/>
        <a:defRPr sz="2200" kern="1200">
          <a:solidFill>
            <a:schemeClr val="tx1"/>
          </a:solidFill>
          <a:latin typeface="+mn-lt"/>
          <a:ea typeface="+mn-ea"/>
          <a:cs typeface="+mn-cs"/>
        </a:defRPr>
      </a:lvl6pPr>
      <a:lvl7pPr marL="3269054" indent="-251466" algn="l" defTabSz="502931" rtl="0" eaLnBrk="1" latinLnBrk="0" hangingPunct="1">
        <a:spcBef>
          <a:spcPct val="20000"/>
        </a:spcBef>
        <a:buFont typeface="Arial"/>
        <a:buChar char="•"/>
        <a:defRPr sz="2200" kern="1200">
          <a:solidFill>
            <a:schemeClr val="tx1"/>
          </a:solidFill>
          <a:latin typeface="+mn-lt"/>
          <a:ea typeface="+mn-ea"/>
          <a:cs typeface="+mn-cs"/>
        </a:defRPr>
      </a:lvl7pPr>
      <a:lvl8pPr marL="3771986" indent="-251466" algn="l" defTabSz="502931" rtl="0" eaLnBrk="1" latinLnBrk="0" hangingPunct="1">
        <a:spcBef>
          <a:spcPct val="20000"/>
        </a:spcBef>
        <a:buFont typeface="Arial"/>
        <a:buChar char="•"/>
        <a:defRPr sz="2200" kern="1200">
          <a:solidFill>
            <a:schemeClr val="tx1"/>
          </a:solidFill>
          <a:latin typeface="+mn-lt"/>
          <a:ea typeface="+mn-ea"/>
          <a:cs typeface="+mn-cs"/>
        </a:defRPr>
      </a:lvl8pPr>
      <a:lvl9pPr marL="4274917" indent="-251466" algn="l" defTabSz="502931"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2931" rtl="0" eaLnBrk="1" latinLnBrk="0" hangingPunct="1">
        <a:defRPr sz="1980" kern="1200">
          <a:solidFill>
            <a:schemeClr val="tx1"/>
          </a:solidFill>
          <a:latin typeface="+mn-lt"/>
          <a:ea typeface="+mn-ea"/>
          <a:cs typeface="+mn-cs"/>
        </a:defRPr>
      </a:lvl1pPr>
      <a:lvl2pPr marL="502931" algn="l" defTabSz="502931" rtl="0" eaLnBrk="1" latinLnBrk="0" hangingPunct="1">
        <a:defRPr sz="1980" kern="1200">
          <a:solidFill>
            <a:schemeClr val="tx1"/>
          </a:solidFill>
          <a:latin typeface="+mn-lt"/>
          <a:ea typeface="+mn-ea"/>
          <a:cs typeface="+mn-cs"/>
        </a:defRPr>
      </a:lvl2pPr>
      <a:lvl3pPr marL="1005863" algn="l" defTabSz="502931" rtl="0" eaLnBrk="1" latinLnBrk="0" hangingPunct="1">
        <a:defRPr sz="1980" kern="1200">
          <a:solidFill>
            <a:schemeClr val="tx1"/>
          </a:solidFill>
          <a:latin typeface="+mn-lt"/>
          <a:ea typeface="+mn-ea"/>
          <a:cs typeface="+mn-cs"/>
        </a:defRPr>
      </a:lvl3pPr>
      <a:lvl4pPr marL="1508794" algn="l" defTabSz="502931" rtl="0" eaLnBrk="1" latinLnBrk="0" hangingPunct="1">
        <a:defRPr sz="1980" kern="1200">
          <a:solidFill>
            <a:schemeClr val="tx1"/>
          </a:solidFill>
          <a:latin typeface="+mn-lt"/>
          <a:ea typeface="+mn-ea"/>
          <a:cs typeface="+mn-cs"/>
        </a:defRPr>
      </a:lvl4pPr>
      <a:lvl5pPr marL="2011726" algn="l" defTabSz="502931" rtl="0" eaLnBrk="1" latinLnBrk="0" hangingPunct="1">
        <a:defRPr sz="1980" kern="1200">
          <a:solidFill>
            <a:schemeClr val="tx1"/>
          </a:solidFill>
          <a:latin typeface="+mn-lt"/>
          <a:ea typeface="+mn-ea"/>
          <a:cs typeface="+mn-cs"/>
        </a:defRPr>
      </a:lvl5pPr>
      <a:lvl6pPr marL="2514657" algn="l" defTabSz="502931" rtl="0" eaLnBrk="1" latinLnBrk="0" hangingPunct="1">
        <a:defRPr sz="1980" kern="1200">
          <a:solidFill>
            <a:schemeClr val="tx1"/>
          </a:solidFill>
          <a:latin typeface="+mn-lt"/>
          <a:ea typeface="+mn-ea"/>
          <a:cs typeface="+mn-cs"/>
        </a:defRPr>
      </a:lvl6pPr>
      <a:lvl7pPr marL="3017589" algn="l" defTabSz="502931" rtl="0" eaLnBrk="1" latinLnBrk="0" hangingPunct="1">
        <a:defRPr sz="1980" kern="1200">
          <a:solidFill>
            <a:schemeClr val="tx1"/>
          </a:solidFill>
          <a:latin typeface="+mn-lt"/>
          <a:ea typeface="+mn-ea"/>
          <a:cs typeface="+mn-cs"/>
        </a:defRPr>
      </a:lvl7pPr>
      <a:lvl8pPr marL="3520520" algn="l" defTabSz="502931" rtl="0" eaLnBrk="1" latinLnBrk="0" hangingPunct="1">
        <a:defRPr sz="1980" kern="1200">
          <a:solidFill>
            <a:schemeClr val="tx1"/>
          </a:solidFill>
          <a:latin typeface="+mn-lt"/>
          <a:ea typeface="+mn-ea"/>
          <a:cs typeface="+mn-cs"/>
        </a:defRPr>
      </a:lvl8pPr>
      <a:lvl9pPr marL="4023451" algn="l" defTabSz="502931" rtl="0" eaLnBrk="1" latinLnBrk="0" hangingPunct="1">
        <a:defRPr sz="198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76">
          <p15:clr>
            <a:srgbClr val="F26B43"/>
          </p15:clr>
        </p15:guide>
        <p15:guide id="2" pos="316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PROJECT_NAME">
            <a:extLst>
              <a:ext uri="{FF2B5EF4-FFF2-40B4-BE49-F238E27FC236}">
                <a16:creationId xmlns:a16="http://schemas.microsoft.com/office/drawing/2014/main" id="{E508583A-79A3-47EE-ABD8-332EDF6EF1A7}"/>
              </a:ext>
            </a:extLst>
          </p:cNvPr>
          <p:cNvSpPr>
            <a:spLocks noGrp="1"/>
          </p:cNvSpPr>
          <p:nvPr>
            <p:ph type="body" sz="quarter" idx="10"/>
          </p:nvPr>
        </p:nvSpPr>
        <p:spPr/>
        <p:txBody>
          <a:bodyPr/>
          <a:lstStyle/>
          <a:p>
            <a:r>
              <a:rPr lang="en-US" dirty="0"/>
              <a:t>dial – Distributed ad-hoc localization</a:t>
            </a:r>
          </a:p>
        </p:txBody>
      </p:sp>
      <p:sp>
        <p:nvSpPr>
          <p:cNvPr id="25" name="OVERVIEW_ONE_LINER">
            <a:extLst>
              <a:ext uri="{FF2B5EF4-FFF2-40B4-BE49-F238E27FC236}">
                <a16:creationId xmlns:a16="http://schemas.microsoft.com/office/drawing/2014/main" id="{30BF78B8-B956-4C5E-85B4-004528D1EA9B}"/>
              </a:ext>
            </a:extLst>
          </p:cNvPr>
          <p:cNvSpPr>
            <a:spLocks noGrp="1"/>
          </p:cNvSpPr>
          <p:nvPr>
            <p:ph type="body" sz="quarter" idx="11"/>
          </p:nvPr>
        </p:nvSpPr>
        <p:spPr/>
        <p:txBody>
          <a:bodyPr/>
          <a:lstStyle/>
          <a:p>
            <a:r>
              <a:rPr lang="en-US" dirty="0"/>
              <a:t>Rapid and distributed position estimation in a large proliferated satellite constellation</a:t>
            </a:r>
          </a:p>
        </p:txBody>
      </p:sp>
      <p:sp>
        <p:nvSpPr>
          <p:cNvPr id="31" name="OVERVIEW_BRIEF_DESCRIPTION">
            <a:extLst>
              <a:ext uri="{FF2B5EF4-FFF2-40B4-BE49-F238E27FC236}">
                <a16:creationId xmlns:a16="http://schemas.microsoft.com/office/drawing/2014/main" id="{CD2576A7-C598-4FA0-A161-19F574DA37C8}"/>
              </a:ext>
            </a:extLst>
          </p:cNvPr>
          <p:cNvSpPr>
            <a:spLocks noGrp="1"/>
          </p:cNvSpPr>
          <p:nvPr>
            <p:ph type="body" sz="quarter" idx="23"/>
          </p:nvPr>
        </p:nvSpPr>
        <p:spPr/>
        <p:txBody>
          <a:bodyPr/>
          <a:lstStyle/>
          <a:p>
            <a:pPr algn="just"/>
            <a:r>
              <a:rPr lang="en-US" dirty="0" err="1"/>
              <a:t>DiAL</a:t>
            </a:r>
            <a:r>
              <a:rPr lang="en-US" dirty="0"/>
              <a:t> is for rapidly determining satellite position in a proliferated network. Distributed localization is performed using crosslink and range information.</a:t>
            </a:r>
          </a:p>
        </p:txBody>
      </p:sp>
      <p:sp>
        <p:nvSpPr>
          <p:cNvPr id="32" name="OVERVIEW_AEROSPACE_UNIQUE">
            <a:extLst>
              <a:ext uri="{FF2B5EF4-FFF2-40B4-BE49-F238E27FC236}">
                <a16:creationId xmlns:a16="http://schemas.microsoft.com/office/drawing/2014/main" id="{B629B1FB-6C27-4665-9A2F-0E40DB385778}"/>
              </a:ext>
            </a:extLst>
          </p:cNvPr>
          <p:cNvSpPr>
            <a:spLocks noGrp="1"/>
          </p:cNvSpPr>
          <p:nvPr>
            <p:ph type="body" sz="quarter" idx="24"/>
          </p:nvPr>
        </p:nvSpPr>
        <p:spPr/>
        <p:txBody>
          <a:bodyPr/>
          <a:lstStyle/>
          <a:p>
            <a:pPr algn="just"/>
            <a:r>
              <a:rPr lang="en-US" dirty="0"/>
              <a:t>Distributed localization has not been thoroughly investigated in large, ad-hoc, three-dimensional networks. There is a wealth of unique research to be performed.</a:t>
            </a:r>
          </a:p>
        </p:txBody>
      </p:sp>
      <p:sp>
        <p:nvSpPr>
          <p:cNvPr id="33" name="OVERVIEW_IMPACT">
            <a:extLst>
              <a:ext uri="{FF2B5EF4-FFF2-40B4-BE49-F238E27FC236}">
                <a16:creationId xmlns:a16="http://schemas.microsoft.com/office/drawing/2014/main" id="{746E6012-334D-437C-A935-2F20A9A1F55C}"/>
              </a:ext>
            </a:extLst>
          </p:cNvPr>
          <p:cNvSpPr>
            <a:spLocks noGrp="1"/>
          </p:cNvSpPr>
          <p:nvPr>
            <p:ph type="body" sz="quarter" idx="25"/>
          </p:nvPr>
        </p:nvSpPr>
        <p:spPr/>
        <p:txBody>
          <a:bodyPr/>
          <a:lstStyle/>
          <a:p>
            <a:pPr algn="just"/>
            <a:r>
              <a:rPr lang="en-US" dirty="0"/>
              <a:t>As large proliferated satellite constellations come to fruition, position estimation and collision avoidance will pose a major challenge for future space operators.</a:t>
            </a:r>
          </a:p>
        </p:txBody>
      </p:sp>
      <p:sp>
        <p:nvSpPr>
          <p:cNvPr id="27" name="DETAILS_TECH_01">
            <a:extLst>
              <a:ext uri="{FF2B5EF4-FFF2-40B4-BE49-F238E27FC236}">
                <a16:creationId xmlns:a16="http://schemas.microsoft.com/office/drawing/2014/main" id="{16EBB167-2493-4ECE-9FFA-081485C4688D}"/>
              </a:ext>
            </a:extLst>
          </p:cNvPr>
          <p:cNvSpPr>
            <a:spLocks noGrp="1"/>
          </p:cNvSpPr>
          <p:nvPr>
            <p:ph type="body" sz="quarter" idx="19"/>
          </p:nvPr>
        </p:nvSpPr>
        <p:spPr/>
        <p:txBody>
          <a:bodyPr/>
          <a:lstStyle/>
          <a:p>
            <a:r>
              <a:rPr lang="en-US" dirty="0"/>
              <a:t>Distributed localization enables parallel computing</a:t>
            </a:r>
          </a:p>
        </p:txBody>
      </p:sp>
      <p:sp>
        <p:nvSpPr>
          <p:cNvPr id="28" name="DETAILS_TECH_02">
            <a:extLst>
              <a:ext uri="{FF2B5EF4-FFF2-40B4-BE49-F238E27FC236}">
                <a16:creationId xmlns:a16="http://schemas.microsoft.com/office/drawing/2014/main" id="{4462B832-7E95-435D-AB5C-EAD8B642D4BF}"/>
              </a:ext>
            </a:extLst>
          </p:cNvPr>
          <p:cNvSpPr>
            <a:spLocks noGrp="1"/>
          </p:cNvSpPr>
          <p:nvPr>
            <p:ph type="body" sz="quarter" idx="20"/>
          </p:nvPr>
        </p:nvSpPr>
        <p:spPr/>
        <p:txBody>
          <a:bodyPr/>
          <a:lstStyle/>
          <a:p>
            <a:r>
              <a:rPr lang="en-US" dirty="0"/>
              <a:t>Distributed algorithms scale to very large networks</a:t>
            </a:r>
          </a:p>
        </p:txBody>
      </p:sp>
      <p:sp>
        <p:nvSpPr>
          <p:cNvPr id="29" name="DETAILS_TECH_03">
            <a:extLst>
              <a:ext uri="{FF2B5EF4-FFF2-40B4-BE49-F238E27FC236}">
                <a16:creationId xmlns:a16="http://schemas.microsoft.com/office/drawing/2014/main" id="{6B772713-D873-4F2D-8071-3A1BFA32913D}"/>
              </a:ext>
            </a:extLst>
          </p:cNvPr>
          <p:cNvSpPr>
            <a:spLocks noGrp="1"/>
          </p:cNvSpPr>
          <p:nvPr>
            <p:ph type="body" sz="quarter" idx="21"/>
          </p:nvPr>
        </p:nvSpPr>
        <p:spPr/>
        <p:txBody>
          <a:bodyPr/>
          <a:lstStyle/>
          <a:p>
            <a:r>
              <a:rPr lang="en-US" dirty="0"/>
              <a:t>Leverages wireless terrestrial localization methods</a:t>
            </a:r>
          </a:p>
        </p:txBody>
      </p:sp>
      <p:sp>
        <p:nvSpPr>
          <p:cNvPr id="30" name="OVERVIEW_EXTENDED_PROJECT_TITLE">
            <a:extLst>
              <a:ext uri="{FF2B5EF4-FFF2-40B4-BE49-F238E27FC236}">
                <a16:creationId xmlns:a16="http://schemas.microsoft.com/office/drawing/2014/main" id="{47A6A1E7-BECC-406C-9B30-2185FB4DFB26}"/>
              </a:ext>
            </a:extLst>
          </p:cNvPr>
          <p:cNvSpPr>
            <a:spLocks noGrp="1"/>
          </p:cNvSpPr>
          <p:nvPr>
            <p:ph type="body" sz="quarter" idx="22"/>
          </p:nvPr>
        </p:nvSpPr>
        <p:spPr/>
        <p:txBody>
          <a:bodyPr/>
          <a:lstStyle/>
          <a:p>
            <a:r>
              <a:rPr lang="en-US" dirty="0"/>
              <a:t>Rapid localization in large, ad-hoc networked constellations</a:t>
            </a:r>
          </a:p>
        </p:txBody>
      </p:sp>
      <p:sp>
        <p:nvSpPr>
          <p:cNvPr id="34" name="DETAILS_TECH_04">
            <a:extLst>
              <a:ext uri="{FF2B5EF4-FFF2-40B4-BE49-F238E27FC236}">
                <a16:creationId xmlns:a16="http://schemas.microsoft.com/office/drawing/2014/main" id="{98C50347-7AE9-41E0-BD85-EFDC15763247}"/>
              </a:ext>
            </a:extLst>
          </p:cNvPr>
          <p:cNvSpPr>
            <a:spLocks noGrp="1"/>
          </p:cNvSpPr>
          <p:nvPr>
            <p:ph type="body" sz="quarter" idx="26"/>
          </p:nvPr>
        </p:nvSpPr>
        <p:spPr/>
        <p:txBody>
          <a:bodyPr/>
          <a:lstStyle/>
          <a:p>
            <a:r>
              <a:rPr lang="en-US" dirty="0"/>
              <a:t>Range-based localization based on ad-hoc networking</a:t>
            </a:r>
          </a:p>
        </p:txBody>
      </p:sp>
      <p:sp>
        <p:nvSpPr>
          <p:cNvPr id="35" name="OVERVIEW_BACKGROUND">
            <a:extLst>
              <a:ext uri="{FF2B5EF4-FFF2-40B4-BE49-F238E27FC236}">
                <a16:creationId xmlns:a16="http://schemas.microsoft.com/office/drawing/2014/main" id="{B00761F2-84C6-4174-9DBA-6396559F2972}"/>
              </a:ext>
            </a:extLst>
          </p:cNvPr>
          <p:cNvSpPr>
            <a:spLocks noGrp="1"/>
          </p:cNvSpPr>
          <p:nvPr>
            <p:ph type="body" sz="quarter" idx="27"/>
          </p:nvPr>
        </p:nvSpPr>
        <p:spPr/>
        <p:txBody>
          <a:bodyPr/>
          <a:lstStyle/>
          <a:p>
            <a:pPr algn="just"/>
            <a:r>
              <a:rPr lang="en-US" dirty="0"/>
              <a:t>Current LEO satellites rely on some combination of sensors, GPS, and ground tracking to determine their positions. In a very large ad-hoc network, these methods may be prohibitively time/cost/effort expensive. As large, proliferated constellations come to fruition, position estimation will be a critical issue for operators.</a:t>
            </a:r>
          </a:p>
        </p:txBody>
      </p:sp>
      <p:sp>
        <p:nvSpPr>
          <p:cNvPr id="36" name="OVERVIEW_PROBLEM_SOLVED">
            <a:extLst>
              <a:ext uri="{FF2B5EF4-FFF2-40B4-BE49-F238E27FC236}">
                <a16:creationId xmlns:a16="http://schemas.microsoft.com/office/drawing/2014/main" id="{BC07D2EA-6E5F-4734-A1B1-A97679E25C5E}"/>
              </a:ext>
            </a:extLst>
          </p:cNvPr>
          <p:cNvSpPr>
            <a:spLocks noGrp="1"/>
          </p:cNvSpPr>
          <p:nvPr>
            <p:ph type="body" sz="quarter" idx="28"/>
          </p:nvPr>
        </p:nvSpPr>
        <p:spPr/>
        <p:txBody>
          <a:bodyPr/>
          <a:lstStyle/>
          <a:p>
            <a:pPr algn="just"/>
            <a:r>
              <a:rPr lang="en-US" dirty="0" err="1"/>
              <a:t>DiAL</a:t>
            </a:r>
            <a:r>
              <a:rPr lang="en-US" dirty="0"/>
              <a:t> is an investigation into rapid and distributed position estimation in large proliferated networks. </a:t>
            </a:r>
            <a:r>
              <a:rPr lang="en-US" dirty="0" err="1"/>
              <a:t>SWaP</a:t>
            </a:r>
            <a:r>
              <a:rPr lang="en-US" dirty="0"/>
              <a:t> constraints on proliferated satellites may limit position estimation abilities. Wireless localization algorithms can be computationally low-cost and performed without the need for a centralized computing resource. Distributed localization can reduce operator and computational workload, which will allow space operators to safely and efficiently manage large networks. </a:t>
            </a:r>
          </a:p>
        </p:txBody>
      </p:sp>
      <p:sp>
        <p:nvSpPr>
          <p:cNvPr id="37" name="OVERVIEW_KEY_QUESTION">
            <a:extLst>
              <a:ext uri="{FF2B5EF4-FFF2-40B4-BE49-F238E27FC236}">
                <a16:creationId xmlns:a16="http://schemas.microsoft.com/office/drawing/2014/main" id="{DB273126-FBCA-4199-BDF9-FBCA3B376D4F}"/>
              </a:ext>
            </a:extLst>
          </p:cNvPr>
          <p:cNvSpPr>
            <a:spLocks noGrp="1"/>
          </p:cNvSpPr>
          <p:nvPr>
            <p:ph type="body" sz="quarter" idx="29"/>
          </p:nvPr>
        </p:nvSpPr>
        <p:spPr/>
        <p:txBody>
          <a:bodyPr/>
          <a:lstStyle/>
          <a:p>
            <a:r>
              <a:rPr lang="en-US" dirty="0"/>
              <a:t>Can connectivity and crosslink information be used to determine satellite positions?</a:t>
            </a:r>
          </a:p>
        </p:txBody>
      </p:sp>
      <p:sp>
        <p:nvSpPr>
          <p:cNvPr id="38" name="OVERVIEW_IN_DEPTH_DESCRIPTION">
            <a:extLst>
              <a:ext uri="{FF2B5EF4-FFF2-40B4-BE49-F238E27FC236}">
                <a16:creationId xmlns:a16="http://schemas.microsoft.com/office/drawing/2014/main" id="{5E9E8E21-E1DA-4571-B571-D676F9DECF40}"/>
              </a:ext>
            </a:extLst>
          </p:cNvPr>
          <p:cNvSpPr>
            <a:spLocks noGrp="1"/>
          </p:cNvSpPr>
          <p:nvPr>
            <p:ph type="body" sz="quarter" idx="30"/>
          </p:nvPr>
        </p:nvSpPr>
        <p:spPr>
          <a:xfrm>
            <a:off x="6721885" y="2815117"/>
            <a:ext cx="2746203" cy="2078742"/>
          </a:xfrm>
        </p:spPr>
        <p:txBody>
          <a:bodyPr/>
          <a:lstStyle/>
          <a:p>
            <a:pPr algn="just"/>
            <a:r>
              <a:rPr lang="en-US" dirty="0" err="1"/>
              <a:t>DiAL</a:t>
            </a:r>
            <a:r>
              <a:rPr lang="en-US" dirty="0"/>
              <a:t> leverages algorithms and methods developed for terrestrial localization in wireless networks. Results from Project Packet are used to initialize the crosslinks and network topology. Multi-Dimensional Scaling (MDS) is used to map the networks with an algorithm called MDS-MAP. A distributed form of MDS-MAP will be implemented, called MDS-MAP(P), which enables parallel computation and mapping.</a:t>
            </a:r>
          </a:p>
          <a:p>
            <a:pPr algn="just"/>
            <a:endParaRPr lang="en-US" dirty="0"/>
          </a:p>
          <a:p>
            <a:pPr algn="just"/>
            <a:r>
              <a:rPr lang="en-US" dirty="0"/>
              <a:t>Local neighborhoods are independently mapped and then merged. As the local maps are aggregated into a total map, an absolute map can be constructed with the inclusion of 3 (in 2 dimensions) or 4 (in 3 dimensions) anchors nodes that are position-aware.</a:t>
            </a:r>
          </a:p>
        </p:txBody>
      </p:sp>
      <p:sp>
        <p:nvSpPr>
          <p:cNvPr id="43" name="LEAD">
            <a:extLst>
              <a:ext uri="{FF2B5EF4-FFF2-40B4-BE49-F238E27FC236}">
                <a16:creationId xmlns:a16="http://schemas.microsoft.com/office/drawing/2014/main" id="{906A99EA-3670-40FB-AC1F-5081B851F122}"/>
              </a:ext>
            </a:extLst>
          </p:cNvPr>
          <p:cNvSpPr>
            <a:spLocks noGrp="1"/>
          </p:cNvSpPr>
          <p:nvPr>
            <p:ph type="body" sz="quarter" idx="35"/>
          </p:nvPr>
        </p:nvSpPr>
        <p:spPr/>
        <p:txBody>
          <a:bodyPr/>
          <a:lstStyle/>
          <a:p>
            <a:r>
              <a:rPr lang="en-US" dirty="0"/>
              <a:t>Justin Kim</a:t>
            </a:r>
          </a:p>
        </p:txBody>
      </p:sp>
      <p:sp>
        <p:nvSpPr>
          <p:cNvPr id="41" name="MEDIA_MAIN_GRAPHIC_TITLE">
            <a:extLst>
              <a:ext uri="{FF2B5EF4-FFF2-40B4-BE49-F238E27FC236}">
                <a16:creationId xmlns:a16="http://schemas.microsoft.com/office/drawing/2014/main" id="{01E66112-92D4-415C-9D95-2E4CBEDE7F23}"/>
              </a:ext>
            </a:extLst>
          </p:cNvPr>
          <p:cNvSpPr>
            <a:spLocks noGrp="1"/>
          </p:cNvSpPr>
          <p:nvPr>
            <p:ph type="body" sz="quarter" idx="33"/>
          </p:nvPr>
        </p:nvSpPr>
        <p:spPr/>
        <p:txBody>
          <a:bodyPr/>
          <a:lstStyle/>
          <a:p>
            <a:endParaRPr lang="en-US" dirty="0"/>
          </a:p>
        </p:txBody>
      </p:sp>
      <p:sp>
        <p:nvSpPr>
          <p:cNvPr id="45" name="MEDIA_BACKGROUND_FIGURE_TITLE">
            <a:extLst>
              <a:ext uri="{FF2B5EF4-FFF2-40B4-BE49-F238E27FC236}">
                <a16:creationId xmlns:a16="http://schemas.microsoft.com/office/drawing/2014/main" id="{79934D70-3BA1-47C0-BE1B-042382CB65FD}"/>
              </a:ext>
            </a:extLst>
          </p:cNvPr>
          <p:cNvSpPr>
            <a:spLocks noGrp="1"/>
          </p:cNvSpPr>
          <p:nvPr>
            <p:ph type="body" sz="quarter" idx="37"/>
          </p:nvPr>
        </p:nvSpPr>
        <p:spPr/>
        <p:txBody>
          <a:bodyPr/>
          <a:lstStyle/>
          <a:p>
            <a:r>
              <a:rPr lang="en-US" dirty="0"/>
              <a:t>Managing Very Large Networks Poses a Challenge to Space Operators</a:t>
            </a:r>
          </a:p>
        </p:txBody>
      </p:sp>
      <p:sp>
        <p:nvSpPr>
          <p:cNvPr id="39" name="JON">
            <a:extLst>
              <a:ext uri="{FF2B5EF4-FFF2-40B4-BE49-F238E27FC236}">
                <a16:creationId xmlns:a16="http://schemas.microsoft.com/office/drawing/2014/main" id="{CAC29269-6053-4FA8-8EE7-2D787457263A}"/>
              </a:ext>
            </a:extLst>
          </p:cNvPr>
          <p:cNvSpPr>
            <a:spLocks noGrp="1"/>
          </p:cNvSpPr>
          <p:nvPr>
            <p:ph type="body" sz="quarter" idx="31"/>
          </p:nvPr>
        </p:nvSpPr>
        <p:spPr/>
        <p:txBody>
          <a:bodyPr/>
          <a:lstStyle/>
          <a:p>
            <a:r>
              <a:rPr lang="en-US" dirty="0"/>
              <a:t>841757</a:t>
            </a:r>
          </a:p>
        </p:txBody>
      </p:sp>
      <p:sp>
        <p:nvSpPr>
          <p:cNvPr id="44" name="FUNDING_SOURCE">
            <a:extLst>
              <a:ext uri="{FF2B5EF4-FFF2-40B4-BE49-F238E27FC236}">
                <a16:creationId xmlns:a16="http://schemas.microsoft.com/office/drawing/2014/main" id="{064F3777-976F-49E9-993E-9FFC9C9055E1}"/>
              </a:ext>
            </a:extLst>
          </p:cNvPr>
          <p:cNvSpPr>
            <a:spLocks noGrp="1"/>
          </p:cNvSpPr>
          <p:nvPr>
            <p:ph type="body" sz="quarter" idx="36"/>
          </p:nvPr>
        </p:nvSpPr>
        <p:spPr/>
        <p:txBody>
          <a:bodyPr/>
          <a:lstStyle/>
          <a:p>
            <a:r>
              <a:rPr lang="en-US" dirty="0"/>
              <a:t>Ventures</a:t>
            </a:r>
          </a:p>
        </p:txBody>
      </p:sp>
      <p:pic>
        <p:nvPicPr>
          <p:cNvPr id="19" name="Content Placeholder 18">
            <a:extLst>
              <a:ext uri="{FF2B5EF4-FFF2-40B4-BE49-F238E27FC236}">
                <a16:creationId xmlns:a16="http://schemas.microsoft.com/office/drawing/2014/main" id="{6AB6F8DC-E9B5-48F3-8A2A-5FEBB1A84FF3}"/>
              </a:ext>
            </a:extLst>
          </p:cNvPr>
          <p:cNvPicPr>
            <a:picLocks noGrp="1" noChangeAspect="1"/>
          </p:cNvPicPr>
          <p:nvPr>
            <p:ph sz="quarter" idx="32"/>
          </p:nvPr>
        </p:nvPicPr>
        <p:blipFill>
          <a:blip r:embed="rId2"/>
          <a:stretch>
            <a:fillRect/>
          </a:stretch>
        </p:blipFill>
        <p:spPr>
          <a:xfrm>
            <a:off x="1299308" y="4675188"/>
            <a:ext cx="1820984" cy="1828800"/>
          </a:xfrm>
        </p:spPr>
      </p:pic>
      <p:sp>
        <p:nvSpPr>
          <p:cNvPr id="120" name="Callout: Up Arrow 119">
            <a:extLst>
              <a:ext uri="{FF2B5EF4-FFF2-40B4-BE49-F238E27FC236}">
                <a16:creationId xmlns:a16="http://schemas.microsoft.com/office/drawing/2014/main" id="{61F9BC5C-6898-4EF1-B757-70279C482D4C}"/>
              </a:ext>
            </a:extLst>
          </p:cNvPr>
          <p:cNvSpPr/>
          <p:nvPr/>
        </p:nvSpPr>
        <p:spPr>
          <a:xfrm rot="10800000">
            <a:off x="7873292" y="5242945"/>
            <a:ext cx="1671741" cy="766494"/>
          </a:xfrm>
          <a:prstGeom prst="upArrowCallout">
            <a:avLst>
              <a:gd name="adj1" fmla="val 14577"/>
              <a:gd name="adj2" fmla="val 22560"/>
              <a:gd name="adj3" fmla="val 17015"/>
              <a:gd name="adj4" fmla="val 73877"/>
            </a:avLst>
          </a:prstGeom>
          <a:solidFill>
            <a:schemeClr val="tx2">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21" name="Oval 120">
            <a:extLst>
              <a:ext uri="{FF2B5EF4-FFF2-40B4-BE49-F238E27FC236}">
                <a16:creationId xmlns:a16="http://schemas.microsoft.com/office/drawing/2014/main" id="{E9CD5F71-7339-412C-83AC-70D2A4693DF9}"/>
              </a:ext>
            </a:extLst>
          </p:cNvPr>
          <p:cNvSpPr/>
          <p:nvPr/>
        </p:nvSpPr>
        <p:spPr>
          <a:xfrm>
            <a:off x="8036623" y="5360632"/>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22" name="Oval 121">
            <a:extLst>
              <a:ext uri="{FF2B5EF4-FFF2-40B4-BE49-F238E27FC236}">
                <a16:creationId xmlns:a16="http://schemas.microsoft.com/office/drawing/2014/main" id="{7157041E-AE1A-42F7-9110-B1F70078194B}"/>
              </a:ext>
            </a:extLst>
          </p:cNvPr>
          <p:cNvSpPr/>
          <p:nvPr/>
        </p:nvSpPr>
        <p:spPr>
          <a:xfrm>
            <a:off x="8406993" y="5629202"/>
            <a:ext cx="58941" cy="58941"/>
          </a:xfrm>
          <a:prstGeom prst="ellipse">
            <a:avLst/>
          </a:prstGeom>
          <a:solidFill>
            <a:schemeClr val="accent4"/>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23" name="Oval 122">
            <a:extLst>
              <a:ext uri="{FF2B5EF4-FFF2-40B4-BE49-F238E27FC236}">
                <a16:creationId xmlns:a16="http://schemas.microsoft.com/office/drawing/2014/main" id="{CEC53EFD-1270-452A-BA2C-CACDC207AF5C}"/>
              </a:ext>
            </a:extLst>
          </p:cNvPr>
          <p:cNvSpPr/>
          <p:nvPr/>
        </p:nvSpPr>
        <p:spPr>
          <a:xfrm>
            <a:off x="7898754" y="5532433"/>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24" name="Oval 123">
            <a:extLst>
              <a:ext uri="{FF2B5EF4-FFF2-40B4-BE49-F238E27FC236}">
                <a16:creationId xmlns:a16="http://schemas.microsoft.com/office/drawing/2014/main" id="{7C5A99B5-B991-4278-9213-429852D541CD}"/>
              </a:ext>
            </a:extLst>
          </p:cNvPr>
          <p:cNvSpPr/>
          <p:nvPr/>
        </p:nvSpPr>
        <p:spPr>
          <a:xfrm>
            <a:off x="8217296" y="5532433"/>
            <a:ext cx="58941" cy="58941"/>
          </a:xfrm>
          <a:prstGeom prst="ellipse">
            <a:avLst/>
          </a:prstGeom>
          <a:solidFill>
            <a:schemeClr val="accent4"/>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25" name="Oval 124">
            <a:extLst>
              <a:ext uri="{FF2B5EF4-FFF2-40B4-BE49-F238E27FC236}">
                <a16:creationId xmlns:a16="http://schemas.microsoft.com/office/drawing/2014/main" id="{3F1BA245-3E9D-491B-8DD1-3109681A5ED7}"/>
              </a:ext>
            </a:extLst>
          </p:cNvPr>
          <p:cNvSpPr/>
          <p:nvPr/>
        </p:nvSpPr>
        <p:spPr>
          <a:xfrm>
            <a:off x="8268324" y="5304400"/>
            <a:ext cx="58941" cy="58941"/>
          </a:xfrm>
          <a:prstGeom prst="ellipse">
            <a:avLst/>
          </a:prstGeom>
          <a:solidFill>
            <a:schemeClr val="accent4"/>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26" name="Oval 125">
            <a:extLst>
              <a:ext uri="{FF2B5EF4-FFF2-40B4-BE49-F238E27FC236}">
                <a16:creationId xmlns:a16="http://schemas.microsoft.com/office/drawing/2014/main" id="{0BE7BB7C-5BF2-4DC3-B051-3ABB12AA40A7}"/>
              </a:ext>
            </a:extLst>
          </p:cNvPr>
          <p:cNvSpPr/>
          <p:nvPr/>
        </p:nvSpPr>
        <p:spPr>
          <a:xfrm>
            <a:off x="8128084" y="5697628"/>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27" name="Oval 126">
            <a:extLst>
              <a:ext uri="{FF2B5EF4-FFF2-40B4-BE49-F238E27FC236}">
                <a16:creationId xmlns:a16="http://schemas.microsoft.com/office/drawing/2014/main" id="{D5A29582-72F9-49E7-A121-D2D5E34DAEBA}"/>
              </a:ext>
            </a:extLst>
          </p:cNvPr>
          <p:cNvSpPr/>
          <p:nvPr/>
        </p:nvSpPr>
        <p:spPr>
          <a:xfrm>
            <a:off x="8503074" y="5399702"/>
            <a:ext cx="58941" cy="58941"/>
          </a:xfrm>
          <a:prstGeom prst="ellipse">
            <a:avLst/>
          </a:prstGeom>
          <a:solidFill>
            <a:schemeClr val="accent4"/>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28" name="Oval 127">
            <a:extLst>
              <a:ext uri="{FF2B5EF4-FFF2-40B4-BE49-F238E27FC236}">
                <a16:creationId xmlns:a16="http://schemas.microsoft.com/office/drawing/2014/main" id="{D29968E6-7C4E-4150-B7C2-5D865A464316}"/>
              </a:ext>
            </a:extLst>
          </p:cNvPr>
          <p:cNvSpPr/>
          <p:nvPr/>
        </p:nvSpPr>
        <p:spPr>
          <a:xfrm>
            <a:off x="9029523" y="5686994"/>
            <a:ext cx="58941" cy="58941"/>
          </a:xfrm>
          <a:prstGeom prst="ellipse">
            <a:avLst/>
          </a:prstGeom>
          <a:solidFill>
            <a:schemeClr val="accent4"/>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29" name="Oval 128">
            <a:extLst>
              <a:ext uri="{FF2B5EF4-FFF2-40B4-BE49-F238E27FC236}">
                <a16:creationId xmlns:a16="http://schemas.microsoft.com/office/drawing/2014/main" id="{0B3FBC38-1863-4296-BBDD-2A02FD4A7FE7}"/>
              </a:ext>
            </a:extLst>
          </p:cNvPr>
          <p:cNvSpPr/>
          <p:nvPr/>
        </p:nvSpPr>
        <p:spPr>
          <a:xfrm>
            <a:off x="8839827" y="5590225"/>
            <a:ext cx="58941" cy="58941"/>
          </a:xfrm>
          <a:prstGeom prst="ellipse">
            <a:avLst/>
          </a:prstGeom>
          <a:solidFill>
            <a:schemeClr val="accent4"/>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30" name="Oval 129">
            <a:extLst>
              <a:ext uri="{FF2B5EF4-FFF2-40B4-BE49-F238E27FC236}">
                <a16:creationId xmlns:a16="http://schemas.microsoft.com/office/drawing/2014/main" id="{BF052F85-161F-461C-8A78-FD9579671D0E}"/>
              </a:ext>
            </a:extLst>
          </p:cNvPr>
          <p:cNvSpPr/>
          <p:nvPr/>
        </p:nvSpPr>
        <p:spPr>
          <a:xfrm>
            <a:off x="8890854" y="5362192"/>
            <a:ext cx="58941" cy="58941"/>
          </a:xfrm>
          <a:prstGeom prst="ellipse">
            <a:avLst/>
          </a:prstGeom>
          <a:solidFill>
            <a:schemeClr val="accent4"/>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31" name="Oval 130">
            <a:extLst>
              <a:ext uri="{FF2B5EF4-FFF2-40B4-BE49-F238E27FC236}">
                <a16:creationId xmlns:a16="http://schemas.microsoft.com/office/drawing/2014/main" id="{E6D85F5C-C89A-492B-BED9-93EF7BFF798C}"/>
              </a:ext>
            </a:extLst>
          </p:cNvPr>
          <p:cNvSpPr/>
          <p:nvPr/>
        </p:nvSpPr>
        <p:spPr>
          <a:xfrm>
            <a:off x="9125605" y="5457494"/>
            <a:ext cx="58941" cy="58941"/>
          </a:xfrm>
          <a:prstGeom prst="ellipse">
            <a:avLst/>
          </a:prstGeom>
          <a:solidFill>
            <a:schemeClr val="accent4"/>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32" name="Oval 131">
            <a:extLst>
              <a:ext uri="{FF2B5EF4-FFF2-40B4-BE49-F238E27FC236}">
                <a16:creationId xmlns:a16="http://schemas.microsoft.com/office/drawing/2014/main" id="{FEBC3F20-0A97-4772-BDDB-CA235E167974}"/>
              </a:ext>
            </a:extLst>
          </p:cNvPr>
          <p:cNvSpPr/>
          <p:nvPr/>
        </p:nvSpPr>
        <p:spPr>
          <a:xfrm>
            <a:off x="9427993" y="5282244"/>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33" name="Oval 132">
            <a:extLst>
              <a:ext uri="{FF2B5EF4-FFF2-40B4-BE49-F238E27FC236}">
                <a16:creationId xmlns:a16="http://schemas.microsoft.com/office/drawing/2014/main" id="{EF859928-AA08-417D-BAA2-9C327F78BDDD}"/>
              </a:ext>
            </a:extLst>
          </p:cNvPr>
          <p:cNvSpPr/>
          <p:nvPr/>
        </p:nvSpPr>
        <p:spPr>
          <a:xfrm>
            <a:off x="9436464" y="5705111"/>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cxnSp>
        <p:nvCxnSpPr>
          <p:cNvPr id="134" name="Straight Connector 133">
            <a:extLst>
              <a:ext uri="{FF2B5EF4-FFF2-40B4-BE49-F238E27FC236}">
                <a16:creationId xmlns:a16="http://schemas.microsoft.com/office/drawing/2014/main" id="{C8DC1D29-E1EF-448E-9C7E-F9959768F326}"/>
              </a:ext>
            </a:extLst>
          </p:cNvPr>
          <p:cNvCxnSpPr>
            <a:stCxn id="123" idx="6"/>
            <a:endCxn id="124" idx="2"/>
          </p:cNvCxnSpPr>
          <p:nvPr/>
        </p:nvCxnSpPr>
        <p:spPr>
          <a:xfrm>
            <a:off x="7957696" y="5561904"/>
            <a:ext cx="259600" cy="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a:extLst>
              <a:ext uri="{FF2B5EF4-FFF2-40B4-BE49-F238E27FC236}">
                <a16:creationId xmlns:a16="http://schemas.microsoft.com/office/drawing/2014/main" id="{18BE92BB-1579-4458-8E0E-2EB04E2E3C86}"/>
              </a:ext>
            </a:extLst>
          </p:cNvPr>
          <p:cNvCxnSpPr>
            <a:stCxn id="123" idx="7"/>
            <a:endCxn id="121" idx="3"/>
          </p:cNvCxnSpPr>
          <p:nvPr/>
        </p:nvCxnSpPr>
        <p:spPr>
          <a:xfrm flipV="1">
            <a:off x="7949064" y="5410941"/>
            <a:ext cx="96191" cy="13012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a:extLst>
              <a:ext uri="{FF2B5EF4-FFF2-40B4-BE49-F238E27FC236}">
                <a16:creationId xmlns:a16="http://schemas.microsoft.com/office/drawing/2014/main" id="{C52FC31B-32B6-4092-AEC3-9F7F6EAE568B}"/>
              </a:ext>
            </a:extLst>
          </p:cNvPr>
          <p:cNvCxnSpPr>
            <a:cxnSpLocks/>
            <a:stCxn id="124" idx="6"/>
            <a:endCxn id="122" idx="1"/>
          </p:cNvCxnSpPr>
          <p:nvPr/>
        </p:nvCxnSpPr>
        <p:spPr>
          <a:xfrm>
            <a:off x="8276238" y="5561904"/>
            <a:ext cx="139387" cy="7593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a:extLst>
              <a:ext uri="{FF2B5EF4-FFF2-40B4-BE49-F238E27FC236}">
                <a16:creationId xmlns:a16="http://schemas.microsoft.com/office/drawing/2014/main" id="{EAE053E6-FAD5-4AA3-8F2F-4EB92CBA9FB8}"/>
              </a:ext>
            </a:extLst>
          </p:cNvPr>
          <p:cNvCxnSpPr>
            <a:stCxn id="122" idx="7"/>
            <a:endCxn id="127" idx="4"/>
          </p:cNvCxnSpPr>
          <p:nvPr/>
        </p:nvCxnSpPr>
        <p:spPr>
          <a:xfrm flipV="1">
            <a:off x="8457303" y="5458644"/>
            <a:ext cx="75242" cy="17919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a:extLst>
              <a:ext uri="{FF2B5EF4-FFF2-40B4-BE49-F238E27FC236}">
                <a16:creationId xmlns:a16="http://schemas.microsoft.com/office/drawing/2014/main" id="{D9EFE50C-B2C3-4A01-B48A-E40E63985E2B}"/>
              </a:ext>
            </a:extLst>
          </p:cNvPr>
          <p:cNvCxnSpPr>
            <a:cxnSpLocks/>
            <a:stCxn id="127" idx="2"/>
            <a:endCxn id="124" idx="7"/>
          </p:cNvCxnSpPr>
          <p:nvPr/>
        </p:nvCxnSpPr>
        <p:spPr>
          <a:xfrm flipH="1">
            <a:off x="8267606" y="5429173"/>
            <a:ext cx="235468" cy="11189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a:extLst>
              <a:ext uri="{FF2B5EF4-FFF2-40B4-BE49-F238E27FC236}">
                <a16:creationId xmlns:a16="http://schemas.microsoft.com/office/drawing/2014/main" id="{809F78A4-B9D8-42C6-9636-C422407FC05C}"/>
              </a:ext>
            </a:extLst>
          </p:cNvPr>
          <p:cNvCxnSpPr>
            <a:stCxn id="121" idx="5"/>
            <a:endCxn id="124" idx="1"/>
          </p:cNvCxnSpPr>
          <p:nvPr/>
        </p:nvCxnSpPr>
        <p:spPr>
          <a:xfrm>
            <a:off x="8086933" y="5410941"/>
            <a:ext cx="138995" cy="13012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a:extLst>
              <a:ext uri="{FF2B5EF4-FFF2-40B4-BE49-F238E27FC236}">
                <a16:creationId xmlns:a16="http://schemas.microsoft.com/office/drawing/2014/main" id="{690DC362-D908-4D30-AD5C-501AEF1AE17D}"/>
              </a:ext>
            </a:extLst>
          </p:cNvPr>
          <p:cNvCxnSpPr>
            <a:stCxn id="123" idx="5"/>
            <a:endCxn id="126" idx="1"/>
          </p:cNvCxnSpPr>
          <p:nvPr/>
        </p:nvCxnSpPr>
        <p:spPr>
          <a:xfrm>
            <a:off x="7949064" y="5582743"/>
            <a:ext cx="187652" cy="12351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1" name="Straight Connector 140">
            <a:extLst>
              <a:ext uri="{FF2B5EF4-FFF2-40B4-BE49-F238E27FC236}">
                <a16:creationId xmlns:a16="http://schemas.microsoft.com/office/drawing/2014/main" id="{4775764B-844D-4E25-A14D-CE63D5CC4BD4}"/>
              </a:ext>
            </a:extLst>
          </p:cNvPr>
          <p:cNvCxnSpPr>
            <a:cxnSpLocks/>
            <a:stCxn id="125" idx="3"/>
            <a:endCxn id="124" idx="0"/>
          </p:cNvCxnSpPr>
          <p:nvPr/>
        </p:nvCxnSpPr>
        <p:spPr>
          <a:xfrm flipH="1">
            <a:off x="8246767" y="5354710"/>
            <a:ext cx="30189" cy="177723"/>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2" name="Straight Connector 141">
            <a:extLst>
              <a:ext uri="{FF2B5EF4-FFF2-40B4-BE49-F238E27FC236}">
                <a16:creationId xmlns:a16="http://schemas.microsoft.com/office/drawing/2014/main" id="{06B1B7E1-4489-4668-B553-5C9537BE14BA}"/>
              </a:ext>
            </a:extLst>
          </p:cNvPr>
          <p:cNvCxnSpPr>
            <a:cxnSpLocks/>
            <a:stCxn id="125" idx="6"/>
            <a:endCxn id="127" idx="1"/>
          </p:cNvCxnSpPr>
          <p:nvPr/>
        </p:nvCxnSpPr>
        <p:spPr>
          <a:xfrm>
            <a:off x="8327266" y="5333871"/>
            <a:ext cx="184440" cy="74463"/>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3" name="Straight Connector 142">
            <a:extLst>
              <a:ext uri="{FF2B5EF4-FFF2-40B4-BE49-F238E27FC236}">
                <a16:creationId xmlns:a16="http://schemas.microsoft.com/office/drawing/2014/main" id="{5AF151F0-3868-4F73-A7AB-4EDA7A2EC7DE}"/>
              </a:ext>
            </a:extLst>
          </p:cNvPr>
          <p:cNvCxnSpPr>
            <a:cxnSpLocks/>
            <a:stCxn id="121" idx="7"/>
            <a:endCxn id="125" idx="2"/>
          </p:cNvCxnSpPr>
          <p:nvPr/>
        </p:nvCxnSpPr>
        <p:spPr>
          <a:xfrm flipV="1">
            <a:off x="8086933" y="5333871"/>
            <a:ext cx="181392" cy="3539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4" name="Straight Connector 143">
            <a:extLst>
              <a:ext uri="{FF2B5EF4-FFF2-40B4-BE49-F238E27FC236}">
                <a16:creationId xmlns:a16="http://schemas.microsoft.com/office/drawing/2014/main" id="{ABB2134F-7A26-49A5-8041-7F306C14BC9E}"/>
              </a:ext>
            </a:extLst>
          </p:cNvPr>
          <p:cNvCxnSpPr>
            <a:stCxn id="126" idx="6"/>
            <a:endCxn id="122" idx="2"/>
          </p:cNvCxnSpPr>
          <p:nvPr/>
        </p:nvCxnSpPr>
        <p:spPr>
          <a:xfrm flipV="1">
            <a:off x="8187026" y="5658673"/>
            <a:ext cx="219967" cy="6842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5" name="Straight Connector 144">
            <a:extLst>
              <a:ext uri="{FF2B5EF4-FFF2-40B4-BE49-F238E27FC236}">
                <a16:creationId xmlns:a16="http://schemas.microsoft.com/office/drawing/2014/main" id="{A0A01A98-F6D6-44A9-A53D-6FA39A56372F}"/>
              </a:ext>
            </a:extLst>
          </p:cNvPr>
          <p:cNvCxnSpPr>
            <a:cxnSpLocks/>
            <a:stCxn id="126" idx="7"/>
            <a:endCxn id="124" idx="3"/>
          </p:cNvCxnSpPr>
          <p:nvPr/>
        </p:nvCxnSpPr>
        <p:spPr>
          <a:xfrm flipV="1">
            <a:off x="8178394" y="5582743"/>
            <a:ext cx="47534" cy="12351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6" name="Straight Connector 145">
            <a:extLst>
              <a:ext uri="{FF2B5EF4-FFF2-40B4-BE49-F238E27FC236}">
                <a16:creationId xmlns:a16="http://schemas.microsoft.com/office/drawing/2014/main" id="{BB2C42B8-F5CA-48A6-B9FB-2DE5B670D537}"/>
              </a:ext>
            </a:extLst>
          </p:cNvPr>
          <p:cNvCxnSpPr>
            <a:stCxn id="121" idx="4"/>
            <a:endCxn id="126" idx="0"/>
          </p:cNvCxnSpPr>
          <p:nvPr/>
        </p:nvCxnSpPr>
        <p:spPr>
          <a:xfrm>
            <a:off x="8066094" y="5419573"/>
            <a:ext cx="91461" cy="278055"/>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7" name="Straight Connector 146">
            <a:extLst>
              <a:ext uri="{FF2B5EF4-FFF2-40B4-BE49-F238E27FC236}">
                <a16:creationId xmlns:a16="http://schemas.microsoft.com/office/drawing/2014/main" id="{48540D50-6CA3-4340-AB4C-D92894B8FCA5}"/>
              </a:ext>
            </a:extLst>
          </p:cNvPr>
          <p:cNvCxnSpPr>
            <a:stCxn id="133" idx="1"/>
            <a:endCxn id="131" idx="5"/>
          </p:cNvCxnSpPr>
          <p:nvPr/>
        </p:nvCxnSpPr>
        <p:spPr>
          <a:xfrm flipH="1" flipV="1">
            <a:off x="9175914" y="5507804"/>
            <a:ext cx="269182" cy="205939"/>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8" name="Straight Connector 147">
            <a:extLst>
              <a:ext uri="{FF2B5EF4-FFF2-40B4-BE49-F238E27FC236}">
                <a16:creationId xmlns:a16="http://schemas.microsoft.com/office/drawing/2014/main" id="{C70C8440-D6D9-4050-A0B1-B9052A1132E9}"/>
              </a:ext>
            </a:extLst>
          </p:cNvPr>
          <p:cNvCxnSpPr>
            <a:stCxn id="133" idx="2"/>
            <a:endCxn id="128" idx="6"/>
          </p:cNvCxnSpPr>
          <p:nvPr/>
        </p:nvCxnSpPr>
        <p:spPr>
          <a:xfrm flipH="1" flipV="1">
            <a:off x="9088465" y="5716465"/>
            <a:ext cx="347999" cy="1811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9" name="Straight Connector 148">
            <a:extLst>
              <a:ext uri="{FF2B5EF4-FFF2-40B4-BE49-F238E27FC236}">
                <a16:creationId xmlns:a16="http://schemas.microsoft.com/office/drawing/2014/main" id="{EFD9155A-062E-4192-BA09-BB81E4AB79C2}"/>
              </a:ext>
            </a:extLst>
          </p:cNvPr>
          <p:cNvCxnSpPr>
            <a:cxnSpLocks/>
            <a:stCxn id="131" idx="7"/>
            <a:endCxn id="132" idx="3"/>
          </p:cNvCxnSpPr>
          <p:nvPr/>
        </p:nvCxnSpPr>
        <p:spPr>
          <a:xfrm flipV="1">
            <a:off x="9175914" y="5332553"/>
            <a:ext cx="260711" cy="133573"/>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a:extLst>
              <a:ext uri="{FF2B5EF4-FFF2-40B4-BE49-F238E27FC236}">
                <a16:creationId xmlns:a16="http://schemas.microsoft.com/office/drawing/2014/main" id="{53553EA0-F6E2-4D8E-93AF-68151684DC59}"/>
              </a:ext>
            </a:extLst>
          </p:cNvPr>
          <p:cNvCxnSpPr>
            <a:cxnSpLocks/>
            <a:stCxn id="132" idx="2"/>
            <a:endCxn id="130" idx="7"/>
          </p:cNvCxnSpPr>
          <p:nvPr/>
        </p:nvCxnSpPr>
        <p:spPr>
          <a:xfrm flipH="1">
            <a:off x="8941164" y="5311715"/>
            <a:ext cx="486829" cy="59109"/>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1" name="Straight Connector 150">
            <a:extLst>
              <a:ext uri="{FF2B5EF4-FFF2-40B4-BE49-F238E27FC236}">
                <a16:creationId xmlns:a16="http://schemas.microsoft.com/office/drawing/2014/main" id="{2A124EDE-1A32-4C00-8C73-8AE6CDF0E752}"/>
              </a:ext>
            </a:extLst>
          </p:cNvPr>
          <p:cNvCxnSpPr>
            <a:stCxn id="128" idx="7"/>
            <a:endCxn id="131" idx="4"/>
          </p:cNvCxnSpPr>
          <p:nvPr/>
        </p:nvCxnSpPr>
        <p:spPr>
          <a:xfrm flipV="1">
            <a:off x="9079833" y="5516436"/>
            <a:ext cx="75242" cy="17919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2" name="Straight Connector 151">
            <a:extLst>
              <a:ext uri="{FF2B5EF4-FFF2-40B4-BE49-F238E27FC236}">
                <a16:creationId xmlns:a16="http://schemas.microsoft.com/office/drawing/2014/main" id="{2264AACC-1590-4FF6-8295-04227FDA2C58}"/>
              </a:ext>
            </a:extLst>
          </p:cNvPr>
          <p:cNvCxnSpPr>
            <a:cxnSpLocks/>
            <a:stCxn id="131" idx="1"/>
            <a:endCxn id="130" idx="6"/>
          </p:cNvCxnSpPr>
          <p:nvPr/>
        </p:nvCxnSpPr>
        <p:spPr>
          <a:xfrm flipH="1" flipV="1">
            <a:off x="8949796" y="5391663"/>
            <a:ext cx="184441" cy="74463"/>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a:extLst>
              <a:ext uri="{FF2B5EF4-FFF2-40B4-BE49-F238E27FC236}">
                <a16:creationId xmlns:a16="http://schemas.microsoft.com/office/drawing/2014/main" id="{6DC11B69-6C71-48B0-AE43-15322E95E2A5}"/>
              </a:ext>
            </a:extLst>
          </p:cNvPr>
          <p:cNvCxnSpPr>
            <a:cxnSpLocks/>
            <a:stCxn id="130" idx="3"/>
            <a:endCxn id="129" idx="0"/>
          </p:cNvCxnSpPr>
          <p:nvPr/>
        </p:nvCxnSpPr>
        <p:spPr>
          <a:xfrm flipH="1">
            <a:off x="8869297" y="5412502"/>
            <a:ext cx="30189" cy="177723"/>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4" name="Straight Connector 153">
            <a:extLst>
              <a:ext uri="{FF2B5EF4-FFF2-40B4-BE49-F238E27FC236}">
                <a16:creationId xmlns:a16="http://schemas.microsoft.com/office/drawing/2014/main" id="{1428E6EE-D28E-46B1-9BF8-17E41DA5F2EF}"/>
              </a:ext>
            </a:extLst>
          </p:cNvPr>
          <p:cNvCxnSpPr>
            <a:cxnSpLocks/>
            <a:stCxn id="129" idx="6"/>
            <a:endCxn id="128" idx="1"/>
          </p:cNvCxnSpPr>
          <p:nvPr/>
        </p:nvCxnSpPr>
        <p:spPr>
          <a:xfrm>
            <a:off x="8898768" y="5619696"/>
            <a:ext cx="139387" cy="7593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2181CAC8-1359-46C1-B76D-8DB367B98178}"/>
              </a:ext>
            </a:extLst>
          </p:cNvPr>
          <p:cNvCxnSpPr>
            <a:cxnSpLocks/>
            <a:stCxn id="129" idx="7"/>
            <a:endCxn id="131" idx="2"/>
          </p:cNvCxnSpPr>
          <p:nvPr/>
        </p:nvCxnSpPr>
        <p:spPr>
          <a:xfrm flipV="1">
            <a:off x="8890136" y="5486965"/>
            <a:ext cx="235468" cy="111891"/>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6" name="Oval 155">
            <a:extLst>
              <a:ext uri="{FF2B5EF4-FFF2-40B4-BE49-F238E27FC236}">
                <a16:creationId xmlns:a16="http://schemas.microsoft.com/office/drawing/2014/main" id="{828B0BA2-3751-4D0C-8C3C-4C32DCD586E5}"/>
              </a:ext>
            </a:extLst>
          </p:cNvPr>
          <p:cNvSpPr/>
          <p:nvPr/>
        </p:nvSpPr>
        <p:spPr>
          <a:xfrm>
            <a:off x="9326133" y="5413744"/>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cxnSp>
        <p:nvCxnSpPr>
          <p:cNvPr id="157" name="Straight Connector 156">
            <a:extLst>
              <a:ext uri="{FF2B5EF4-FFF2-40B4-BE49-F238E27FC236}">
                <a16:creationId xmlns:a16="http://schemas.microsoft.com/office/drawing/2014/main" id="{46BC2A3A-E6BB-45CA-9D45-FAD739443AD9}"/>
              </a:ext>
            </a:extLst>
          </p:cNvPr>
          <p:cNvCxnSpPr>
            <a:cxnSpLocks/>
            <a:stCxn id="156" idx="3"/>
            <a:endCxn id="131" idx="6"/>
          </p:cNvCxnSpPr>
          <p:nvPr/>
        </p:nvCxnSpPr>
        <p:spPr>
          <a:xfrm flipH="1">
            <a:off x="9184546" y="5464053"/>
            <a:ext cx="150220" cy="2291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a:extLst>
              <a:ext uri="{FF2B5EF4-FFF2-40B4-BE49-F238E27FC236}">
                <a16:creationId xmlns:a16="http://schemas.microsoft.com/office/drawing/2014/main" id="{4E5834F3-CEEC-48B5-8AE1-48A7892E38D7}"/>
              </a:ext>
            </a:extLst>
          </p:cNvPr>
          <p:cNvCxnSpPr>
            <a:cxnSpLocks/>
            <a:stCxn id="156" idx="7"/>
            <a:endCxn id="132" idx="4"/>
          </p:cNvCxnSpPr>
          <p:nvPr/>
        </p:nvCxnSpPr>
        <p:spPr>
          <a:xfrm flipV="1">
            <a:off x="9376443" y="5341185"/>
            <a:ext cx="81021" cy="81191"/>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a:extLst>
              <a:ext uri="{FF2B5EF4-FFF2-40B4-BE49-F238E27FC236}">
                <a16:creationId xmlns:a16="http://schemas.microsoft.com/office/drawing/2014/main" id="{1536518C-570F-4621-8E01-123BF88CF768}"/>
              </a:ext>
            </a:extLst>
          </p:cNvPr>
          <p:cNvCxnSpPr>
            <a:cxnSpLocks/>
            <a:stCxn id="156" idx="5"/>
            <a:endCxn id="133" idx="0"/>
          </p:cNvCxnSpPr>
          <p:nvPr/>
        </p:nvCxnSpPr>
        <p:spPr>
          <a:xfrm>
            <a:off x="9376443" y="5464053"/>
            <a:ext cx="89492" cy="24105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0" name="Straight Connector 159">
            <a:extLst>
              <a:ext uri="{FF2B5EF4-FFF2-40B4-BE49-F238E27FC236}">
                <a16:creationId xmlns:a16="http://schemas.microsoft.com/office/drawing/2014/main" id="{1E6EFFA2-CD19-4846-A318-6078E70D843A}"/>
              </a:ext>
            </a:extLst>
          </p:cNvPr>
          <p:cNvCxnSpPr>
            <a:cxnSpLocks/>
            <a:stCxn id="130" idx="6"/>
            <a:endCxn id="156" idx="1"/>
          </p:cNvCxnSpPr>
          <p:nvPr/>
        </p:nvCxnSpPr>
        <p:spPr>
          <a:xfrm>
            <a:off x="8949796" y="5391663"/>
            <a:ext cx="384970" cy="30713"/>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61" name="Plus Sign 160">
            <a:extLst>
              <a:ext uri="{FF2B5EF4-FFF2-40B4-BE49-F238E27FC236}">
                <a16:creationId xmlns:a16="http://schemas.microsoft.com/office/drawing/2014/main" id="{48421501-9190-4181-861F-5BA98B57B83E}"/>
              </a:ext>
            </a:extLst>
          </p:cNvPr>
          <p:cNvSpPr/>
          <p:nvPr/>
        </p:nvSpPr>
        <p:spPr>
          <a:xfrm>
            <a:off x="8572070" y="5405223"/>
            <a:ext cx="243694" cy="243694"/>
          </a:xfrm>
          <a:prstGeom prst="mathPlus">
            <a:avLst>
              <a:gd name="adj1" fmla="val 18516"/>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62" name="Oval 161">
            <a:extLst>
              <a:ext uri="{FF2B5EF4-FFF2-40B4-BE49-F238E27FC236}">
                <a16:creationId xmlns:a16="http://schemas.microsoft.com/office/drawing/2014/main" id="{AB1C6969-5052-437C-B013-2195FED321B6}"/>
              </a:ext>
            </a:extLst>
          </p:cNvPr>
          <p:cNvSpPr/>
          <p:nvPr/>
        </p:nvSpPr>
        <p:spPr>
          <a:xfrm>
            <a:off x="6946805" y="5495288"/>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63" name="Oval 162">
            <a:extLst>
              <a:ext uri="{FF2B5EF4-FFF2-40B4-BE49-F238E27FC236}">
                <a16:creationId xmlns:a16="http://schemas.microsoft.com/office/drawing/2014/main" id="{A1E49B5C-737B-4BC8-90C2-2A8418B9E599}"/>
              </a:ext>
            </a:extLst>
          </p:cNvPr>
          <p:cNvSpPr/>
          <p:nvPr/>
        </p:nvSpPr>
        <p:spPr>
          <a:xfrm>
            <a:off x="7317175" y="5763858"/>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64" name="Oval 163">
            <a:extLst>
              <a:ext uri="{FF2B5EF4-FFF2-40B4-BE49-F238E27FC236}">
                <a16:creationId xmlns:a16="http://schemas.microsoft.com/office/drawing/2014/main" id="{97FF395F-82CA-4AD5-A917-E562629E7A54}"/>
              </a:ext>
            </a:extLst>
          </p:cNvPr>
          <p:cNvSpPr/>
          <p:nvPr/>
        </p:nvSpPr>
        <p:spPr>
          <a:xfrm>
            <a:off x="6808937" y="5667089"/>
            <a:ext cx="58941" cy="58941"/>
          </a:xfrm>
          <a:prstGeom prst="ellipse">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65" name="Oval 164">
            <a:extLst>
              <a:ext uri="{FF2B5EF4-FFF2-40B4-BE49-F238E27FC236}">
                <a16:creationId xmlns:a16="http://schemas.microsoft.com/office/drawing/2014/main" id="{E32A1E9A-6756-466B-90B3-B0F216149C9C}"/>
              </a:ext>
            </a:extLst>
          </p:cNvPr>
          <p:cNvSpPr/>
          <p:nvPr/>
        </p:nvSpPr>
        <p:spPr>
          <a:xfrm>
            <a:off x="7127479" y="5667089"/>
            <a:ext cx="58941" cy="58941"/>
          </a:xfrm>
          <a:prstGeom prst="ellipse">
            <a:avLst/>
          </a:prstGeom>
          <a:solidFill>
            <a:srgbClr val="FF00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66" name="Oval 165">
            <a:extLst>
              <a:ext uri="{FF2B5EF4-FFF2-40B4-BE49-F238E27FC236}">
                <a16:creationId xmlns:a16="http://schemas.microsoft.com/office/drawing/2014/main" id="{199F84E9-5351-435D-93A3-C9EA2607DE22}"/>
              </a:ext>
            </a:extLst>
          </p:cNvPr>
          <p:cNvSpPr/>
          <p:nvPr/>
        </p:nvSpPr>
        <p:spPr>
          <a:xfrm>
            <a:off x="7178507" y="5439056"/>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67" name="Oval 166">
            <a:extLst>
              <a:ext uri="{FF2B5EF4-FFF2-40B4-BE49-F238E27FC236}">
                <a16:creationId xmlns:a16="http://schemas.microsoft.com/office/drawing/2014/main" id="{3ABC18FF-C369-4542-9CE4-90E62928B814}"/>
              </a:ext>
            </a:extLst>
          </p:cNvPr>
          <p:cNvSpPr/>
          <p:nvPr/>
        </p:nvSpPr>
        <p:spPr>
          <a:xfrm>
            <a:off x="7038267" y="5832284"/>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68" name="Oval 167">
            <a:extLst>
              <a:ext uri="{FF2B5EF4-FFF2-40B4-BE49-F238E27FC236}">
                <a16:creationId xmlns:a16="http://schemas.microsoft.com/office/drawing/2014/main" id="{7753BBC2-09FF-43EC-9C91-E46261684D38}"/>
              </a:ext>
            </a:extLst>
          </p:cNvPr>
          <p:cNvSpPr/>
          <p:nvPr/>
        </p:nvSpPr>
        <p:spPr>
          <a:xfrm>
            <a:off x="7413256" y="5534358"/>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cxnSp>
        <p:nvCxnSpPr>
          <p:cNvPr id="169" name="Straight Connector 168">
            <a:extLst>
              <a:ext uri="{FF2B5EF4-FFF2-40B4-BE49-F238E27FC236}">
                <a16:creationId xmlns:a16="http://schemas.microsoft.com/office/drawing/2014/main" id="{DBDB78B7-4EFA-42BD-9873-8E872DB4E801}"/>
              </a:ext>
            </a:extLst>
          </p:cNvPr>
          <p:cNvCxnSpPr>
            <a:stCxn id="164" idx="6"/>
            <a:endCxn id="165" idx="2"/>
          </p:cNvCxnSpPr>
          <p:nvPr/>
        </p:nvCxnSpPr>
        <p:spPr>
          <a:xfrm>
            <a:off x="6867878" y="5696560"/>
            <a:ext cx="259600" cy="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0" name="Straight Connector 169">
            <a:extLst>
              <a:ext uri="{FF2B5EF4-FFF2-40B4-BE49-F238E27FC236}">
                <a16:creationId xmlns:a16="http://schemas.microsoft.com/office/drawing/2014/main" id="{1F4D3291-8A73-452C-BEB9-C3B0AD9E3CC5}"/>
              </a:ext>
            </a:extLst>
          </p:cNvPr>
          <p:cNvCxnSpPr>
            <a:stCxn id="164" idx="7"/>
            <a:endCxn id="162" idx="3"/>
          </p:cNvCxnSpPr>
          <p:nvPr/>
        </p:nvCxnSpPr>
        <p:spPr>
          <a:xfrm flipV="1">
            <a:off x="6859246" y="5545598"/>
            <a:ext cx="96191" cy="13012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4587B244-76A7-4CDC-A67C-233554191E51}"/>
              </a:ext>
            </a:extLst>
          </p:cNvPr>
          <p:cNvCxnSpPr>
            <a:cxnSpLocks/>
            <a:stCxn id="165" idx="6"/>
            <a:endCxn id="163" idx="1"/>
          </p:cNvCxnSpPr>
          <p:nvPr/>
        </p:nvCxnSpPr>
        <p:spPr>
          <a:xfrm>
            <a:off x="7186420" y="5696560"/>
            <a:ext cx="139387" cy="7593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2" name="Straight Connector 171">
            <a:extLst>
              <a:ext uri="{FF2B5EF4-FFF2-40B4-BE49-F238E27FC236}">
                <a16:creationId xmlns:a16="http://schemas.microsoft.com/office/drawing/2014/main" id="{308CE52F-4F63-419C-AB29-8D6D2F255CDF}"/>
              </a:ext>
            </a:extLst>
          </p:cNvPr>
          <p:cNvCxnSpPr>
            <a:stCxn id="163" idx="7"/>
            <a:endCxn id="168" idx="4"/>
          </p:cNvCxnSpPr>
          <p:nvPr/>
        </p:nvCxnSpPr>
        <p:spPr>
          <a:xfrm flipV="1">
            <a:off x="7367485" y="5593300"/>
            <a:ext cx="75242" cy="17919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3" name="Straight Connector 172">
            <a:extLst>
              <a:ext uri="{FF2B5EF4-FFF2-40B4-BE49-F238E27FC236}">
                <a16:creationId xmlns:a16="http://schemas.microsoft.com/office/drawing/2014/main" id="{F4CC6156-4D02-4626-A175-285AF947F37A}"/>
              </a:ext>
            </a:extLst>
          </p:cNvPr>
          <p:cNvCxnSpPr>
            <a:cxnSpLocks/>
            <a:stCxn id="168" idx="2"/>
            <a:endCxn id="165" idx="7"/>
          </p:cNvCxnSpPr>
          <p:nvPr/>
        </p:nvCxnSpPr>
        <p:spPr>
          <a:xfrm flipH="1">
            <a:off x="7177788" y="5563829"/>
            <a:ext cx="235468" cy="11189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4" name="Straight Connector 173">
            <a:extLst>
              <a:ext uri="{FF2B5EF4-FFF2-40B4-BE49-F238E27FC236}">
                <a16:creationId xmlns:a16="http://schemas.microsoft.com/office/drawing/2014/main" id="{1BA8E160-BEDE-460D-AB45-84AFEA85704E}"/>
              </a:ext>
            </a:extLst>
          </p:cNvPr>
          <p:cNvCxnSpPr>
            <a:stCxn id="162" idx="5"/>
            <a:endCxn id="165" idx="1"/>
          </p:cNvCxnSpPr>
          <p:nvPr/>
        </p:nvCxnSpPr>
        <p:spPr>
          <a:xfrm>
            <a:off x="6997115" y="5545598"/>
            <a:ext cx="138995" cy="13012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5" name="Straight Connector 174">
            <a:extLst>
              <a:ext uri="{FF2B5EF4-FFF2-40B4-BE49-F238E27FC236}">
                <a16:creationId xmlns:a16="http://schemas.microsoft.com/office/drawing/2014/main" id="{659F4C36-2437-46CF-A07B-05775438C93D}"/>
              </a:ext>
            </a:extLst>
          </p:cNvPr>
          <p:cNvCxnSpPr>
            <a:stCxn id="164" idx="5"/>
            <a:endCxn id="167" idx="1"/>
          </p:cNvCxnSpPr>
          <p:nvPr/>
        </p:nvCxnSpPr>
        <p:spPr>
          <a:xfrm>
            <a:off x="6859246" y="5717399"/>
            <a:ext cx="187652" cy="12351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6" name="Straight Connector 175">
            <a:extLst>
              <a:ext uri="{FF2B5EF4-FFF2-40B4-BE49-F238E27FC236}">
                <a16:creationId xmlns:a16="http://schemas.microsoft.com/office/drawing/2014/main" id="{EFBCA1F1-943A-4CCB-9CDC-5A8F59D093E9}"/>
              </a:ext>
            </a:extLst>
          </p:cNvPr>
          <p:cNvCxnSpPr>
            <a:cxnSpLocks/>
            <a:stCxn id="166" idx="3"/>
            <a:endCxn id="165" idx="0"/>
          </p:cNvCxnSpPr>
          <p:nvPr/>
        </p:nvCxnSpPr>
        <p:spPr>
          <a:xfrm flipH="1">
            <a:off x="7156950" y="5489366"/>
            <a:ext cx="30189" cy="177723"/>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7" name="Straight Connector 176">
            <a:extLst>
              <a:ext uri="{FF2B5EF4-FFF2-40B4-BE49-F238E27FC236}">
                <a16:creationId xmlns:a16="http://schemas.microsoft.com/office/drawing/2014/main" id="{8C0C96FE-C6EC-4E77-845B-9F712B2F1588}"/>
              </a:ext>
            </a:extLst>
          </p:cNvPr>
          <p:cNvCxnSpPr>
            <a:cxnSpLocks/>
            <a:stCxn id="166" idx="6"/>
            <a:endCxn id="168" idx="1"/>
          </p:cNvCxnSpPr>
          <p:nvPr/>
        </p:nvCxnSpPr>
        <p:spPr>
          <a:xfrm>
            <a:off x="7237448" y="5468527"/>
            <a:ext cx="184440" cy="74463"/>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8" name="Straight Connector 177">
            <a:extLst>
              <a:ext uri="{FF2B5EF4-FFF2-40B4-BE49-F238E27FC236}">
                <a16:creationId xmlns:a16="http://schemas.microsoft.com/office/drawing/2014/main" id="{A5AE13B0-4F09-493D-98FA-79BDF8DCD8B6}"/>
              </a:ext>
            </a:extLst>
          </p:cNvPr>
          <p:cNvCxnSpPr>
            <a:cxnSpLocks/>
            <a:stCxn id="162" idx="7"/>
            <a:endCxn id="166" idx="2"/>
          </p:cNvCxnSpPr>
          <p:nvPr/>
        </p:nvCxnSpPr>
        <p:spPr>
          <a:xfrm flipV="1">
            <a:off x="6997115" y="5468527"/>
            <a:ext cx="181392" cy="3539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9" name="Straight Connector 178">
            <a:extLst>
              <a:ext uri="{FF2B5EF4-FFF2-40B4-BE49-F238E27FC236}">
                <a16:creationId xmlns:a16="http://schemas.microsoft.com/office/drawing/2014/main" id="{9E1D7809-7716-46C1-BD35-769F378DA826}"/>
              </a:ext>
            </a:extLst>
          </p:cNvPr>
          <p:cNvCxnSpPr>
            <a:stCxn id="167" idx="6"/>
            <a:endCxn id="163" idx="2"/>
          </p:cNvCxnSpPr>
          <p:nvPr/>
        </p:nvCxnSpPr>
        <p:spPr>
          <a:xfrm flipV="1">
            <a:off x="7097208" y="5793329"/>
            <a:ext cx="219967" cy="6842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0" name="Straight Connector 179">
            <a:extLst>
              <a:ext uri="{FF2B5EF4-FFF2-40B4-BE49-F238E27FC236}">
                <a16:creationId xmlns:a16="http://schemas.microsoft.com/office/drawing/2014/main" id="{7BB3FC58-04F2-4140-AB56-AFE608A9E5D9}"/>
              </a:ext>
            </a:extLst>
          </p:cNvPr>
          <p:cNvCxnSpPr>
            <a:cxnSpLocks/>
            <a:stCxn id="167" idx="7"/>
            <a:endCxn id="165" idx="3"/>
          </p:cNvCxnSpPr>
          <p:nvPr/>
        </p:nvCxnSpPr>
        <p:spPr>
          <a:xfrm flipV="1">
            <a:off x="7088576" y="5717399"/>
            <a:ext cx="47534" cy="12351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1" name="Straight Connector 180">
            <a:extLst>
              <a:ext uri="{FF2B5EF4-FFF2-40B4-BE49-F238E27FC236}">
                <a16:creationId xmlns:a16="http://schemas.microsoft.com/office/drawing/2014/main" id="{4D619858-4811-4922-8936-7F11960BFA0E}"/>
              </a:ext>
            </a:extLst>
          </p:cNvPr>
          <p:cNvCxnSpPr>
            <a:stCxn id="162" idx="4"/>
            <a:endCxn id="167" idx="0"/>
          </p:cNvCxnSpPr>
          <p:nvPr/>
        </p:nvCxnSpPr>
        <p:spPr>
          <a:xfrm>
            <a:off x="6976276" y="5554229"/>
            <a:ext cx="91461" cy="278055"/>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82" name="TextBox 181">
            <a:extLst>
              <a:ext uri="{FF2B5EF4-FFF2-40B4-BE49-F238E27FC236}">
                <a16:creationId xmlns:a16="http://schemas.microsoft.com/office/drawing/2014/main" id="{03FE0B89-CB32-4CF7-B824-F6CC449ECFC1}"/>
              </a:ext>
            </a:extLst>
          </p:cNvPr>
          <p:cNvSpPr txBox="1"/>
          <p:nvPr/>
        </p:nvSpPr>
        <p:spPr>
          <a:xfrm>
            <a:off x="6405372" y="4936963"/>
            <a:ext cx="1520807" cy="461665"/>
          </a:xfrm>
          <a:prstGeom prst="rect">
            <a:avLst/>
          </a:prstGeom>
          <a:noFill/>
        </p:spPr>
        <p:txBody>
          <a:bodyPr wrap="square" rtlCol="0">
            <a:spAutoFit/>
          </a:bodyPr>
          <a:lstStyle/>
          <a:p>
            <a:pPr algn="ctr"/>
            <a:r>
              <a:rPr lang="en-US" sz="800" b="1" dirty="0"/>
              <a:t>1. Use local neighborhood crosslink information to map local patches</a:t>
            </a:r>
          </a:p>
        </p:txBody>
      </p:sp>
      <p:sp>
        <p:nvSpPr>
          <p:cNvPr id="183" name="TextBox 182">
            <a:extLst>
              <a:ext uri="{FF2B5EF4-FFF2-40B4-BE49-F238E27FC236}">
                <a16:creationId xmlns:a16="http://schemas.microsoft.com/office/drawing/2014/main" id="{CA26EE4C-E81A-4F02-ADEC-13831D03F182}"/>
              </a:ext>
            </a:extLst>
          </p:cNvPr>
          <p:cNvSpPr txBox="1"/>
          <p:nvPr/>
        </p:nvSpPr>
        <p:spPr>
          <a:xfrm>
            <a:off x="7839613" y="4956261"/>
            <a:ext cx="1828145" cy="215444"/>
          </a:xfrm>
          <a:prstGeom prst="rect">
            <a:avLst/>
          </a:prstGeom>
          <a:noFill/>
        </p:spPr>
        <p:txBody>
          <a:bodyPr wrap="square" rtlCol="0">
            <a:spAutoFit/>
          </a:bodyPr>
          <a:lstStyle/>
          <a:p>
            <a:pPr algn="ctr"/>
            <a:r>
              <a:rPr lang="en-US" sz="800" b="1" dirty="0"/>
              <a:t>2. Merge overlapping patches</a:t>
            </a:r>
          </a:p>
        </p:txBody>
      </p:sp>
      <p:sp>
        <p:nvSpPr>
          <p:cNvPr id="184" name="Oval 183">
            <a:extLst>
              <a:ext uri="{FF2B5EF4-FFF2-40B4-BE49-F238E27FC236}">
                <a16:creationId xmlns:a16="http://schemas.microsoft.com/office/drawing/2014/main" id="{EC7B785A-CD1C-4B12-9B16-A75D656429B1}"/>
              </a:ext>
            </a:extLst>
          </p:cNvPr>
          <p:cNvSpPr/>
          <p:nvPr/>
        </p:nvSpPr>
        <p:spPr>
          <a:xfrm>
            <a:off x="8324375" y="6162770"/>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85" name="Oval 184">
            <a:extLst>
              <a:ext uri="{FF2B5EF4-FFF2-40B4-BE49-F238E27FC236}">
                <a16:creationId xmlns:a16="http://schemas.microsoft.com/office/drawing/2014/main" id="{122DA9EC-A99B-4BA7-B1B1-AF12D74931FB}"/>
              </a:ext>
            </a:extLst>
          </p:cNvPr>
          <p:cNvSpPr/>
          <p:nvPr/>
        </p:nvSpPr>
        <p:spPr>
          <a:xfrm>
            <a:off x="8694745" y="6431340"/>
            <a:ext cx="58941" cy="58941"/>
          </a:xfrm>
          <a:prstGeom prst="ellipse">
            <a:avLst/>
          </a:prstGeom>
          <a:solidFill>
            <a:schemeClr val="accent2"/>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86" name="Oval 185">
            <a:extLst>
              <a:ext uri="{FF2B5EF4-FFF2-40B4-BE49-F238E27FC236}">
                <a16:creationId xmlns:a16="http://schemas.microsoft.com/office/drawing/2014/main" id="{733C2678-B19A-4179-9498-56633C192855}"/>
              </a:ext>
            </a:extLst>
          </p:cNvPr>
          <p:cNvSpPr/>
          <p:nvPr/>
        </p:nvSpPr>
        <p:spPr>
          <a:xfrm>
            <a:off x="8186506" y="6334571"/>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87" name="Oval 186">
            <a:extLst>
              <a:ext uri="{FF2B5EF4-FFF2-40B4-BE49-F238E27FC236}">
                <a16:creationId xmlns:a16="http://schemas.microsoft.com/office/drawing/2014/main" id="{D2713D77-A190-4433-AB3E-5D8805C5A7E7}"/>
              </a:ext>
            </a:extLst>
          </p:cNvPr>
          <p:cNvSpPr/>
          <p:nvPr/>
        </p:nvSpPr>
        <p:spPr>
          <a:xfrm>
            <a:off x="8505048" y="6334571"/>
            <a:ext cx="58941" cy="58941"/>
          </a:xfrm>
          <a:prstGeom prst="ellipse">
            <a:avLst/>
          </a:prstGeom>
          <a:solidFill>
            <a:schemeClr val="accent2"/>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88" name="Oval 187">
            <a:extLst>
              <a:ext uri="{FF2B5EF4-FFF2-40B4-BE49-F238E27FC236}">
                <a16:creationId xmlns:a16="http://schemas.microsoft.com/office/drawing/2014/main" id="{4B3D36EE-8C0B-4DED-B2F3-D9D0D4FC6E7B}"/>
              </a:ext>
            </a:extLst>
          </p:cNvPr>
          <p:cNvSpPr/>
          <p:nvPr/>
        </p:nvSpPr>
        <p:spPr>
          <a:xfrm>
            <a:off x="8556076" y="6106539"/>
            <a:ext cx="58941" cy="58941"/>
          </a:xfrm>
          <a:prstGeom prst="ellipse">
            <a:avLst/>
          </a:prstGeom>
          <a:solidFill>
            <a:schemeClr val="accent2"/>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89" name="Oval 188">
            <a:extLst>
              <a:ext uri="{FF2B5EF4-FFF2-40B4-BE49-F238E27FC236}">
                <a16:creationId xmlns:a16="http://schemas.microsoft.com/office/drawing/2014/main" id="{32884781-7958-435D-9CAE-5773B364891D}"/>
              </a:ext>
            </a:extLst>
          </p:cNvPr>
          <p:cNvSpPr/>
          <p:nvPr/>
        </p:nvSpPr>
        <p:spPr>
          <a:xfrm>
            <a:off x="8415836" y="6499767"/>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cxnSp>
        <p:nvCxnSpPr>
          <p:cNvPr id="190" name="Straight Connector 189">
            <a:extLst>
              <a:ext uri="{FF2B5EF4-FFF2-40B4-BE49-F238E27FC236}">
                <a16:creationId xmlns:a16="http://schemas.microsoft.com/office/drawing/2014/main" id="{A4C8C7B5-52EF-45C8-B6F2-E7F47445142C}"/>
              </a:ext>
            </a:extLst>
          </p:cNvPr>
          <p:cNvCxnSpPr>
            <a:stCxn id="186" idx="6"/>
            <a:endCxn id="187" idx="2"/>
          </p:cNvCxnSpPr>
          <p:nvPr/>
        </p:nvCxnSpPr>
        <p:spPr>
          <a:xfrm>
            <a:off x="8245448" y="6364042"/>
            <a:ext cx="259600" cy="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1" name="Straight Connector 190">
            <a:extLst>
              <a:ext uri="{FF2B5EF4-FFF2-40B4-BE49-F238E27FC236}">
                <a16:creationId xmlns:a16="http://schemas.microsoft.com/office/drawing/2014/main" id="{9E347DE5-A0D3-425C-9BAE-22E7C58E5583}"/>
              </a:ext>
            </a:extLst>
          </p:cNvPr>
          <p:cNvCxnSpPr>
            <a:stCxn id="186" idx="7"/>
            <a:endCxn id="184" idx="3"/>
          </p:cNvCxnSpPr>
          <p:nvPr/>
        </p:nvCxnSpPr>
        <p:spPr>
          <a:xfrm flipV="1">
            <a:off x="8236816" y="6213080"/>
            <a:ext cx="96191" cy="13012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2" name="Straight Connector 191">
            <a:extLst>
              <a:ext uri="{FF2B5EF4-FFF2-40B4-BE49-F238E27FC236}">
                <a16:creationId xmlns:a16="http://schemas.microsoft.com/office/drawing/2014/main" id="{3C78643F-4C1E-406D-B27F-A4EF36C48D17}"/>
              </a:ext>
            </a:extLst>
          </p:cNvPr>
          <p:cNvCxnSpPr>
            <a:stCxn id="184" idx="5"/>
            <a:endCxn id="187" idx="1"/>
          </p:cNvCxnSpPr>
          <p:nvPr/>
        </p:nvCxnSpPr>
        <p:spPr>
          <a:xfrm>
            <a:off x="8374684" y="6213080"/>
            <a:ext cx="138995" cy="13012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3" name="Straight Connector 192">
            <a:extLst>
              <a:ext uri="{FF2B5EF4-FFF2-40B4-BE49-F238E27FC236}">
                <a16:creationId xmlns:a16="http://schemas.microsoft.com/office/drawing/2014/main" id="{F05930FA-82C3-4FCB-A1D4-F38921E81C5F}"/>
              </a:ext>
            </a:extLst>
          </p:cNvPr>
          <p:cNvCxnSpPr>
            <a:stCxn id="186" idx="5"/>
            <a:endCxn id="189" idx="1"/>
          </p:cNvCxnSpPr>
          <p:nvPr/>
        </p:nvCxnSpPr>
        <p:spPr>
          <a:xfrm>
            <a:off x="8236816" y="6384881"/>
            <a:ext cx="187652" cy="12351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4" name="Straight Connector 193">
            <a:extLst>
              <a:ext uri="{FF2B5EF4-FFF2-40B4-BE49-F238E27FC236}">
                <a16:creationId xmlns:a16="http://schemas.microsoft.com/office/drawing/2014/main" id="{22B3525D-41CC-4DC5-944F-350C36193410}"/>
              </a:ext>
            </a:extLst>
          </p:cNvPr>
          <p:cNvCxnSpPr>
            <a:cxnSpLocks/>
            <a:stCxn id="184" idx="7"/>
            <a:endCxn id="188" idx="2"/>
          </p:cNvCxnSpPr>
          <p:nvPr/>
        </p:nvCxnSpPr>
        <p:spPr>
          <a:xfrm flipV="1">
            <a:off x="8374684" y="6136010"/>
            <a:ext cx="181392" cy="3539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5" name="Straight Connector 194">
            <a:extLst>
              <a:ext uri="{FF2B5EF4-FFF2-40B4-BE49-F238E27FC236}">
                <a16:creationId xmlns:a16="http://schemas.microsoft.com/office/drawing/2014/main" id="{26B7E102-6C7E-4E43-ABED-93B3CEABA147}"/>
              </a:ext>
            </a:extLst>
          </p:cNvPr>
          <p:cNvCxnSpPr>
            <a:stCxn id="189" idx="6"/>
            <a:endCxn id="185" idx="2"/>
          </p:cNvCxnSpPr>
          <p:nvPr/>
        </p:nvCxnSpPr>
        <p:spPr>
          <a:xfrm flipV="1">
            <a:off x="8474777" y="6460811"/>
            <a:ext cx="219967" cy="6842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6" name="Straight Connector 195">
            <a:extLst>
              <a:ext uri="{FF2B5EF4-FFF2-40B4-BE49-F238E27FC236}">
                <a16:creationId xmlns:a16="http://schemas.microsoft.com/office/drawing/2014/main" id="{1B3234AB-316F-45DE-AA7A-7AF5E97E4A0E}"/>
              </a:ext>
            </a:extLst>
          </p:cNvPr>
          <p:cNvCxnSpPr>
            <a:cxnSpLocks/>
            <a:stCxn id="189" idx="7"/>
            <a:endCxn id="187" idx="3"/>
          </p:cNvCxnSpPr>
          <p:nvPr/>
        </p:nvCxnSpPr>
        <p:spPr>
          <a:xfrm flipV="1">
            <a:off x="8466145" y="6384881"/>
            <a:ext cx="47534" cy="12351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7" name="Straight Connector 196">
            <a:extLst>
              <a:ext uri="{FF2B5EF4-FFF2-40B4-BE49-F238E27FC236}">
                <a16:creationId xmlns:a16="http://schemas.microsoft.com/office/drawing/2014/main" id="{D92F87CB-3600-4762-9082-2A36900EDE7C}"/>
              </a:ext>
            </a:extLst>
          </p:cNvPr>
          <p:cNvCxnSpPr>
            <a:stCxn id="184" idx="4"/>
            <a:endCxn id="189" idx="0"/>
          </p:cNvCxnSpPr>
          <p:nvPr/>
        </p:nvCxnSpPr>
        <p:spPr>
          <a:xfrm>
            <a:off x="8353845" y="6221711"/>
            <a:ext cx="91461" cy="278055"/>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8" name="Oval 197">
            <a:extLst>
              <a:ext uri="{FF2B5EF4-FFF2-40B4-BE49-F238E27FC236}">
                <a16:creationId xmlns:a16="http://schemas.microsoft.com/office/drawing/2014/main" id="{77E07F6E-FCD4-47EC-ACD7-E619624BF147}"/>
              </a:ext>
            </a:extLst>
          </p:cNvPr>
          <p:cNvSpPr/>
          <p:nvPr/>
        </p:nvSpPr>
        <p:spPr>
          <a:xfrm>
            <a:off x="8694745" y="6431340"/>
            <a:ext cx="58941" cy="58941"/>
          </a:xfrm>
          <a:prstGeom prst="ellipse">
            <a:avLst/>
          </a:prstGeom>
          <a:solidFill>
            <a:schemeClr val="accent4"/>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199" name="Oval 198">
            <a:extLst>
              <a:ext uri="{FF2B5EF4-FFF2-40B4-BE49-F238E27FC236}">
                <a16:creationId xmlns:a16="http://schemas.microsoft.com/office/drawing/2014/main" id="{BDF33854-88C8-4163-914C-421591C87EC4}"/>
              </a:ext>
            </a:extLst>
          </p:cNvPr>
          <p:cNvSpPr/>
          <p:nvPr/>
        </p:nvSpPr>
        <p:spPr>
          <a:xfrm>
            <a:off x="8505048" y="6334571"/>
            <a:ext cx="58941" cy="58941"/>
          </a:xfrm>
          <a:prstGeom prst="ellipse">
            <a:avLst/>
          </a:prstGeom>
          <a:solidFill>
            <a:schemeClr val="accent4"/>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200" name="Oval 199">
            <a:extLst>
              <a:ext uri="{FF2B5EF4-FFF2-40B4-BE49-F238E27FC236}">
                <a16:creationId xmlns:a16="http://schemas.microsoft.com/office/drawing/2014/main" id="{26F7A343-6DD3-460E-BBAB-485E571A4FC7}"/>
              </a:ext>
            </a:extLst>
          </p:cNvPr>
          <p:cNvSpPr/>
          <p:nvPr/>
        </p:nvSpPr>
        <p:spPr>
          <a:xfrm>
            <a:off x="8556076" y="6106539"/>
            <a:ext cx="58941" cy="58941"/>
          </a:xfrm>
          <a:prstGeom prst="ellipse">
            <a:avLst/>
          </a:prstGeom>
          <a:solidFill>
            <a:schemeClr val="accent4"/>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201" name="Oval 200">
            <a:extLst>
              <a:ext uri="{FF2B5EF4-FFF2-40B4-BE49-F238E27FC236}">
                <a16:creationId xmlns:a16="http://schemas.microsoft.com/office/drawing/2014/main" id="{C0D43366-6077-4FF5-988A-7D4D39F14DF6}"/>
              </a:ext>
            </a:extLst>
          </p:cNvPr>
          <p:cNvSpPr/>
          <p:nvPr/>
        </p:nvSpPr>
        <p:spPr>
          <a:xfrm>
            <a:off x="8790826" y="6201841"/>
            <a:ext cx="58941" cy="58941"/>
          </a:xfrm>
          <a:prstGeom prst="ellipse">
            <a:avLst/>
          </a:prstGeom>
          <a:solidFill>
            <a:schemeClr val="accent4"/>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202" name="Oval 201">
            <a:extLst>
              <a:ext uri="{FF2B5EF4-FFF2-40B4-BE49-F238E27FC236}">
                <a16:creationId xmlns:a16="http://schemas.microsoft.com/office/drawing/2014/main" id="{6711D88B-FA04-4EAF-9316-6FA217A517AA}"/>
              </a:ext>
            </a:extLst>
          </p:cNvPr>
          <p:cNvSpPr/>
          <p:nvPr/>
        </p:nvSpPr>
        <p:spPr>
          <a:xfrm>
            <a:off x="9093214" y="6026590"/>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203" name="Oval 202">
            <a:extLst>
              <a:ext uri="{FF2B5EF4-FFF2-40B4-BE49-F238E27FC236}">
                <a16:creationId xmlns:a16="http://schemas.microsoft.com/office/drawing/2014/main" id="{49F9DCE5-3BB5-4420-9673-6DF8CB1B8855}"/>
              </a:ext>
            </a:extLst>
          </p:cNvPr>
          <p:cNvSpPr/>
          <p:nvPr/>
        </p:nvSpPr>
        <p:spPr>
          <a:xfrm>
            <a:off x="9101685" y="6449457"/>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cxnSp>
        <p:nvCxnSpPr>
          <p:cNvPr id="204" name="Straight Connector 203">
            <a:extLst>
              <a:ext uri="{FF2B5EF4-FFF2-40B4-BE49-F238E27FC236}">
                <a16:creationId xmlns:a16="http://schemas.microsoft.com/office/drawing/2014/main" id="{A48EE8AE-7A9E-4436-B8BC-0958685D9140}"/>
              </a:ext>
            </a:extLst>
          </p:cNvPr>
          <p:cNvCxnSpPr>
            <a:stCxn id="203" idx="1"/>
            <a:endCxn id="201" idx="5"/>
          </p:cNvCxnSpPr>
          <p:nvPr/>
        </p:nvCxnSpPr>
        <p:spPr>
          <a:xfrm flipH="1" flipV="1">
            <a:off x="8841135" y="6252150"/>
            <a:ext cx="269182" cy="205939"/>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5" name="Straight Connector 204">
            <a:extLst>
              <a:ext uri="{FF2B5EF4-FFF2-40B4-BE49-F238E27FC236}">
                <a16:creationId xmlns:a16="http://schemas.microsoft.com/office/drawing/2014/main" id="{BC490EC0-77FB-495B-83BD-6306CD85CC57}"/>
              </a:ext>
            </a:extLst>
          </p:cNvPr>
          <p:cNvCxnSpPr>
            <a:stCxn id="203" idx="2"/>
            <a:endCxn id="198" idx="6"/>
          </p:cNvCxnSpPr>
          <p:nvPr/>
        </p:nvCxnSpPr>
        <p:spPr>
          <a:xfrm flipH="1" flipV="1">
            <a:off x="8753686" y="6460811"/>
            <a:ext cx="347999" cy="1811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6" name="Straight Connector 205">
            <a:extLst>
              <a:ext uri="{FF2B5EF4-FFF2-40B4-BE49-F238E27FC236}">
                <a16:creationId xmlns:a16="http://schemas.microsoft.com/office/drawing/2014/main" id="{F31D9536-F01C-4D08-AD31-974808DAAB4D}"/>
              </a:ext>
            </a:extLst>
          </p:cNvPr>
          <p:cNvCxnSpPr>
            <a:cxnSpLocks/>
            <a:stCxn id="201" idx="7"/>
            <a:endCxn id="202" idx="3"/>
          </p:cNvCxnSpPr>
          <p:nvPr/>
        </p:nvCxnSpPr>
        <p:spPr>
          <a:xfrm flipV="1">
            <a:off x="8841135" y="6076900"/>
            <a:ext cx="260711" cy="133573"/>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7" name="Straight Connector 206">
            <a:extLst>
              <a:ext uri="{FF2B5EF4-FFF2-40B4-BE49-F238E27FC236}">
                <a16:creationId xmlns:a16="http://schemas.microsoft.com/office/drawing/2014/main" id="{3162B3B9-054D-4BC3-A303-F5B30E83D434}"/>
              </a:ext>
            </a:extLst>
          </p:cNvPr>
          <p:cNvCxnSpPr>
            <a:cxnSpLocks/>
            <a:stCxn id="202" idx="2"/>
            <a:endCxn id="200" idx="7"/>
          </p:cNvCxnSpPr>
          <p:nvPr/>
        </p:nvCxnSpPr>
        <p:spPr>
          <a:xfrm flipH="1">
            <a:off x="8606385" y="6056061"/>
            <a:ext cx="486829" cy="59109"/>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8" name="Straight Connector 207">
            <a:extLst>
              <a:ext uri="{FF2B5EF4-FFF2-40B4-BE49-F238E27FC236}">
                <a16:creationId xmlns:a16="http://schemas.microsoft.com/office/drawing/2014/main" id="{9D65ABCE-A81B-40CE-A5D7-61018BADA0D4}"/>
              </a:ext>
            </a:extLst>
          </p:cNvPr>
          <p:cNvCxnSpPr>
            <a:stCxn id="198" idx="7"/>
            <a:endCxn id="201" idx="4"/>
          </p:cNvCxnSpPr>
          <p:nvPr/>
        </p:nvCxnSpPr>
        <p:spPr>
          <a:xfrm flipV="1">
            <a:off x="8745054" y="6260782"/>
            <a:ext cx="75242" cy="17919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9" name="Straight Connector 208">
            <a:extLst>
              <a:ext uri="{FF2B5EF4-FFF2-40B4-BE49-F238E27FC236}">
                <a16:creationId xmlns:a16="http://schemas.microsoft.com/office/drawing/2014/main" id="{97DF6C5A-CD9D-48A0-8846-38D58B142C03}"/>
              </a:ext>
            </a:extLst>
          </p:cNvPr>
          <p:cNvCxnSpPr>
            <a:cxnSpLocks/>
            <a:stCxn id="201" idx="1"/>
            <a:endCxn id="200" idx="6"/>
          </p:cNvCxnSpPr>
          <p:nvPr/>
        </p:nvCxnSpPr>
        <p:spPr>
          <a:xfrm flipH="1" flipV="1">
            <a:off x="8615017" y="6136010"/>
            <a:ext cx="184441" cy="74463"/>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0" name="Straight Connector 209">
            <a:extLst>
              <a:ext uri="{FF2B5EF4-FFF2-40B4-BE49-F238E27FC236}">
                <a16:creationId xmlns:a16="http://schemas.microsoft.com/office/drawing/2014/main" id="{8B7F82C5-EA57-4294-B5A4-F07D8142AD38}"/>
              </a:ext>
            </a:extLst>
          </p:cNvPr>
          <p:cNvCxnSpPr>
            <a:cxnSpLocks/>
            <a:stCxn id="200" idx="3"/>
            <a:endCxn id="199" idx="0"/>
          </p:cNvCxnSpPr>
          <p:nvPr/>
        </p:nvCxnSpPr>
        <p:spPr>
          <a:xfrm flipH="1">
            <a:off x="8534518" y="6156848"/>
            <a:ext cx="30189" cy="177723"/>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1" name="Straight Connector 210">
            <a:extLst>
              <a:ext uri="{FF2B5EF4-FFF2-40B4-BE49-F238E27FC236}">
                <a16:creationId xmlns:a16="http://schemas.microsoft.com/office/drawing/2014/main" id="{B9FE5B0C-1E0E-4009-99FE-2746CF39C249}"/>
              </a:ext>
            </a:extLst>
          </p:cNvPr>
          <p:cNvCxnSpPr>
            <a:cxnSpLocks/>
            <a:stCxn id="199" idx="6"/>
            <a:endCxn id="198" idx="1"/>
          </p:cNvCxnSpPr>
          <p:nvPr/>
        </p:nvCxnSpPr>
        <p:spPr>
          <a:xfrm>
            <a:off x="8563989" y="6364042"/>
            <a:ext cx="139387" cy="7593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2" name="Straight Connector 211">
            <a:extLst>
              <a:ext uri="{FF2B5EF4-FFF2-40B4-BE49-F238E27FC236}">
                <a16:creationId xmlns:a16="http://schemas.microsoft.com/office/drawing/2014/main" id="{AFFB5253-231B-411C-886D-9D33437EAFB9}"/>
              </a:ext>
            </a:extLst>
          </p:cNvPr>
          <p:cNvCxnSpPr>
            <a:cxnSpLocks/>
            <a:stCxn id="199" idx="7"/>
            <a:endCxn id="201" idx="2"/>
          </p:cNvCxnSpPr>
          <p:nvPr/>
        </p:nvCxnSpPr>
        <p:spPr>
          <a:xfrm flipV="1">
            <a:off x="8555357" y="6231312"/>
            <a:ext cx="235468" cy="111891"/>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13" name="Oval 212">
            <a:extLst>
              <a:ext uri="{FF2B5EF4-FFF2-40B4-BE49-F238E27FC236}">
                <a16:creationId xmlns:a16="http://schemas.microsoft.com/office/drawing/2014/main" id="{8BA963DE-530A-41C9-9B10-A93649249BA7}"/>
              </a:ext>
            </a:extLst>
          </p:cNvPr>
          <p:cNvSpPr/>
          <p:nvPr/>
        </p:nvSpPr>
        <p:spPr>
          <a:xfrm>
            <a:off x="8991355" y="6158090"/>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cxnSp>
        <p:nvCxnSpPr>
          <p:cNvPr id="214" name="Straight Connector 213">
            <a:extLst>
              <a:ext uri="{FF2B5EF4-FFF2-40B4-BE49-F238E27FC236}">
                <a16:creationId xmlns:a16="http://schemas.microsoft.com/office/drawing/2014/main" id="{2AA960BF-1EF3-44F6-8C1B-18A2E817B0B2}"/>
              </a:ext>
            </a:extLst>
          </p:cNvPr>
          <p:cNvCxnSpPr>
            <a:cxnSpLocks/>
            <a:stCxn id="213" idx="3"/>
            <a:endCxn id="201" idx="6"/>
          </p:cNvCxnSpPr>
          <p:nvPr/>
        </p:nvCxnSpPr>
        <p:spPr>
          <a:xfrm flipH="1">
            <a:off x="8849767" y="6208400"/>
            <a:ext cx="150220" cy="2291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5" name="Straight Connector 214">
            <a:extLst>
              <a:ext uri="{FF2B5EF4-FFF2-40B4-BE49-F238E27FC236}">
                <a16:creationId xmlns:a16="http://schemas.microsoft.com/office/drawing/2014/main" id="{4D3466D5-C33A-4AFB-8E54-D82AAC0F8C8A}"/>
              </a:ext>
            </a:extLst>
          </p:cNvPr>
          <p:cNvCxnSpPr>
            <a:cxnSpLocks/>
            <a:stCxn id="213" idx="7"/>
            <a:endCxn id="202" idx="4"/>
          </p:cNvCxnSpPr>
          <p:nvPr/>
        </p:nvCxnSpPr>
        <p:spPr>
          <a:xfrm flipV="1">
            <a:off x="9041664" y="6085532"/>
            <a:ext cx="81021" cy="81191"/>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6" name="Straight Connector 215">
            <a:extLst>
              <a:ext uri="{FF2B5EF4-FFF2-40B4-BE49-F238E27FC236}">
                <a16:creationId xmlns:a16="http://schemas.microsoft.com/office/drawing/2014/main" id="{9F6E6CCF-8661-47D3-9637-19E81117F68C}"/>
              </a:ext>
            </a:extLst>
          </p:cNvPr>
          <p:cNvCxnSpPr>
            <a:cxnSpLocks/>
            <a:stCxn id="213" idx="5"/>
            <a:endCxn id="203" idx="0"/>
          </p:cNvCxnSpPr>
          <p:nvPr/>
        </p:nvCxnSpPr>
        <p:spPr>
          <a:xfrm>
            <a:off x="9041664" y="6208400"/>
            <a:ext cx="89492" cy="24105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7" name="Straight Connector 216">
            <a:extLst>
              <a:ext uri="{FF2B5EF4-FFF2-40B4-BE49-F238E27FC236}">
                <a16:creationId xmlns:a16="http://schemas.microsoft.com/office/drawing/2014/main" id="{1570DE19-BA79-4608-B683-EED26F5FF75E}"/>
              </a:ext>
            </a:extLst>
          </p:cNvPr>
          <p:cNvCxnSpPr>
            <a:cxnSpLocks/>
            <a:stCxn id="200" idx="6"/>
            <a:endCxn id="213" idx="1"/>
          </p:cNvCxnSpPr>
          <p:nvPr/>
        </p:nvCxnSpPr>
        <p:spPr>
          <a:xfrm>
            <a:off x="8615017" y="6136010"/>
            <a:ext cx="384970" cy="30713"/>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18" name="Oval 217">
            <a:extLst>
              <a:ext uri="{FF2B5EF4-FFF2-40B4-BE49-F238E27FC236}">
                <a16:creationId xmlns:a16="http://schemas.microsoft.com/office/drawing/2014/main" id="{6C7F5503-AF79-49C5-ADF6-E343F0F526DB}"/>
              </a:ext>
            </a:extLst>
          </p:cNvPr>
          <p:cNvSpPr/>
          <p:nvPr/>
        </p:nvSpPr>
        <p:spPr>
          <a:xfrm>
            <a:off x="6993150" y="6371855"/>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219" name="Oval 218">
            <a:extLst>
              <a:ext uri="{FF2B5EF4-FFF2-40B4-BE49-F238E27FC236}">
                <a16:creationId xmlns:a16="http://schemas.microsoft.com/office/drawing/2014/main" id="{F06E6E97-50FE-44DC-951A-A5C12564456B}"/>
              </a:ext>
            </a:extLst>
          </p:cNvPr>
          <p:cNvSpPr/>
          <p:nvPr/>
        </p:nvSpPr>
        <p:spPr>
          <a:xfrm>
            <a:off x="6803454" y="6275086"/>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220" name="Oval 219">
            <a:extLst>
              <a:ext uri="{FF2B5EF4-FFF2-40B4-BE49-F238E27FC236}">
                <a16:creationId xmlns:a16="http://schemas.microsoft.com/office/drawing/2014/main" id="{AD71E791-F7BC-46AC-9B07-75B206742E53}"/>
              </a:ext>
            </a:extLst>
          </p:cNvPr>
          <p:cNvSpPr/>
          <p:nvPr/>
        </p:nvSpPr>
        <p:spPr>
          <a:xfrm>
            <a:off x="6854481" y="6047053"/>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221" name="Oval 220">
            <a:extLst>
              <a:ext uri="{FF2B5EF4-FFF2-40B4-BE49-F238E27FC236}">
                <a16:creationId xmlns:a16="http://schemas.microsoft.com/office/drawing/2014/main" id="{7DFD656C-7489-446D-9057-74A5529A6316}"/>
              </a:ext>
            </a:extLst>
          </p:cNvPr>
          <p:cNvSpPr/>
          <p:nvPr/>
        </p:nvSpPr>
        <p:spPr>
          <a:xfrm>
            <a:off x="7089232" y="6142355"/>
            <a:ext cx="58941" cy="58941"/>
          </a:xfrm>
          <a:prstGeom prst="ellipse">
            <a:avLst/>
          </a:prstGeom>
          <a:solidFill>
            <a:srgbClr val="FF00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222" name="Oval 221">
            <a:extLst>
              <a:ext uri="{FF2B5EF4-FFF2-40B4-BE49-F238E27FC236}">
                <a16:creationId xmlns:a16="http://schemas.microsoft.com/office/drawing/2014/main" id="{CF146794-5FF1-4441-B584-5ED99B1AF56B}"/>
              </a:ext>
            </a:extLst>
          </p:cNvPr>
          <p:cNvSpPr/>
          <p:nvPr/>
        </p:nvSpPr>
        <p:spPr>
          <a:xfrm>
            <a:off x="7391620" y="5967105"/>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sp>
        <p:nvSpPr>
          <p:cNvPr id="223" name="Oval 222">
            <a:extLst>
              <a:ext uri="{FF2B5EF4-FFF2-40B4-BE49-F238E27FC236}">
                <a16:creationId xmlns:a16="http://schemas.microsoft.com/office/drawing/2014/main" id="{F688FD66-EBC8-4768-B974-326CE0D26094}"/>
              </a:ext>
            </a:extLst>
          </p:cNvPr>
          <p:cNvSpPr/>
          <p:nvPr/>
        </p:nvSpPr>
        <p:spPr>
          <a:xfrm>
            <a:off x="7400091" y="6389972"/>
            <a:ext cx="58941" cy="58941"/>
          </a:xfrm>
          <a:prstGeom prst="ellipse">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cxnSp>
        <p:nvCxnSpPr>
          <p:cNvPr id="224" name="Straight Connector 223">
            <a:extLst>
              <a:ext uri="{FF2B5EF4-FFF2-40B4-BE49-F238E27FC236}">
                <a16:creationId xmlns:a16="http://schemas.microsoft.com/office/drawing/2014/main" id="{6DF09DA4-42FB-4EA2-ACDF-A08C10DDFA39}"/>
              </a:ext>
            </a:extLst>
          </p:cNvPr>
          <p:cNvCxnSpPr>
            <a:stCxn id="223" idx="1"/>
            <a:endCxn id="221" idx="5"/>
          </p:cNvCxnSpPr>
          <p:nvPr/>
        </p:nvCxnSpPr>
        <p:spPr>
          <a:xfrm flipH="1" flipV="1">
            <a:off x="7139541" y="6192665"/>
            <a:ext cx="269182" cy="205939"/>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5" name="Straight Connector 224">
            <a:extLst>
              <a:ext uri="{FF2B5EF4-FFF2-40B4-BE49-F238E27FC236}">
                <a16:creationId xmlns:a16="http://schemas.microsoft.com/office/drawing/2014/main" id="{B9AC0509-DF2A-43A8-A097-82CB998AF279}"/>
              </a:ext>
            </a:extLst>
          </p:cNvPr>
          <p:cNvCxnSpPr>
            <a:stCxn id="223" idx="2"/>
            <a:endCxn id="218" idx="6"/>
          </p:cNvCxnSpPr>
          <p:nvPr/>
        </p:nvCxnSpPr>
        <p:spPr>
          <a:xfrm flipH="1" flipV="1">
            <a:off x="7052092" y="6401326"/>
            <a:ext cx="347999" cy="1811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6" name="Straight Connector 225">
            <a:extLst>
              <a:ext uri="{FF2B5EF4-FFF2-40B4-BE49-F238E27FC236}">
                <a16:creationId xmlns:a16="http://schemas.microsoft.com/office/drawing/2014/main" id="{5EB0569D-C380-4EBB-A31D-35973D0023A8}"/>
              </a:ext>
            </a:extLst>
          </p:cNvPr>
          <p:cNvCxnSpPr>
            <a:cxnSpLocks/>
            <a:stCxn id="221" idx="7"/>
            <a:endCxn id="222" idx="3"/>
          </p:cNvCxnSpPr>
          <p:nvPr/>
        </p:nvCxnSpPr>
        <p:spPr>
          <a:xfrm flipV="1">
            <a:off x="7139541" y="6017414"/>
            <a:ext cx="260711" cy="133573"/>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7" name="Straight Connector 226">
            <a:extLst>
              <a:ext uri="{FF2B5EF4-FFF2-40B4-BE49-F238E27FC236}">
                <a16:creationId xmlns:a16="http://schemas.microsoft.com/office/drawing/2014/main" id="{4FB476F2-E756-4348-9E9F-085B04E0E2FE}"/>
              </a:ext>
            </a:extLst>
          </p:cNvPr>
          <p:cNvCxnSpPr>
            <a:cxnSpLocks/>
            <a:stCxn id="222" idx="2"/>
            <a:endCxn id="220" idx="7"/>
          </p:cNvCxnSpPr>
          <p:nvPr/>
        </p:nvCxnSpPr>
        <p:spPr>
          <a:xfrm flipH="1">
            <a:off x="6904791" y="5996576"/>
            <a:ext cx="486829" cy="59109"/>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8" name="Straight Connector 227">
            <a:extLst>
              <a:ext uri="{FF2B5EF4-FFF2-40B4-BE49-F238E27FC236}">
                <a16:creationId xmlns:a16="http://schemas.microsoft.com/office/drawing/2014/main" id="{F6D63728-FA3F-4634-8B41-CE63427584F0}"/>
              </a:ext>
            </a:extLst>
          </p:cNvPr>
          <p:cNvCxnSpPr>
            <a:stCxn id="218" idx="7"/>
            <a:endCxn id="221" idx="4"/>
          </p:cNvCxnSpPr>
          <p:nvPr/>
        </p:nvCxnSpPr>
        <p:spPr>
          <a:xfrm flipV="1">
            <a:off x="7043460" y="6201297"/>
            <a:ext cx="75242" cy="17919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9" name="Straight Connector 228">
            <a:extLst>
              <a:ext uri="{FF2B5EF4-FFF2-40B4-BE49-F238E27FC236}">
                <a16:creationId xmlns:a16="http://schemas.microsoft.com/office/drawing/2014/main" id="{DBA2BDFA-6F48-4919-AC53-293F22A3014B}"/>
              </a:ext>
            </a:extLst>
          </p:cNvPr>
          <p:cNvCxnSpPr>
            <a:cxnSpLocks/>
            <a:stCxn id="221" idx="1"/>
            <a:endCxn id="220" idx="6"/>
          </p:cNvCxnSpPr>
          <p:nvPr/>
        </p:nvCxnSpPr>
        <p:spPr>
          <a:xfrm flipH="1" flipV="1">
            <a:off x="6913423" y="6076524"/>
            <a:ext cx="184441" cy="74463"/>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0" name="Straight Connector 229">
            <a:extLst>
              <a:ext uri="{FF2B5EF4-FFF2-40B4-BE49-F238E27FC236}">
                <a16:creationId xmlns:a16="http://schemas.microsoft.com/office/drawing/2014/main" id="{98886337-F21B-43D3-97A4-A8BB3F91F049}"/>
              </a:ext>
            </a:extLst>
          </p:cNvPr>
          <p:cNvCxnSpPr>
            <a:cxnSpLocks/>
            <a:stCxn id="220" idx="3"/>
            <a:endCxn id="219" idx="0"/>
          </p:cNvCxnSpPr>
          <p:nvPr/>
        </p:nvCxnSpPr>
        <p:spPr>
          <a:xfrm flipH="1">
            <a:off x="6832924" y="6097363"/>
            <a:ext cx="30189" cy="177723"/>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1" name="Straight Connector 230">
            <a:extLst>
              <a:ext uri="{FF2B5EF4-FFF2-40B4-BE49-F238E27FC236}">
                <a16:creationId xmlns:a16="http://schemas.microsoft.com/office/drawing/2014/main" id="{B5DE04A1-D83B-471D-9436-B2B29E506020}"/>
              </a:ext>
            </a:extLst>
          </p:cNvPr>
          <p:cNvCxnSpPr>
            <a:cxnSpLocks/>
            <a:stCxn id="219" idx="6"/>
            <a:endCxn id="218" idx="1"/>
          </p:cNvCxnSpPr>
          <p:nvPr/>
        </p:nvCxnSpPr>
        <p:spPr>
          <a:xfrm>
            <a:off x="6862395" y="6304557"/>
            <a:ext cx="139387" cy="7593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2" name="Straight Connector 231">
            <a:extLst>
              <a:ext uri="{FF2B5EF4-FFF2-40B4-BE49-F238E27FC236}">
                <a16:creationId xmlns:a16="http://schemas.microsoft.com/office/drawing/2014/main" id="{4EE3B986-1AF6-436F-8BA4-84E6278D51C8}"/>
              </a:ext>
            </a:extLst>
          </p:cNvPr>
          <p:cNvCxnSpPr>
            <a:cxnSpLocks/>
            <a:stCxn id="219" idx="7"/>
            <a:endCxn id="221" idx="2"/>
          </p:cNvCxnSpPr>
          <p:nvPr/>
        </p:nvCxnSpPr>
        <p:spPr>
          <a:xfrm flipV="1">
            <a:off x="6853763" y="6171826"/>
            <a:ext cx="235468" cy="111891"/>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33" name="Oval 232">
            <a:extLst>
              <a:ext uri="{FF2B5EF4-FFF2-40B4-BE49-F238E27FC236}">
                <a16:creationId xmlns:a16="http://schemas.microsoft.com/office/drawing/2014/main" id="{30F7710C-FF60-4C10-B59F-F08CE2FD3306}"/>
              </a:ext>
            </a:extLst>
          </p:cNvPr>
          <p:cNvSpPr/>
          <p:nvPr/>
        </p:nvSpPr>
        <p:spPr>
          <a:xfrm>
            <a:off x="7289760" y="6098605"/>
            <a:ext cx="58941" cy="58941"/>
          </a:xfrm>
          <a:prstGeom prst="ellipse">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chemeClr val="tx1"/>
              </a:solidFill>
            </a:endParaRPr>
          </a:p>
        </p:txBody>
      </p:sp>
      <p:cxnSp>
        <p:nvCxnSpPr>
          <p:cNvPr id="234" name="Straight Connector 233">
            <a:extLst>
              <a:ext uri="{FF2B5EF4-FFF2-40B4-BE49-F238E27FC236}">
                <a16:creationId xmlns:a16="http://schemas.microsoft.com/office/drawing/2014/main" id="{34DE622E-18E3-41CD-9F43-7B22C9E89EDF}"/>
              </a:ext>
            </a:extLst>
          </p:cNvPr>
          <p:cNvCxnSpPr>
            <a:cxnSpLocks/>
            <a:stCxn id="233" idx="3"/>
            <a:endCxn id="221" idx="6"/>
          </p:cNvCxnSpPr>
          <p:nvPr/>
        </p:nvCxnSpPr>
        <p:spPr>
          <a:xfrm flipH="1">
            <a:off x="7148173" y="6148914"/>
            <a:ext cx="150220" cy="2291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5" name="Straight Connector 234">
            <a:extLst>
              <a:ext uri="{FF2B5EF4-FFF2-40B4-BE49-F238E27FC236}">
                <a16:creationId xmlns:a16="http://schemas.microsoft.com/office/drawing/2014/main" id="{5DD6960F-844A-4C7C-B024-2F527F102908}"/>
              </a:ext>
            </a:extLst>
          </p:cNvPr>
          <p:cNvCxnSpPr>
            <a:cxnSpLocks/>
            <a:stCxn id="233" idx="7"/>
            <a:endCxn id="222" idx="4"/>
          </p:cNvCxnSpPr>
          <p:nvPr/>
        </p:nvCxnSpPr>
        <p:spPr>
          <a:xfrm flipV="1">
            <a:off x="7340070" y="6026046"/>
            <a:ext cx="81021" cy="81191"/>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6" name="Straight Connector 235">
            <a:extLst>
              <a:ext uri="{FF2B5EF4-FFF2-40B4-BE49-F238E27FC236}">
                <a16:creationId xmlns:a16="http://schemas.microsoft.com/office/drawing/2014/main" id="{CD162FB3-769B-4D7F-9A02-C5E3199D7CF2}"/>
              </a:ext>
            </a:extLst>
          </p:cNvPr>
          <p:cNvCxnSpPr>
            <a:cxnSpLocks/>
            <a:stCxn id="233" idx="5"/>
            <a:endCxn id="223" idx="0"/>
          </p:cNvCxnSpPr>
          <p:nvPr/>
        </p:nvCxnSpPr>
        <p:spPr>
          <a:xfrm>
            <a:off x="7340070" y="6148914"/>
            <a:ext cx="89492" cy="24105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7" name="Straight Connector 236">
            <a:extLst>
              <a:ext uri="{FF2B5EF4-FFF2-40B4-BE49-F238E27FC236}">
                <a16:creationId xmlns:a16="http://schemas.microsoft.com/office/drawing/2014/main" id="{4EF40F9F-7ABE-44AA-8245-4DBD9F02BCD1}"/>
              </a:ext>
            </a:extLst>
          </p:cNvPr>
          <p:cNvCxnSpPr>
            <a:cxnSpLocks/>
            <a:stCxn id="220" idx="6"/>
            <a:endCxn id="233" idx="1"/>
          </p:cNvCxnSpPr>
          <p:nvPr/>
        </p:nvCxnSpPr>
        <p:spPr>
          <a:xfrm>
            <a:off x="6913423" y="6076524"/>
            <a:ext cx="384970" cy="30713"/>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38" name="TextBox 237">
            <a:extLst>
              <a:ext uri="{FF2B5EF4-FFF2-40B4-BE49-F238E27FC236}">
                <a16:creationId xmlns:a16="http://schemas.microsoft.com/office/drawing/2014/main" id="{216DF95B-ACDF-44F9-BAEF-30AE502AD8F4}"/>
              </a:ext>
            </a:extLst>
          </p:cNvPr>
          <p:cNvSpPr txBox="1"/>
          <p:nvPr/>
        </p:nvSpPr>
        <p:spPr>
          <a:xfrm>
            <a:off x="6876464" y="6574734"/>
            <a:ext cx="2322151" cy="338554"/>
          </a:xfrm>
          <a:prstGeom prst="rect">
            <a:avLst/>
          </a:prstGeom>
          <a:noFill/>
        </p:spPr>
        <p:txBody>
          <a:bodyPr wrap="square" rtlCol="0">
            <a:spAutoFit/>
          </a:bodyPr>
          <a:lstStyle/>
          <a:p>
            <a:pPr algn="ctr"/>
            <a:r>
              <a:rPr lang="en-US" sz="800" b="1" dirty="0"/>
              <a:t>3. Absolutely localize the assembled network using anchor nodes</a:t>
            </a:r>
          </a:p>
        </p:txBody>
      </p:sp>
      <p:pic>
        <p:nvPicPr>
          <p:cNvPr id="6" name="Content Placeholder 5">
            <a:extLst>
              <a:ext uri="{FF2B5EF4-FFF2-40B4-BE49-F238E27FC236}">
                <a16:creationId xmlns:a16="http://schemas.microsoft.com/office/drawing/2014/main" id="{62555FD3-9319-4187-B347-A8077230C5FF}"/>
              </a:ext>
            </a:extLst>
          </p:cNvPr>
          <p:cNvPicPr>
            <a:picLocks noGrp="1" noChangeAspect="1"/>
          </p:cNvPicPr>
          <p:nvPr>
            <p:ph sz="quarter" idx="16"/>
          </p:nvPr>
        </p:nvPicPr>
        <p:blipFill>
          <a:blip r:embed="rId3"/>
          <a:stretch>
            <a:fillRect/>
          </a:stretch>
        </p:blipFill>
        <p:spPr>
          <a:xfrm>
            <a:off x="3950154" y="4264025"/>
            <a:ext cx="2396217" cy="2514600"/>
          </a:xfrm>
        </p:spPr>
      </p:pic>
    </p:spTree>
    <p:extLst>
      <p:ext uri="{BB962C8B-B14F-4D97-AF65-F5344CB8AC3E}">
        <p14:creationId xmlns:p14="http://schemas.microsoft.com/office/powerpoint/2010/main" val="3222837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PROJECT_NAME">
            <a:extLst>
              <a:ext uri="{FF2B5EF4-FFF2-40B4-BE49-F238E27FC236}">
                <a16:creationId xmlns:a16="http://schemas.microsoft.com/office/drawing/2014/main" id="{5CF94604-A4A5-48AA-9D1D-F0A6282722B3}"/>
              </a:ext>
            </a:extLst>
          </p:cNvPr>
          <p:cNvSpPr>
            <a:spLocks noGrp="1"/>
          </p:cNvSpPr>
          <p:nvPr>
            <p:ph type="body" sz="quarter" idx="10"/>
          </p:nvPr>
        </p:nvSpPr>
        <p:spPr>
          <a:xfrm>
            <a:off x="0" y="211542"/>
            <a:ext cx="9600734" cy="400110"/>
          </a:xfrm>
        </p:spPr>
        <p:txBody>
          <a:bodyPr/>
          <a:lstStyle/>
          <a:p>
            <a:r>
              <a:rPr lang="en-US" dirty="0"/>
              <a:t>dial – Distributed ad-hoc localization</a:t>
            </a:r>
          </a:p>
        </p:txBody>
      </p:sp>
      <p:sp>
        <p:nvSpPr>
          <p:cNvPr id="17" name="OVERVIEW_ONE_LINER">
            <a:extLst>
              <a:ext uri="{FF2B5EF4-FFF2-40B4-BE49-F238E27FC236}">
                <a16:creationId xmlns:a16="http://schemas.microsoft.com/office/drawing/2014/main" id="{E2A7A1B5-2DA3-4E90-AC17-E5D906EBFDB1}"/>
              </a:ext>
            </a:extLst>
          </p:cNvPr>
          <p:cNvSpPr>
            <a:spLocks noGrp="1"/>
          </p:cNvSpPr>
          <p:nvPr>
            <p:ph type="body" sz="quarter" idx="11"/>
          </p:nvPr>
        </p:nvSpPr>
        <p:spPr/>
        <p:txBody>
          <a:bodyPr/>
          <a:lstStyle/>
          <a:p>
            <a:r>
              <a:rPr lang="en-US" dirty="0"/>
              <a:t>Rapid and distributed position estimation in a large proliferated satellite constellation</a:t>
            </a:r>
          </a:p>
        </p:txBody>
      </p:sp>
      <p:sp>
        <p:nvSpPr>
          <p:cNvPr id="19" name="LEAD">
            <a:extLst>
              <a:ext uri="{FF2B5EF4-FFF2-40B4-BE49-F238E27FC236}">
                <a16:creationId xmlns:a16="http://schemas.microsoft.com/office/drawing/2014/main" id="{B47F1971-08E1-4095-97A1-F4DE9BA99FF2}"/>
              </a:ext>
            </a:extLst>
          </p:cNvPr>
          <p:cNvSpPr>
            <a:spLocks noGrp="1"/>
          </p:cNvSpPr>
          <p:nvPr>
            <p:ph type="body" sz="quarter" idx="35"/>
          </p:nvPr>
        </p:nvSpPr>
        <p:spPr/>
        <p:txBody>
          <a:bodyPr/>
          <a:lstStyle/>
          <a:p>
            <a:r>
              <a:rPr lang="en-US" dirty="0"/>
              <a:t>Justin Kim</a:t>
            </a:r>
          </a:p>
        </p:txBody>
      </p:sp>
      <p:sp>
        <p:nvSpPr>
          <p:cNvPr id="21" name="RESULTS_KEY_OUTCOME_01">
            <a:extLst>
              <a:ext uri="{FF2B5EF4-FFF2-40B4-BE49-F238E27FC236}">
                <a16:creationId xmlns:a16="http://schemas.microsoft.com/office/drawing/2014/main" id="{37C71986-5BC2-4C2C-A244-9B552F4E685E}"/>
              </a:ext>
            </a:extLst>
          </p:cNvPr>
          <p:cNvSpPr>
            <a:spLocks noGrp="1"/>
          </p:cNvSpPr>
          <p:nvPr>
            <p:ph type="body" sz="quarter" idx="60"/>
          </p:nvPr>
        </p:nvSpPr>
        <p:spPr>
          <a:xfrm>
            <a:off x="795528" y="1273148"/>
            <a:ext cx="2834640" cy="1726374"/>
          </a:xfrm>
        </p:spPr>
        <p:txBody>
          <a:bodyPr/>
          <a:lstStyle/>
          <a:p>
            <a:pPr algn="just"/>
            <a:r>
              <a:rPr lang="en-US" dirty="0"/>
              <a:t>MDS-MAP was implemented in a centralized 2-D case with high accuracy. Position estimation was near-perfect for networks ranging from 100 to 10,000 nodes. MDS-MAP was also implemented for the 3-D case for networks between 100 and 1,000 nodes with high accuracy. RMSE and simulation time are plotted below.</a:t>
            </a:r>
          </a:p>
        </p:txBody>
      </p:sp>
      <p:sp>
        <p:nvSpPr>
          <p:cNvPr id="18" name="JON">
            <a:extLst>
              <a:ext uri="{FF2B5EF4-FFF2-40B4-BE49-F238E27FC236}">
                <a16:creationId xmlns:a16="http://schemas.microsoft.com/office/drawing/2014/main" id="{83AC8A64-1643-4A1A-BD7E-9843EE947039}"/>
              </a:ext>
            </a:extLst>
          </p:cNvPr>
          <p:cNvSpPr>
            <a:spLocks noGrp="1"/>
          </p:cNvSpPr>
          <p:nvPr>
            <p:ph type="body" sz="quarter" idx="31"/>
          </p:nvPr>
        </p:nvSpPr>
        <p:spPr/>
        <p:txBody>
          <a:bodyPr/>
          <a:lstStyle/>
          <a:p>
            <a:r>
              <a:rPr lang="en-US" dirty="0"/>
              <a:t>841757</a:t>
            </a:r>
          </a:p>
        </p:txBody>
      </p:sp>
      <p:sp>
        <p:nvSpPr>
          <p:cNvPr id="20" name="FUNDING_SOURCE">
            <a:extLst>
              <a:ext uri="{FF2B5EF4-FFF2-40B4-BE49-F238E27FC236}">
                <a16:creationId xmlns:a16="http://schemas.microsoft.com/office/drawing/2014/main" id="{899B82E9-DD49-40FD-88F3-53E3F60DFA5D}"/>
              </a:ext>
            </a:extLst>
          </p:cNvPr>
          <p:cNvSpPr>
            <a:spLocks noGrp="1"/>
          </p:cNvSpPr>
          <p:nvPr>
            <p:ph type="body" sz="quarter" idx="36"/>
          </p:nvPr>
        </p:nvSpPr>
        <p:spPr/>
        <p:txBody>
          <a:bodyPr/>
          <a:lstStyle/>
          <a:p>
            <a:r>
              <a:rPr lang="en-US" dirty="0"/>
              <a:t>Ventures</a:t>
            </a:r>
          </a:p>
        </p:txBody>
      </p:sp>
      <mc:AlternateContent xmlns:mc="http://schemas.openxmlformats.org/markup-compatibility/2006" xmlns:a14="http://schemas.microsoft.com/office/drawing/2010/main">
        <mc:Choice Requires="a14">
          <p:sp>
            <p:nvSpPr>
              <p:cNvPr id="22" name="RESULTS_KEY_OUTCOME_02">
                <a:extLst>
                  <a:ext uri="{FF2B5EF4-FFF2-40B4-BE49-F238E27FC236}">
                    <a16:creationId xmlns:a16="http://schemas.microsoft.com/office/drawing/2014/main" id="{8DB9BBD7-4068-4C28-9883-9B8BDB8221CA}"/>
                  </a:ext>
                </a:extLst>
              </p:cNvPr>
              <p:cNvSpPr>
                <a:spLocks noGrp="1"/>
              </p:cNvSpPr>
              <p:nvPr>
                <p:ph type="body" sz="quarter" idx="65"/>
              </p:nvPr>
            </p:nvSpPr>
            <p:spPr>
              <a:xfrm>
                <a:off x="3721608" y="1271920"/>
                <a:ext cx="2834640" cy="1726373"/>
              </a:xfrm>
            </p:spPr>
            <p:txBody>
              <a:bodyPr/>
              <a:lstStyle/>
              <a:p>
                <a:pPr algn="just"/>
                <a:r>
                  <a:rPr lang="en-US" b="1" dirty="0"/>
                  <a:t>Centralized MDS mapping</a:t>
                </a:r>
                <a:r>
                  <a:rPr lang="en-US" dirty="0"/>
                  <a:t>:</a:t>
                </a:r>
              </a:p>
              <a:p>
                <a:pPr marL="171450" indent="-171450" algn="just">
                  <a:buFontTx/>
                  <a:buChar char="-"/>
                </a:pPr>
                <a:r>
                  <a:rPr lang="en-US" dirty="0"/>
                  <a:t>Relies on complete pair-wise  (Euclidean) distance knowledge, which is not realistic for a global satellite network.</a:t>
                </a:r>
              </a:p>
              <a:p>
                <a:pPr marL="171450" indent="-171450" algn="just">
                  <a:buFontTx/>
                  <a:buChar char="-"/>
                </a:pPr>
                <a:r>
                  <a:rPr lang="en-US" dirty="0"/>
                  <a:t>Requires a central computing authority to perform the relative and absolute mapping.</a:t>
                </a:r>
              </a:p>
              <a:p>
                <a:pPr marL="171450" indent="-171450" algn="just">
                  <a:buFontTx/>
                  <a:buChar char="-"/>
                </a:pPr>
                <a:r>
                  <a:rPr lang="en-US" dirty="0"/>
                  <a:t>Does not perform well in “irregular” networks</a:t>
                </a:r>
              </a:p>
              <a:p>
                <a:pPr marL="171450" indent="-171450" algn="just">
                  <a:buFontTx/>
                  <a:buChar char="-"/>
                </a:pPr>
                <a:r>
                  <a:rPr lang="en-US" dirty="0"/>
                  <a:t>Highest time complexity of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oMath>
                </a14:m>
                <a:r>
                  <a:rPr lang="en-US" dirty="0"/>
                  <a:t>)</a:t>
                </a:r>
              </a:p>
              <a:p>
                <a:pPr marL="404813" lvl="1" indent="-171450" algn="just">
                  <a:buFontTx/>
                  <a:buChar char="-"/>
                </a:pPr>
                <a:r>
                  <a:rPr lang="en-US" dirty="0"/>
                  <a:t>n = number of nodes</a:t>
                </a:r>
              </a:p>
            </p:txBody>
          </p:sp>
        </mc:Choice>
        <mc:Fallback xmlns="">
          <p:sp>
            <p:nvSpPr>
              <p:cNvPr id="22" name="RESULTS_KEY_OUTCOME_02">
                <a:extLst>
                  <a:ext uri="{FF2B5EF4-FFF2-40B4-BE49-F238E27FC236}">
                    <a16:creationId xmlns:a16="http://schemas.microsoft.com/office/drawing/2014/main" id="{8DB9BBD7-4068-4C28-9883-9B8BDB8221CA}"/>
                  </a:ext>
                </a:extLst>
              </p:cNvPr>
              <p:cNvSpPr>
                <a:spLocks noGrp="1" noRot="1" noChangeAspect="1" noMove="1" noResize="1" noEditPoints="1" noAdjustHandles="1" noChangeArrowheads="1" noChangeShapeType="1" noTextEdit="1"/>
              </p:cNvSpPr>
              <p:nvPr>
                <p:ph type="body" sz="quarter" idx="65"/>
              </p:nvPr>
            </p:nvSpPr>
            <p:spPr>
              <a:xfrm>
                <a:off x="3721608" y="1271920"/>
                <a:ext cx="2834640" cy="1726373"/>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SULTS_KEY_OUTCOME_03">
                <a:extLst>
                  <a:ext uri="{FF2B5EF4-FFF2-40B4-BE49-F238E27FC236}">
                    <a16:creationId xmlns:a16="http://schemas.microsoft.com/office/drawing/2014/main" id="{17C84AA5-A143-442A-A8B7-5940008FFE51}"/>
                  </a:ext>
                </a:extLst>
              </p:cNvPr>
              <p:cNvSpPr>
                <a:spLocks noGrp="1"/>
              </p:cNvSpPr>
              <p:nvPr>
                <p:ph type="body" sz="quarter" idx="66"/>
              </p:nvPr>
            </p:nvSpPr>
            <p:spPr/>
            <p:txBody>
              <a:bodyPr/>
              <a:lstStyle/>
              <a:p>
                <a:pPr algn="just"/>
                <a:r>
                  <a:rPr lang="en-US" b="1" dirty="0"/>
                  <a:t>Distributed MDS mapping</a:t>
                </a:r>
                <a:r>
                  <a:rPr lang="en-US" dirty="0"/>
                  <a:t>:</a:t>
                </a:r>
              </a:p>
              <a:p>
                <a:pPr marL="171450" indent="-171450" algn="just">
                  <a:buFontTx/>
                  <a:buChar char="-"/>
                </a:pPr>
                <a:r>
                  <a:rPr lang="en-US" dirty="0"/>
                  <a:t>Computation of local maps can be done in parallel at each nodes, and local maps can be merged in parallel throughout the network.</a:t>
                </a:r>
              </a:p>
              <a:p>
                <a:pPr marL="171450" indent="-171450" algn="just">
                  <a:buFontTx/>
                  <a:buChar char="-"/>
                </a:pPr>
                <a:r>
                  <a:rPr lang="en-US" dirty="0"/>
                  <a:t>Using local maps to assemble the network maintains the accuracy of MDS, while being scalable to large networks.</a:t>
                </a:r>
              </a:p>
              <a:p>
                <a:pPr marL="171450" indent="-171450" algn="just">
                  <a:buFontTx/>
                  <a:buChar char="-"/>
                </a:pPr>
                <a:r>
                  <a:rPr lang="en-US" dirty="0"/>
                  <a:t>Highest time complexity of </a:t>
                </a:r>
                <a14:m>
                  <m:oMath xmlns:m="http://schemas.openxmlformats.org/officeDocument/2006/math">
                    <m:r>
                      <a:rPr lang="en-US" i="1">
                        <a:latin typeface="Cambria Math" panose="02040503050406030204" pitchFamily="18" charset="0"/>
                      </a:rPr>
                      <m:t>𝑂</m:t>
                    </m:r>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𝑘</m:t>
                        </m:r>
                      </m:e>
                      <m:sup>
                        <m:r>
                          <a:rPr lang="en-US" i="1">
                            <a:latin typeface="Cambria Math" panose="02040503050406030204" pitchFamily="18" charset="0"/>
                          </a:rPr>
                          <m:t>3</m:t>
                        </m:r>
                      </m:sup>
                    </m:sSup>
                    <m:r>
                      <a:rPr lang="en-US" b="0" i="1" smtClean="0">
                        <a:latin typeface="Cambria Math" panose="02040503050406030204" pitchFamily="18" charset="0"/>
                      </a:rPr>
                      <m:t>𝑛</m:t>
                    </m:r>
                  </m:oMath>
                </a14:m>
                <a:r>
                  <a:rPr lang="en-US" dirty="0"/>
                  <a:t>)</a:t>
                </a:r>
              </a:p>
              <a:p>
                <a:pPr marL="404813" lvl="1" indent="-171450" algn="just">
                  <a:buFontTx/>
                  <a:buChar char="-"/>
                </a:pPr>
                <a:r>
                  <a:rPr lang="en-US" dirty="0"/>
                  <a:t>n = number of nodes</a:t>
                </a:r>
              </a:p>
              <a:p>
                <a:pPr marL="404813" lvl="1" indent="-171450" algn="just">
                  <a:buFontTx/>
                  <a:buChar char="-"/>
                </a:pPr>
                <a:r>
                  <a:rPr lang="en-US" dirty="0"/>
                  <a:t>k = average number of local neighbors</a:t>
                </a:r>
              </a:p>
            </p:txBody>
          </p:sp>
        </mc:Choice>
        <mc:Fallback xmlns="">
          <p:sp>
            <p:nvSpPr>
              <p:cNvPr id="23" name="RESULTS_KEY_OUTCOME_03">
                <a:extLst>
                  <a:ext uri="{FF2B5EF4-FFF2-40B4-BE49-F238E27FC236}">
                    <a16:creationId xmlns:a16="http://schemas.microsoft.com/office/drawing/2014/main" id="{17C84AA5-A143-442A-A8B7-5940008FFE51}"/>
                  </a:ext>
                </a:extLst>
              </p:cNvPr>
              <p:cNvSpPr>
                <a:spLocks noGrp="1" noRot="1" noChangeAspect="1" noMove="1" noResize="1" noEditPoints="1" noAdjustHandles="1" noChangeArrowheads="1" noChangeShapeType="1" noTextEdit="1"/>
              </p:cNvSpPr>
              <p:nvPr>
                <p:ph type="body" sz="quarter" idx="66"/>
              </p:nvPr>
            </p:nvSpPr>
            <p:spPr>
              <a:blipFill>
                <a:blip r:embed="rId3"/>
                <a:stretch>
                  <a:fillRect b="-9259"/>
                </a:stretch>
              </a:blipFill>
            </p:spPr>
            <p:txBody>
              <a:bodyPr/>
              <a:lstStyle/>
              <a:p>
                <a:r>
                  <a:rPr lang="en-US">
                    <a:noFill/>
                  </a:rPr>
                  <a:t> </a:t>
                </a:r>
              </a:p>
            </p:txBody>
          </p:sp>
        </mc:Fallback>
      </mc:AlternateContent>
      <p:sp>
        <p:nvSpPr>
          <p:cNvPr id="24" name="OVERVIEW_CUSTOMER_CONNECTION">
            <a:extLst>
              <a:ext uri="{FF2B5EF4-FFF2-40B4-BE49-F238E27FC236}">
                <a16:creationId xmlns:a16="http://schemas.microsoft.com/office/drawing/2014/main" id="{896A24B2-6FD5-47D9-B459-2DD853B5D4B5}"/>
              </a:ext>
            </a:extLst>
          </p:cNvPr>
          <p:cNvSpPr>
            <a:spLocks noGrp="1"/>
          </p:cNvSpPr>
          <p:nvPr>
            <p:ph type="body" sz="quarter" idx="67"/>
          </p:nvPr>
        </p:nvSpPr>
        <p:spPr/>
        <p:txBody>
          <a:bodyPr/>
          <a:lstStyle/>
          <a:p>
            <a:endParaRPr lang="en-US" dirty="0"/>
          </a:p>
        </p:txBody>
      </p:sp>
      <p:sp>
        <p:nvSpPr>
          <p:cNvPr id="25" name="DETAILS_DEMO">
            <a:extLst>
              <a:ext uri="{FF2B5EF4-FFF2-40B4-BE49-F238E27FC236}">
                <a16:creationId xmlns:a16="http://schemas.microsoft.com/office/drawing/2014/main" id="{CBD58D54-0B47-46A9-9384-07C81DA62147}"/>
              </a:ext>
            </a:extLst>
          </p:cNvPr>
          <p:cNvSpPr>
            <a:spLocks noGrp="1"/>
          </p:cNvSpPr>
          <p:nvPr>
            <p:ph type="body" sz="quarter" idx="68"/>
          </p:nvPr>
        </p:nvSpPr>
        <p:spPr/>
        <p:txBody>
          <a:bodyPr/>
          <a:lstStyle/>
          <a:p>
            <a:endParaRPr lang="en-US" dirty="0"/>
          </a:p>
        </p:txBody>
      </p:sp>
      <p:sp>
        <p:nvSpPr>
          <p:cNvPr id="26" name="DETAILS_NEXT_STEPS">
            <a:extLst>
              <a:ext uri="{FF2B5EF4-FFF2-40B4-BE49-F238E27FC236}">
                <a16:creationId xmlns:a16="http://schemas.microsoft.com/office/drawing/2014/main" id="{E65A1702-AAAD-4FB2-8C85-F0BDAD2078D2}"/>
              </a:ext>
            </a:extLst>
          </p:cNvPr>
          <p:cNvSpPr>
            <a:spLocks noGrp="1"/>
          </p:cNvSpPr>
          <p:nvPr>
            <p:ph type="body" sz="quarter" idx="69"/>
          </p:nvPr>
        </p:nvSpPr>
        <p:spPr>
          <a:xfrm>
            <a:off x="6881186" y="3283655"/>
            <a:ext cx="2719548" cy="1645920"/>
          </a:xfrm>
        </p:spPr>
        <p:txBody>
          <a:bodyPr/>
          <a:lstStyle/>
          <a:p>
            <a:r>
              <a:rPr lang="en-US" dirty="0"/>
              <a:t>Next steps:</a:t>
            </a:r>
          </a:p>
          <a:p>
            <a:pPr marL="171450" indent="-171450">
              <a:buFontTx/>
              <a:buChar char="-"/>
            </a:pPr>
            <a:r>
              <a:rPr lang="en-US" dirty="0"/>
              <a:t>Implement distributed algorithm MAP(P) and characterize performance</a:t>
            </a:r>
          </a:p>
          <a:p>
            <a:pPr marL="171450" indent="-171450">
              <a:buFontTx/>
              <a:buChar char="-"/>
            </a:pPr>
            <a:r>
              <a:rPr lang="en-US" dirty="0"/>
              <a:t>Implement uncertainty in ranging knowledge</a:t>
            </a:r>
          </a:p>
          <a:p>
            <a:pPr marL="171450" indent="-171450">
              <a:buFontTx/>
              <a:buChar char="-"/>
            </a:pPr>
            <a:r>
              <a:rPr lang="en-US" dirty="0"/>
              <a:t>Investigate range-free localization and effects of network topology on accuracy (local neighborhood range, connections per satellite, crosslink range)</a:t>
            </a:r>
          </a:p>
          <a:p>
            <a:pPr marL="171450" indent="-171450">
              <a:buFontTx/>
              <a:buChar char="-"/>
            </a:pPr>
            <a:r>
              <a:rPr lang="en-US" dirty="0"/>
              <a:t>Implement on </a:t>
            </a:r>
            <a:r>
              <a:rPr lang="en-US" dirty="0" err="1"/>
              <a:t>SWaP</a:t>
            </a:r>
            <a:r>
              <a:rPr lang="en-US" dirty="0"/>
              <a:t>-limited hardware</a:t>
            </a:r>
          </a:p>
        </p:txBody>
      </p:sp>
      <p:sp>
        <p:nvSpPr>
          <p:cNvPr id="27" name="RESULTS_IP">
            <a:extLst>
              <a:ext uri="{FF2B5EF4-FFF2-40B4-BE49-F238E27FC236}">
                <a16:creationId xmlns:a16="http://schemas.microsoft.com/office/drawing/2014/main" id="{1AA10C0D-2143-4CEE-9817-565071320A4B}"/>
              </a:ext>
            </a:extLst>
          </p:cNvPr>
          <p:cNvSpPr>
            <a:spLocks noGrp="1"/>
          </p:cNvSpPr>
          <p:nvPr>
            <p:ph type="body" sz="quarter" idx="70"/>
          </p:nvPr>
        </p:nvSpPr>
        <p:spPr/>
        <p:txBody>
          <a:bodyPr/>
          <a:lstStyle/>
          <a:p>
            <a:endParaRPr lang="en-US" dirty="0"/>
          </a:p>
        </p:txBody>
      </p:sp>
      <p:sp>
        <p:nvSpPr>
          <p:cNvPr id="28" name="RESULTS_PUBLICATIONS">
            <a:extLst>
              <a:ext uri="{FF2B5EF4-FFF2-40B4-BE49-F238E27FC236}">
                <a16:creationId xmlns:a16="http://schemas.microsoft.com/office/drawing/2014/main" id="{FC5670AF-A8EA-4BA9-B4CC-B53F030706BD}"/>
              </a:ext>
            </a:extLst>
          </p:cNvPr>
          <p:cNvSpPr>
            <a:spLocks noGrp="1"/>
          </p:cNvSpPr>
          <p:nvPr>
            <p:ph type="body" sz="quarter" idx="71"/>
          </p:nvPr>
        </p:nvSpPr>
        <p:spPr/>
        <p:txBody>
          <a:bodyPr/>
          <a:lstStyle/>
          <a:p>
            <a:endParaRPr lang="en-US" dirty="0"/>
          </a:p>
        </p:txBody>
      </p:sp>
      <p:sp>
        <p:nvSpPr>
          <p:cNvPr id="29" name="RESULTS_CONFERENCES">
            <a:extLst>
              <a:ext uri="{FF2B5EF4-FFF2-40B4-BE49-F238E27FC236}">
                <a16:creationId xmlns:a16="http://schemas.microsoft.com/office/drawing/2014/main" id="{42D6D7D5-563E-40AC-B489-1BE68B98FD62}"/>
              </a:ext>
            </a:extLst>
          </p:cNvPr>
          <p:cNvSpPr>
            <a:spLocks noGrp="1"/>
          </p:cNvSpPr>
          <p:nvPr>
            <p:ph type="body" sz="quarter" idx="72"/>
          </p:nvPr>
        </p:nvSpPr>
        <p:spPr/>
        <p:txBody>
          <a:bodyPr/>
          <a:lstStyle/>
          <a:p>
            <a:endParaRPr lang="en-US" dirty="0"/>
          </a:p>
        </p:txBody>
      </p:sp>
      <p:pic>
        <p:nvPicPr>
          <p:cNvPr id="3" name="Picture 2">
            <a:extLst>
              <a:ext uri="{FF2B5EF4-FFF2-40B4-BE49-F238E27FC236}">
                <a16:creationId xmlns:a16="http://schemas.microsoft.com/office/drawing/2014/main" id="{EC614B3F-FD46-4DB3-8592-4C989A438892}"/>
              </a:ext>
            </a:extLst>
          </p:cNvPr>
          <p:cNvPicPr>
            <a:picLocks noChangeAspect="1"/>
          </p:cNvPicPr>
          <p:nvPr/>
        </p:nvPicPr>
        <p:blipFill>
          <a:blip r:embed="rId4"/>
          <a:stretch>
            <a:fillRect/>
          </a:stretch>
        </p:blipFill>
        <p:spPr>
          <a:xfrm>
            <a:off x="692403" y="3096694"/>
            <a:ext cx="6058022" cy="3441815"/>
          </a:xfrm>
          <a:prstGeom prst="rect">
            <a:avLst/>
          </a:prstGeom>
          <a:ln w="3175">
            <a:solidFill>
              <a:schemeClr val="tx1"/>
            </a:solidFill>
          </a:ln>
        </p:spPr>
      </p:pic>
    </p:spTree>
    <p:extLst>
      <p:ext uri="{BB962C8B-B14F-4D97-AF65-F5344CB8AC3E}">
        <p14:creationId xmlns:p14="http://schemas.microsoft.com/office/powerpoint/2010/main" val="3812169524"/>
      </p:ext>
    </p:extLst>
  </p:cSld>
  <p:clrMapOvr>
    <a:masterClrMapping/>
  </p:clrMapOvr>
</p:sld>
</file>

<file path=ppt/theme/theme1.xml><?xml version="1.0" encoding="utf-8"?>
<a:theme xmlns:a="http://schemas.openxmlformats.org/drawingml/2006/main" name="1_Blank">
  <a:themeElements>
    <a:clrScheme name="Aerospace New Colors">
      <a:dk1>
        <a:srgbClr val="000000"/>
      </a:dk1>
      <a:lt1>
        <a:sysClr val="window" lastClr="FFFFFF"/>
      </a:lt1>
      <a:dk2>
        <a:srgbClr val="6F6F70"/>
      </a:dk2>
      <a:lt2>
        <a:srgbClr val="2E008B"/>
      </a:lt2>
      <a:accent1>
        <a:srgbClr val="5E8AB4"/>
      </a:accent1>
      <a:accent2>
        <a:srgbClr val="9B7793"/>
      </a:accent2>
      <a:accent3>
        <a:srgbClr val="FF8F1C"/>
      </a:accent3>
      <a:accent4>
        <a:srgbClr val="FFC72C"/>
      </a:accent4>
      <a:accent5>
        <a:srgbClr val="4F868E"/>
      </a:accent5>
      <a:accent6>
        <a:srgbClr val="A4D65E"/>
      </a:accent6>
      <a:hlink>
        <a:srgbClr val="5E8AB4"/>
      </a:hlink>
      <a:folHlink>
        <a:srgbClr val="4F868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a:solidFill>
            <a:schemeClr val="tx1"/>
          </a:solidFill>
        </a:ln>
        <a:effectLst/>
      </a:spPr>
      <a:bodyPr rtlCol="0" anchor="ctr"/>
      <a:lstStyle>
        <a:defPPr algn="ctr">
          <a:defRPr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17 corp_newBrand_4.3_cleanLogo.potx" id="{9CDF77FC-A88D-499A-B6D8-2BE6C5817AE1}" vid="{D28AFCCC-B62F-486F-913D-BFCD8B8EA0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CD688C767E01141A97C6FAE41AF2B6F" ma:contentTypeVersion="18" ma:contentTypeDescription="Create a new document." ma:contentTypeScope="" ma:versionID="b62200fd839641f471f862c69a3c9557">
  <xsd:schema xmlns:xsd="http://www.w3.org/2001/XMLSchema" xmlns:xs="http://www.w3.org/2001/XMLSchema" xmlns:p="http://schemas.microsoft.com/office/2006/metadata/properties" xmlns:ns2="1b61945e-ea42-4939-992c-499712c4dde6" xmlns:ns3="75bac2cd-ddab-4cd9-afd2-4e18805de604" targetNamespace="http://schemas.microsoft.com/office/2006/metadata/properties" ma:root="true" ma:fieldsID="662b3b9240b4bd6af68f525a09383479" ns2:_="" ns3:_="">
    <xsd:import namespace="1b61945e-ea42-4939-992c-499712c4dde6"/>
    <xsd:import namespace="75bac2cd-ddab-4cd9-afd2-4e18805de60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61945e-ea42-4939-992c-499712c4dde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5bac2cd-ddab-4cd9-afd2-4e18805de604"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1b61945e-ea42-4939-992c-499712c4dde6">
      <UserInfo>
        <DisplayName>Margaret A Viola</DisplayName>
        <AccountId>2555</AccountId>
        <AccountType/>
      </UserInfo>
      <UserInfo>
        <DisplayName>Paul V Anderson</DisplayName>
        <AccountId>110</AccountId>
        <AccountType/>
      </UserInfo>
    </SharedWithUsers>
  </documentManagement>
</p:properties>
</file>

<file path=customXml/itemProps1.xml><?xml version="1.0" encoding="utf-8"?>
<ds:datastoreItem xmlns:ds="http://schemas.openxmlformats.org/officeDocument/2006/customXml" ds:itemID="{AE6941D5-9B70-4FCF-8431-FD2C00B4DF13}">
  <ds:schemaRefs>
    <ds:schemaRef ds:uri="http://schemas.microsoft.com/sharepoint/v3/contenttype/forms"/>
  </ds:schemaRefs>
</ds:datastoreItem>
</file>

<file path=customXml/itemProps2.xml><?xml version="1.0" encoding="utf-8"?>
<ds:datastoreItem xmlns:ds="http://schemas.openxmlformats.org/officeDocument/2006/customXml" ds:itemID="{F2105C56-557A-4102-8DB1-1D3EEF9C09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61945e-ea42-4939-992c-499712c4dde6"/>
    <ds:schemaRef ds:uri="75bac2cd-ddab-4cd9-afd2-4e18805de6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61B769-D194-4AE7-9D3D-107ABC3B3746}">
  <ds:schemaRefs>
    <ds:schemaRef ds:uri="http://schemas.microsoft.com/office/2006/documentManagement/types"/>
    <ds:schemaRef ds:uri="http://purl.org/dc/terms/"/>
    <ds:schemaRef ds:uri="http://schemas.openxmlformats.org/package/2006/metadata/core-properties"/>
    <ds:schemaRef ds:uri="http://purl.org/dc/elements/1.1/"/>
    <ds:schemaRef ds:uri="http://purl.org/dc/dcmitype/"/>
    <ds:schemaRef ds:uri="http://schemas.microsoft.com/office/infopath/2007/PartnerControls"/>
    <ds:schemaRef ds:uri="75bac2cd-ddab-4cd9-afd2-4e18805de604"/>
    <ds:schemaRef ds:uri="http://schemas.microsoft.com/office/2006/metadata/properties"/>
    <ds:schemaRef ds:uri="1b61945e-ea42-4939-992c-499712c4dde6"/>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2017 corp_newBrand_4.3_cleanLogo</Template>
  <TotalTime>10250</TotalTime>
  <Words>654</Words>
  <Application>Microsoft Office PowerPoint</Application>
  <PresentationFormat>Custom</PresentationFormat>
  <Paragraphs>46</Paragraphs>
  <Slides>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vt:i4>
      </vt:variant>
    </vt:vector>
  </HeadingPairs>
  <TitlesOfParts>
    <vt:vector size="13" baseType="lpstr">
      <vt:lpstr>Arial</vt:lpstr>
      <vt:lpstr>Calibri</vt:lpstr>
      <vt:lpstr>Cambria Math</vt:lpstr>
      <vt:lpstr>Dubai</vt:lpstr>
      <vt:lpstr>Franklin Gothic Book</vt:lpstr>
      <vt:lpstr>Franklin Gothic Medium</vt:lpstr>
      <vt:lpstr>Franklin Gothic Medium Cond</vt:lpstr>
      <vt:lpstr>Segoe UI Black</vt:lpstr>
      <vt:lpstr>Segoe UI Semilight</vt:lpstr>
      <vt:lpstr>Tw Cen MT</vt:lpstr>
      <vt:lpstr>1_Blank</vt:lpstr>
      <vt:lpstr>PowerPoint Presentation</vt:lpstr>
      <vt:lpstr>PowerPoint Presentation</vt:lpstr>
    </vt:vector>
  </TitlesOfParts>
  <Manager/>
  <Company>Aerospace Corporation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Randy M Villahermosa</dc:creator>
  <cp:keywords/>
  <dc:description/>
  <cp:lastModifiedBy>Justin Kim</cp:lastModifiedBy>
  <cp:revision>286</cp:revision>
  <cp:lastPrinted>2018-11-12T19:13:39Z</cp:lastPrinted>
  <dcterms:created xsi:type="dcterms:W3CDTF">2018-05-16T17:44:45Z</dcterms:created>
  <dcterms:modified xsi:type="dcterms:W3CDTF">2020-05-21T21:16:00Z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0x0101002CD688C767E01141A97C6FAE41AF2B6F</vt:lpwstr>
  </property>
  <property fmtid="{D5CDD505-2E9C-101B-9397-08002B2CF9AE}" pid="3" name="_dlc_DocIdItemGuid">
    <vt:lpwstr>2eca26bd-ca3e-41ff-a1fe-be826d22c0e5</vt:lpwstr>
  </property>
</Properties>
</file>