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iernan" userId="2cf28d909665366d" providerId="Windows Live" clId="Web-{1AC6DD06-8E76-4F68-8C79-18F7D9652CFA}"/>
    <pc:docChg chg="addSld delSld modSld">
      <pc:chgData name="John Kiernan" userId="2cf28d909665366d" providerId="Windows Live" clId="Web-{1AC6DD06-8E76-4F68-8C79-18F7D9652CFA}" dt="2018-08-19T21:41:58.274" v="82" actId="1076"/>
      <pc:docMkLst>
        <pc:docMk/>
      </pc:docMkLst>
      <pc:sldChg chg="del">
        <pc:chgData name="John Kiernan" userId="2cf28d909665366d" providerId="Windows Live" clId="Web-{1AC6DD06-8E76-4F68-8C79-18F7D9652CFA}" dt="2018-08-19T21:32:32.799" v="1"/>
        <pc:sldMkLst>
          <pc:docMk/>
          <pc:sldMk cId="109857222" sldId="256"/>
        </pc:sldMkLst>
      </pc:sldChg>
      <pc:sldChg chg="addSp modSp new">
        <pc:chgData name="John Kiernan" userId="2cf28d909665366d" providerId="Windows Live" clId="Web-{1AC6DD06-8E76-4F68-8C79-18F7D9652CFA}" dt="2018-08-19T21:41:58.274" v="82" actId="1076"/>
        <pc:sldMkLst>
          <pc:docMk/>
          <pc:sldMk cId="3349162500" sldId="257"/>
        </pc:sldMkLst>
        <pc:spChg chg="add mod">
          <ac:chgData name="John Kiernan" userId="2cf28d909665366d" providerId="Windows Live" clId="Web-{1AC6DD06-8E76-4F68-8C79-18F7D9652CFA}" dt="2018-08-19T21:41:58.258" v="81" actId="1076"/>
          <ac:spMkLst>
            <pc:docMk/>
            <pc:sldMk cId="3349162500" sldId="257"/>
            <ac:spMk id="2" creationId="{D1D26D19-3B13-4431-B8B6-3FD1E6BE79C9}"/>
          </ac:spMkLst>
        </pc:spChg>
        <pc:spChg chg="add mod">
          <ac:chgData name="John Kiernan" userId="2cf28d909665366d" providerId="Windows Live" clId="Web-{1AC6DD06-8E76-4F68-8C79-18F7D9652CFA}" dt="2018-08-19T21:41:58.274" v="82" actId="1076"/>
          <ac:spMkLst>
            <pc:docMk/>
            <pc:sldMk cId="3349162500" sldId="257"/>
            <ac:spMk id="3" creationId="{EBD1D86F-171E-42B5-B833-F6107A764350}"/>
          </ac:spMkLst>
        </pc:spChg>
      </pc:sldChg>
    </pc:docChg>
  </pc:docChgLst>
  <pc:docChgLst>
    <pc:chgData name="John Kiernan" userId="2cf28d909665366d" providerId="Windows Live" clId="Web-{DE1381EB-ACAA-4E47-8747-722A0BCC4BA5}"/>
    <pc:docChg chg="modSld">
      <pc:chgData name="John Kiernan" userId="2cf28d909665366d" providerId="Windows Live" clId="Web-{DE1381EB-ACAA-4E47-8747-722A0BCC4BA5}" dt="2018-08-20T09:12:07.879" v="78" actId="20577"/>
      <pc:docMkLst>
        <pc:docMk/>
      </pc:docMkLst>
      <pc:sldChg chg="addSp modSp">
        <pc:chgData name="John Kiernan" userId="2cf28d909665366d" providerId="Windows Live" clId="Web-{DE1381EB-ACAA-4E47-8747-722A0BCC4BA5}" dt="2018-08-20T09:12:07.082" v="76" actId="20577"/>
        <pc:sldMkLst>
          <pc:docMk/>
          <pc:sldMk cId="3349162500" sldId="257"/>
        </pc:sldMkLst>
        <pc:spChg chg="mod">
          <ac:chgData name="John Kiernan" userId="2cf28d909665366d" providerId="Windows Live" clId="Web-{DE1381EB-ACAA-4E47-8747-722A0BCC4BA5}" dt="2018-08-20T09:11:54.191" v="72" actId="1076"/>
          <ac:spMkLst>
            <pc:docMk/>
            <pc:sldMk cId="3349162500" sldId="257"/>
            <ac:spMk id="2" creationId="{D1D26D19-3B13-4431-B8B6-3FD1E6BE79C9}"/>
          </ac:spMkLst>
        </pc:spChg>
        <pc:spChg chg="mod">
          <ac:chgData name="John Kiernan" userId="2cf28d909665366d" providerId="Windows Live" clId="Web-{DE1381EB-ACAA-4E47-8747-722A0BCC4BA5}" dt="2018-08-20T09:12:07.082" v="76" actId="20577"/>
          <ac:spMkLst>
            <pc:docMk/>
            <pc:sldMk cId="3349162500" sldId="257"/>
            <ac:spMk id="3" creationId="{EBD1D86F-171E-42B5-B833-F6107A764350}"/>
          </ac:spMkLst>
        </pc:spChg>
        <pc:spChg chg="mod">
          <ac:chgData name="John Kiernan" userId="2cf28d909665366d" providerId="Windows Live" clId="Web-{DE1381EB-ACAA-4E47-8747-722A0BCC4BA5}" dt="2018-08-20T09:11:54.206" v="74" actId="1076"/>
          <ac:spMkLst>
            <pc:docMk/>
            <pc:sldMk cId="3349162500" sldId="257"/>
            <ac:spMk id="4" creationId="{69153233-430E-488E-98FD-26376BB6D8FA}"/>
          </ac:spMkLst>
        </pc:spChg>
        <pc:spChg chg="add mod">
          <ac:chgData name="John Kiernan" userId="2cf28d909665366d" providerId="Windows Live" clId="Web-{DE1381EB-ACAA-4E47-8747-722A0BCC4BA5}" dt="2018-08-20T09:11:54.206" v="75" actId="1076"/>
          <ac:spMkLst>
            <pc:docMk/>
            <pc:sldMk cId="3349162500" sldId="257"/>
            <ac:spMk id="5" creationId="{864F5C8B-0CB5-4D06-B5F8-4F4506D1C326}"/>
          </ac:spMkLst>
        </pc:spChg>
      </pc:sldChg>
    </pc:docChg>
  </pc:docChgLst>
  <pc:docChgLst>
    <pc:chgData name="John Kiernan" userId="2cf28d909665366d" providerId="Windows Live" clId="Web-{9FF8670A-6C18-4CC2-80E3-50AF3FB26BB4}"/>
    <pc:docChg chg="addSld modSld">
      <pc:chgData name="John Kiernan" userId="2cf28d909665366d" providerId="Windows Live" clId="Web-{9FF8670A-6C18-4CC2-80E3-50AF3FB26BB4}" dt="2018-08-19T22:35:57.126" v="411" actId="1076"/>
      <pc:docMkLst>
        <pc:docMk/>
      </pc:docMkLst>
      <pc:sldChg chg="addSp delSp modSp new">
        <pc:chgData name="John Kiernan" userId="2cf28d909665366d" providerId="Windows Live" clId="Web-{9FF8670A-6C18-4CC2-80E3-50AF3FB26BB4}" dt="2018-08-19T22:02:56.694" v="112" actId="20577"/>
        <pc:sldMkLst>
          <pc:docMk/>
          <pc:sldMk cId="362184635" sldId="258"/>
        </pc:sldMkLst>
        <pc:spChg chg="add mod">
          <ac:chgData name="John Kiernan" userId="2cf28d909665366d" providerId="Windows Live" clId="Web-{9FF8670A-6C18-4CC2-80E3-50AF3FB26BB4}" dt="2018-08-19T21:46:43.390" v="14" actId="20577"/>
          <ac:spMkLst>
            <pc:docMk/>
            <pc:sldMk cId="362184635" sldId="258"/>
            <ac:spMk id="2" creationId="{D46298C5-2CF5-436C-ACD6-73664F5BC225}"/>
          </ac:spMkLst>
        </pc:spChg>
        <pc:spChg chg="add mod">
          <ac:chgData name="John Kiernan" userId="2cf28d909665366d" providerId="Windows Live" clId="Web-{9FF8670A-6C18-4CC2-80E3-50AF3FB26BB4}" dt="2018-08-19T22:02:30.006" v="98" actId="20577"/>
          <ac:spMkLst>
            <pc:docMk/>
            <pc:sldMk cId="362184635" sldId="258"/>
            <ac:spMk id="3" creationId="{BAECD807-8318-4ED2-A0E0-F3C81B426E01}"/>
          </ac:spMkLst>
        </pc:spChg>
        <pc:spChg chg="add mod">
          <ac:chgData name="John Kiernan" userId="2cf28d909665366d" providerId="Windows Live" clId="Web-{9FF8670A-6C18-4CC2-80E3-50AF3FB26BB4}" dt="2018-08-19T21:50:23.855" v="63" actId="1076"/>
          <ac:spMkLst>
            <pc:docMk/>
            <pc:sldMk cId="362184635" sldId="258"/>
            <ac:spMk id="4" creationId="{D4C5C94C-ED30-48DC-9F41-C6810370B13A}"/>
          </ac:spMkLst>
        </pc:spChg>
        <pc:spChg chg="add del mod">
          <ac:chgData name="John Kiernan" userId="2cf28d909665366d" providerId="Windows Live" clId="Web-{9FF8670A-6C18-4CC2-80E3-50AF3FB26BB4}" dt="2018-08-19T21:55:58.188" v="75"/>
          <ac:spMkLst>
            <pc:docMk/>
            <pc:sldMk cId="362184635" sldId="258"/>
            <ac:spMk id="5" creationId="{688342BA-D9BE-4D92-9FC1-41E0B8A93022}"/>
          </ac:spMkLst>
        </pc:spChg>
        <pc:spChg chg="add mod">
          <ac:chgData name="John Kiernan" userId="2cf28d909665366d" providerId="Windows Live" clId="Web-{9FF8670A-6C18-4CC2-80E3-50AF3FB26BB4}" dt="2018-08-19T22:02:56.694" v="112" actId="20577"/>
          <ac:spMkLst>
            <pc:docMk/>
            <pc:sldMk cId="362184635" sldId="258"/>
            <ac:spMk id="8" creationId="{39A3FBFA-BADD-4339-888C-DF882C0E3247}"/>
          </ac:spMkLst>
        </pc:spChg>
        <pc:picChg chg="add mod">
          <ac:chgData name="John Kiernan" userId="2cf28d909665366d" providerId="Windows Live" clId="Web-{9FF8670A-6C18-4CC2-80E3-50AF3FB26BB4}" dt="2018-08-19T22:01:49.079" v="81" actId="1076"/>
          <ac:picMkLst>
            <pc:docMk/>
            <pc:sldMk cId="362184635" sldId="258"/>
            <ac:picMk id="6" creationId="{7539322C-0F0C-4816-99A7-32140115A44E}"/>
          </ac:picMkLst>
        </pc:picChg>
      </pc:sldChg>
      <pc:sldChg chg="addSp modSp new">
        <pc:chgData name="John Kiernan" userId="2cf28d909665366d" providerId="Windows Live" clId="Web-{9FF8670A-6C18-4CC2-80E3-50AF3FB26BB4}" dt="2018-08-19T22:09:49.136" v="158" actId="1076"/>
        <pc:sldMkLst>
          <pc:docMk/>
          <pc:sldMk cId="989926518" sldId="259"/>
        </pc:sldMkLst>
        <pc:spChg chg="add mod">
          <ac:chgData name="John Kiernan" userId="2cf28d909665366d" providerId="Windows Live" clId="Web-{9FF8670A-6C18-4CC2-80E3-50AF3FB26BB4}" dt="2018-08-19T22:05:20.795" v="130" actId="20577"/>
          <ac:spMkLst>
            <pc:docMk/>
            <pc:sldMk cId="989926518" sldId="259"/>
            <ac:spMk id="3" creationId="{D8A8F9F5-A5A8-4403-BEFA-2866247AF6D5}"/>
          </ac:spMkLst>
        </pc:spChg>
        <pc:spChg chg="add mod">
          <ac:chgData name="John Kiernan" userId="2cf28d909665366d" providerId="Windows Live" clId="Web-{9FF8670A-6C18-4CC2-80E3-50AF3FB26BB4}" dt="2018-08-19T22:06:27.845" v="149" actId="1076"/>
          <ac:spMkLst>
            <pc:docMk/>
            <pc:sldMk cId="989926518" sldId="259"/>
            <ac:spMk id="5" creationId="{B6BCB062-2BD1-48B5-9D6D-2B23976DB22F}"/>
          </ac:spMkLst>
        </pc:spChg>
        <pc:picChg chg="add mod">
          <ac:chgData name="John Kiernan" userId="2cf28d909665366d" providerId="Windows Live" clId="Web-{9FF8670A-6C18-4CC2-80E3-50AF3FB26BB4}" dt="2018-08-19T22:07:45.911" v="151" actId="1076"/>
          <ac:picMkLst>
            <pc:docMk/>
            <pc:sldMk cId="989926518" sldId="259"/>
            <ac:picMk id="6" creationId="{F0B32B09-06DB-4240-8FD2-EBF7BB966D90}"/>
          </ac:picMkLst>
        </pc:picChg>
        <pc:picChg chg="add mod">
          <ac:chgData name="John Kiernan" userId="2cf28d909665366d" providerId="Windows Live" clId="Web-{9FF8670A-6C18-4CC2-80E3-50AF3FB26BB4}" dt="2018-08-19T22:08:32.398" v="154" actId="1076"/>
          <ac:picMkLst>
            <pc:docMk/>
            <pc:sldMk cId="989926518" sldId="259"/>
            <ac:picMk id="8" creationId="{424697F0-8270-40CD-8436-F07204DF2E08}"/>
          </ac:picMkLst>
        </pc:picChg>
        <pc:picChg chg="add mod">
          <ac:chgData name="John Kiernan" userId="2cf28d909665366d" providerId="Windows Live" clId="Web-{9FF8670A-6C18-4CC2-80E3-50AF3FB26BB4}" dt="2018-08-19T22:09:49.136" v="158" actId="1076"/>
          <ac:picMkLst>
            <pc:docMk/>
            <pc:sldMk cId="989926518" sldId="259"/>
            <ac:picMk id="10" creationId="{BA422F72-72CB-41D5-AC7C-36EEDEB77538}"/>
          </ac:picMkLst>
        </pc:picChg>
      </pc:sldChg>
      <pc:sldChg chg="addSp delSp modSp new">
        <pc:chgData name="John Kiernan" userId="2cf28d909665366d" providerId="Windows Live" clId="Web-{9FF8670A-6C18-4CC2-80E3-50AF3FB26BB4}" dt="2018-08-19T22:20:19.579" v="247" actId="20577"/>
        <pc:sldMkLst>
          <pc:docMk/>
          <pc:sldMk cId="759912349" sldId="260"/>
        </pc:sldMkLst>
        <pc:spChg chg="add mod">
          <ac:chgData name="John Kiernan" userId="2cf28d909665366d" providerId="Windows Live" clId="Web-{9FF8670A-6C18-4CC2-80E3-50AF3FB26BB4}" dt="2018-08-19T22:18:03.323" v="191" actId="1076"/>
          <ac:spMkLst>
            <pc:docMk/>
            <pc:sldMk cId="759912349" sldId="260"/>
            <ac:spMk id="3" creationId="{3098065F-0682-4B85-89AA-2AD22D66CE06}"/>
          </ac:spMkLst>
        </pc:spChg>
        <pc:spChg chg="add mod">
          <ac:chgData name="John Kiernan" userId="2cf28d909665366d" providerId="Windows Live" clId="Web-{9FF8670A-6C18-4CC2-80E3-50AF3FB26BB4}" dt="2018-08-19T22:18:03.339" v="192" actId="1076"/>
          <ac:spMkLst>
            <pc:docMk/>
            <pc:sldMk cId="759912349" sldId="260"/>
            <ac:spMk id="5" creationId="{4CB98E58-1CE0-4D58-9115-5D4EFCB6166F}"/>
          </ac:spMkLst>
        </pc:spChg>
        <pc:spChg chg="add mod">
          <ac:chgData name="John Kiernan" userId="2cf28d909665366d" providerId="Windows Live" clId="Web-{9FF8670A-6C18-4CC2-80E3-50AF3FB26BB4}" dt="2018-08-19T22:20:19.579" v="247" actId="20577"/>
          <ac:spMkLst>
            <pc:docMk/>
            <pc:sldMk cId="759912349" sldId="260"/>
            <ac:spMk id="6" creationId="{322091C2-0635-402D-9071-13BACA2AA44A}"/>
          </ac:spMkLst>
        </pc:spChg>
        <pc:spChg chg="add mod">
          <ac:chgData name="John Kiernan" userId="2cf28d909665366d" providerId="Windows Live" clId="Web-{9FF8670A-6C18-4CC2-80E3-50AF3FB26BB4}" dt="2018-08-19T22:19:48.906" v="244" actId="20577"/>
          <ac:spMkLst>
            <pc:docMk/>
            <pc:sldMk cId="759912349" sldId="260"/>
            <ac:spMk id="12" creationId="{6BC87E5D-127C-4E4D-AE8D-3486C7011061}"/>
          </ac:spMkLst>
        </pc:spChg>
        <pc:picChg chg="add del mod">
          <ac:chgData name="John Kiernan" userId="2cf28d909665366d" providerId="Windows Live" clId="Web-{9FF8670A-6C18-4CC2-80E3-50AF3FB26BB4}" dt="2018-08-19T22:14:43.650" v="186"/>
          <ac:picMkLst>
            <pc:docMk/>
            <pc:sldMk cId="759912349" sldId="260"/>
            <ac:picMk id="7" creationId="{4246483F-A6C3-4DED-A0FA-4D12AE53F2D9}"/>
          </ac:picMkLst>
        </pc:picChg>
        <pc:picChg chg="add mod">
          <ac:chgData name="John Kiernan" userId="2cf28d909665366d" providerId="Windows Live" clId="Web-{9FF8670A-6C18-4CC2-80E3-50AF3FB26BB4}" dt="2018-08-19T22:19:44.734" v="243" actId="1076"/>
          <ac:picMkLst>
            <pc:docMk/>
            <pc:sldMk cId="759912349" sldId="260"/>
            <ac:picMk id="9" creationId="{C8B3F483-5B1F-4631-AC71-B64BAA1178BC}"/>
          </ac:picMkLst>
        </pc:picChg>
      </pc:sldChg>
      <pc:sldChg chg="addSp modSp new">
        <pc:chgData name="John Kiernan" userId="2cf28d909665366d" providerId="Windows Live" clId="Web-{9FF8670A-6C18-4CC2-80E3-50AF3FB26BB4}" dt="2018-08-19T22:32:20.929" v="366" actId="20577"/>
        <pc:sldMkLst>
          <pc:docMk/>
          <pc:sldMk cId="86149557" sldId="261"/>
        </pc:sldMkLst>
        <pc:spChg chg="add">
          <ac:chgData name="John Kiernan" userId="2cf28d909665366d" providerId="Windows Live" clId="Web-{9FF8670A-6C18-4CC2-80E3-50AF3FB26BB4}" dt="2018-08-19T22:21:08.491" v="251"/>
          <ac:spMkLst>
            <pc:docMk/>
            <pc:sldMk cId="86149557" sldId="261"/>
            <ac:spMk id="3" creationId="{08B18F47-DB16-4163-834C-9B1A36D114AF}"/>
          </ac:spMkLst>
        </pc:spChg>
        <pc:spChg chg="add mod">
          <ac:chgData name="John Kiernan" userId="2cf28d909665366d" providerId="Windows Live" clId="Web-{9FF8670A-6C18-4CC2-80E3-50AF3FB26BB4}" dt="2018-08-19T22:21:33.914" v="255" actId="20577"/>
          <ac:spMkLst>
            <pc:docMk/>
            <pc:sldMk cId="86149557" sldId="261"/>
            <ac:spMk id="5" creationId="{8CF8DDB9-F650-48A8-B92D-345688471A3A}"/>
          </ac:spMkLst>
        </pc:spChg>
        <pc:spChg chg="add mod">
          <ac:chgData name="John Kiernan" userId="2cf28d909665366d" providerId="Windows Live" clId="Web-{9FF8670A-6C18-4CC2-80E3-50AF3FB26BB4}" dt="2018-08-19T22:32:20.929" v="366" actId="20577"/>
          <ac:spMkLst>
            <pc:docMk/>
            <pc:sldMk cId="86149557" sldId="261"/>
            <ac:spMk id="8" creationId="{93FE115E-01C9-4BB7-895C-6E9993DA7F5B}"/>
          </ac:spMkLst>
        </pc:spChg>
        <pc:picChg chg="add mod">
          <ac:chgData name="John Kiernan" userId="2cf28d909665366d" providerId="Windows Live" clId="Web-{9FF8670A-6C18-4CC2-80E3-50AF3FB26BB4}" dt="2018-08-19T22:24:51.579" v="265" actId="1076"/>
          <ac:picMkLst>
            <pc:docMk/>
            <pc:sldMk cId="86149557" sldId="261"/>
            <ac:picMk id="6" creationId="{8F1A05D5-5E6A-410B-A5C7-04754E496D0D}"/>
          </ac:picMkLst>
        </pc:picChg>
      </pc:sldChg>
      <pc:sldChg chg="addSp delSp modSp new">
        <pc:chgData name="John Kiernan" userId="2cf28d909665366d" providerId="Windows Live" clId="Web-{9FF8670A-6C18-4CC2-80E3-50AF3FB26BB4}" dt="2018-08-19T22:35:57.126" v="411" actId="1076"/>
        <pc:sldMkLst>
          <pc:docMk/>
          <pc:sldMk cId="2860611118" sldId="262"/>
        </pc:sldMkLst>
        <pc:spChg chg="add">
          <ac:chgData name="John Kiernan" userId="2cf28d909665366d" providerId="Windows Live" clId="Web-{9FF8670A-6C18-4CC2-80E3-50AF3FB26BB4}" dt="2018-08-19T22:32:46.321" v="369"/>
          <ac:spMkLst>
            <pc:docMk/>
            <pc:sldMk cId="2860611118" sldId="262"/>
            <ac:spMk id="3" creationId="{85DEEFE3-B651-4E48-99F4-B39F701448E6}"/>
          </ac:spMkLst>
        </pc:spChg>
        <pc:spChg chg="add mod">
          <ac:chgData name="John Kiernan" userId="2cf28d909665366d" providerId="Windows Live" clId="Web-{9FF8670A-6C18-4CC2-80E3-50AF3FB26BB4}" dt="2018-08-19T22:33:03.291" v="375" actId="20577"/>
          <ac:spMkLst>
            <pc:docMk/>
            <pc:sldMk cId="2860611118" sldId="262"/>
            <ac:spMk id="5" creationId="{D11A7E05-5A46-4E5A-B045-B69BC805462F}"/>
          </ac:spMkLst>
        </pc:spChg>
        <pc:spChg chg="add mod">
          <ac:chgData name="John Kiernan" userId="2cf28d909665366d" providerId="Windows Live" clId="Web-{9FF8670A-6C18-4CC2-80E3-50AF3FB26BB4}" dt="2018-08-19T22:33:50.667" v="407" actId="1076"/>
          <ac:spMkLst>
            <pc:docMk/>
            <pc:sldMk cId="2860611118" sldId="262"/>
            <ac:spMk id="9" creationId="{A77747AE-3B52-47BB-B135-8FBBF76DFB9A}"/>
          </ac:spMkLst>
        </pc:spChg>
        <pc:picChg chg="add del">
          <ac:chgData name="John Kiernan" userId="2cf28d909665366d" providerId="Windows Live" clId="Web-{9FF8670A-6C18-4CC2-80E3-50AF3FB26BB4}" dt="2018-08-19T22:35:31.719" v="408"/>
          <ac:picMkLst>
            <pc:docMk/>
            <pc:sldMk cId="2860611118" sldId="262"/>
            <ac:picMk id="7" creationId="{F8E540DD-D8C9-4DF9-8AA5-8F2320934AE0}"/>
          </ac:picMkLst>
        </pc:picChg>
        <pc:picChg chg="add mod">
          <ac:chgData name="John Kiernan" userId="2cf28d909665366d" providerId="Windows Live" clId="Web-{9FF8670A-6C18-4CC2-80E3-50AF3FB26BB4}" dt="2018-08-19T22:35:57.126" v="411" actId="1076"/>
          <ac:picMkLst>
            <pc:docMk/>
            <pc:sldMk cId="2860611118" sldId="262"/>
            <ac:picMk id="10" creationId="{D6C58F05-3286-4C33-A5A0-66834B0422E7}"/>
          </ac:picMkLst>
        </pc:picChg>
      </pc:sldChg>
    </pc:docChg>
  </pc:docChgLst>
  <pc:docChgLst>
    <pc:chgData name="John Kiernan" userId="2cf28d909665366d" providerId="Windows Live" clId="Web-{613925CE-BA50-4D3B-9B96-A1D1D104CECE}"/>
    <pc:docChg chg="modSld">
      <pc:chgData name="John Kiernan" userId="2cf28d909665366d" providerId="Windows Live" clId="Web-{613925CE-BA50-4D3B-9B96-A1D1D104CECE}" dt="2018-08-19T23:07:51.741" v="11" actId="1076"/>
      <pc:docMkLst>
        <pc:docMk/>
      </pc:docMkLst>
      <pc:sldChg chg="addSp modSp">
        <pc:chgData name="John Kiernan" userId="2cf28d909665366d" providerId="Windows Live" clId="Web-{613925CE-BA50-4D3B-9B96-A1D1D104CECE}" dt="2018-08-19T23:07:51.741" v="11" actId="1076"/>
        <pc:sldMkLst>
          <pc:docMk/>
          <pc:sldMk cId="3349162500" sldId="257"/>
        </pc:sldMkLst>
        <pc:spChg chg="add mod">
          <ac:chgData name="John Kiernan" userId="2cf28d909665366d" providerId="Windows Live" clId="Web-{613925CE-BA50-4D3B-9B96-A1D1D104CECE}" dt="2018-08-19T23:07:51.741" v="11" actId="1076"/>
          <ac:spMkLst>
            <pc:docMk/>
            <pc:sldMk cId="3349162500" sldId="257"/>
            <ac:spMk id="4" creationId="{69153233-430E-488E-98FD-26376BB6D8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26D19-3B13-4431-B8B6-3FD1E6BE79C9}"/>
              </a:ext>
            </a:extLst>
          </p:cNvPr>
          <p:cNvSpPr txBox="1"/>
          <p:nvPr/>
        </p:nvSpPr>
        <p:spPr>
          <a:xfrm>
            <a:off x="3416300" y="914400"/>
            <a:ext cx="5410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/>
              <a:t>Object/Image Recognition </a:t>
            </a:r>
            <a:endParaRPr lang="en-US" sz="4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1D86F-171E-42B5-B833-F6107A764350}"/>
              </a:ext>
            </a:extLst>
          </p:cNvPr>
          <p:cNvSpPr txBox="1"/>
          <p:nvPr/>
        </p:nvSpPr>
        <p:spPr>
          <a:xfrm>
            <a:off x="2692400" y="2933700"/>
            <a:ext cx="70485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Exploring </a:t>
            </a:r>
          </a:p>
          <a:p>
            <a:pPr algn="ctr"/>
            <a:r>
              <a:rPr lang="en-US" sz="3200" dirty="0"/>
              <a:t>Convolutional Neural Network(s) (CNN)</a:t>
            </a:r>
            <a:endParaRPr lang="en-US" sz="32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53233-430E-488E-98FD-26376BB6D8FA}"/>
              </a:ext>
            </a:extLst>
          </p:cNvPr>
          <p:cNvSpPr txBox="1"/>
          <p:nvPr/>
        </p:nvSpPr>
        <p:spPr>
          <a:xfrm>
            <a:off x="2590800" y="4356099"/>
            <a:ext cx="70485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F5C8B-0CB5-4D06-B5F8-4F4506D1C326}"/>
              </a:ext>
            </a:extLst>
          </p:cNvPr>
          <p:cNvSpPr txBox="1"/>
          <p:nvPr/>
        </p:nvSpPr>
        <p:spPr>
          <a:xfrm>
            <a:off x="3530600" y="5079998"/>
            <a:ext cx="53721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This is not an instructional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6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298C5-2CF5-436C-ACD6-73664F5BC225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Abstract</a:t>
            </a:r>
            <a:endParaRPr lang="en-US" sz="32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CD807-8318-4ED2-A0E0-F3C81B426E01}"/>
              </a:ext>
            </a:extLst>
          </p:cNvPr>
          <p:cNvSpPr txBox="1"/>
          <p:nvPr/>
        </p:nvSpPr>
        <p:spPr>
          <a:xfrm>
            <a:off x="787400" y="1562100"/>
            <a:ext cx="678180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project will accomplish Image recognition on the MNIST dataset of </a:t>
            </a:r>
            <a:r>
              <a:rPr lang="en-US" i="1" u="sng" dirty="0"/>
              <a:t>handwritten digits</a:t>
            </a:r>
            <a:r>
              <a:rPr lang="en-US" dirty="0"/>
              <a:t>, available from ref(1). The dataset is separated into a training set of 60,000 examples, and a test set of 10,000 examples. It is a subset of a larger set available from NIST. The digits have been size-normalized and centered in a fixed-size image.</a:t>
            </a:r>
            <a:r>
              <a:rPr lang="en-US" dirty="0">
                <a:cs typeface="Calibri"/>
              </a:rPr>
              <a:t> See fig(1)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5C94C-ED30-48DC-9F41-C6810370B13A}"/>
              </a:ext>
            </a:extLst>
          </p:cNvPr>
          <p:cNvSpPr txBox="1"/>
          <p:nvPr/>
        </p:nvSpPr>
        <p:spPr>
          <a:xfrm>
            <a:off x="406400" y="1117600"/>
            <a:ext cx="6934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Ref 1) The MNIST Database: http://yann.lecun.com/exdb/mnist/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539322C-0F0C-4816-99A7-32140115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149759"/>
            <a:ext cx="6210300" cy="3047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A3FBFA-BADD-4339-888C-DF882C0E3247}"/>
              </a:ext>
            </a:extLst>
          </p:cNvPr>
          <p:cNvSpPr txBox="1"/>
          <p:nvPr/>
        </p:nvSpPr>
        <p:spPr>
          <a:xfrm>
            <a:off x="4965700" y="63373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fig(</a:t>
            </a:r>
            <a:r>
              <a:rPr lang="en-US" dirty="0">
                <a:cs typeface="Calibri"/>
              </a:rPr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8F9F5-A5A8-4403-BEFA-2866247AF6D5}"/>
              </a:ext>
            </a:extLst>
          </p:cNvPr>
          <p:cNvSpPr txBox="1"/>
          <p:nvPr/>
        </p:nvSpPr>
        <p:spPr>
          <a:xfrm>
            <a:off x="228600" y="533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Toolsets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CB062-2BD1-48B5-9D6D-2B23976DB22F}"/>
              </a:ext>
            </a:extLst>
          </p:cNvPr>
          <p:cNvSpPr txBox="1"/>
          <p:nvPr/>
        </p:nvSpPr>
        <p:spPr>
          <a:xfrm>
            <a:off x="825500" y="1270000"/>
            <a:ext cx="69342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i="1" dirty="0"/>
              <a:t>Python</a:t>
            </a:r>
            <a:r>
              <a:rPr lang="en-US" dirty="0"/>
              <a:t> was chosen in an effort to further familiarize myself with this programming language. </a:t>
            </a:r>
            <a:endParaRPr lang="en-US"/>
          </a:p>
          <a:p>
            <a:endParaRPr lang="en-US" dirty="0">
              <a:cs typeface="Calibri"/>
            </a:endParaRPr>
          </a:p>
          <a:p>
            <a:pPr marL="285750" indent="-285750">
              <a:buChar char="•"/>
            </a:pPr>
            <a:r>
              <a:rPr lang="en-US" i="1" dirty="0"/>
              <a:t>Anaconda</a:t>
            </a:r>
            <a:r>
              <a:rPr lang="en-US" dirty="0"/>
              <a:t> was chosen for its ease of use and its implementation of </a:t>
            </a:r>
            <a:r>
              <a:rPr lang="en-US" i="1" dirty="0" err="1"/>
              <a:t>jupyter</a:t>
            </a:r>
            <a:r>
              <a:rPr lang="en-US" i="1" dirty="0"/>
              <a:t> notebook</a:t>
            </a:r>
            <a:r>
              <a:rPr lang="en-US" dirty="0"/>
              <a:t> for Python coding.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Char char="•"/>
            </a:pPr>
            <a:r>
              <a:rPr lang="en-US" i="1" dirty="0"/>
              <a:t>TensorFlow/</a:t>
            </a:r>
            <a:r>
              <a:rPr lang="en-US" i="1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 was chosen because of its growing popularity in doing this kind of work. This toolset was not previously known to me and as a personal goal, I wanted to learn it.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0B32B09-06DB-4240-8FD2-EBF7BB96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4343400"/>
            <a:ext cx="2600325" cy="1752600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24697F0-8270-40CD-8436-F07204DF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4400804"/>
            <a:ext cx="2743200" cy="153619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A422F72-72CB-41D5-AC7C-36EEDEB7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0" y="4448755"/>
            <a:ext cx="3606800" cy="15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8065F-0682-4B85-89AA-2AD22D66CE06}"/>
              </a:ext>
            </a:extLst>
          </p:cNvPr>
          <p:cNvSpPr txBox="1"/>
          <p:nvPr/>
        </p:nvSpPr>
        <p:spPr>
          <a:xfrm>
            <a:off x="266700" y="152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98E58-1CE0-4D58-9115-5D4EFCB6166F}"/>
              </a:ext>
            </a:extLst>
          </p:cNvPr>
          <p:cNvSpPr txBox="1"/>
          <p:nvPr/>
        </p:nvSpPr>
        <p:spPr>
          <a:xfrm>
            <a:off x="863600" y="889000"/>
            <a:ext cx="6934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Typically in any data analysis the first steps are to analyze the dataset and prepare it for analysis.</a:t>
            </a:r>
            <a:r>
              <a:rPr lang="en-US" dirty="0">
                <a:cs typeface="Calibri"/>
              </a:rPr>
              <a:t> In this experiment the dataset has "been size-normalized and centered in a fixed-size image". It is anticipated that the dataset will not have missing records or parts.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91C2-0635-402D-9071-13BACA2AA44A}"/>
              </a:ext>
            </a:extLst>
          </p:cNvPr>
          <p:cNvSpPr txBox="1"/>
          <p:nvPr/>
        </p:nvSpPr>
        <p:spPr>
          <a:xfrm>
            <a:off x="863600" y="2286000"/>
            <a:ext cx="6934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dirty="0"/>
              <a:t>Exploratory Data Analysis</a:t>
            </a:r>
            <a:r>
              <a:rPr lang="en-US" dirty="0"/>
              <a:t> will consist of verifying dataset integrity and format.</a:t>
            </a:r>
            <a:r>
              <a:rPr lang="en-US" dirty="0">
                <a:cs typeface="Calibri"/>
              </a:rPr>
              <a:t> Once analyzed, the dataset will be formatted for modeling. Import Data; the raw data files are stored zipped and in a proprietary, binary format. In order to use MNIST data, you must convert the binary data into text data. Typical Exploration and Cleaning Process, see fig(2)</a:t>
            </a:r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B3F483-5B1F-4631-AC71-B64BAA11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3931190"/>
            <a:ext cx="7239000" cy="2221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87E5D-127C-4E4D-AE8D-3486C7011061}"/>
              </a:ext>
            </a:extLst>
          </p:cNvPr>
          <p:cNvSpPr txBox="1"/>
          <p:nvPr/>
        </p:nvSpPr>
        <p:spPr>
          <a:xfrm>
            <a:off x="4965700" y="63373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fig(</a:t>
            </a:r>
            <a:r>
              <a:rPr lang="en-US" dirty="0">
                <a:cs typeface="Calibri"/>
              </a:rPr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1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18F47-DB16-4163-834C-9B1A36D114AF}"/>
              </a:ext>
            </a:extLst>
          </p:cNvPr>
          <p:cNvSpPr txBox="1"/>
          <p:nvPr/>
        </p:nvSpPr>
        <p:spPr>
          <a:xfrm>
            <a:off x="266700" y="152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DDB9-F650-48A8-B92D-345688471A3A}"/>
              </a:ext>
            </a:extLst>
          </p:cNvPr>
          <p:cNvSpPr txBox="1"/>
          <p:nvPr/>
        </p:nvSpPr>
        <p:spPr>
          <a:xfrm>
            <a:off x="863600" y="889000"/>
            <a:ext cx="6934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dirty="0"/>
              <a:t>Simple Neural Network</a:t>
            </a:r>
            <a:r>
              <a:rPr lang="en-US" dirty="0"/>
              <a:t> will be used/created to predict the Images; </a:t>
            </a:r>
            <a:r>
              <a:rPr lang="en-US" dirty="0">
                <a:cs typeface="Calibri"/>
              </a:rPr>
              <a:t>this NN is used as a template and comparison to the Convolutional Neural Network; the NN will be a [my own] "bench mark" from which to compare from (i.e. same data, same process, different models)</a:t>
            </a:r>
            <a:endParaRPr lang="en-US" dirty="0"/>
          </a:p>
        </p:txBody>
      </p:sp>
      <p:pic>
        <p:nvPicPr>
          <p:cNvPr id="6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F1A05D5-5E6A-410B-A5C7-04754E49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3" y="2098675"/>
            <a:ext cx="6124575" cy="459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E115E-01C9-4BB7-895C-6E9993DA7F5B}"/>
              </a:ext>
            </a:extLst>
          </p:cNvPr>
          <p:cNvSpPr txBox="1"/>
          <p:nvPr/>
        </p:nvSpPr>
        <p:spPr>
          <a:xfrm>
            <a:off x="1130300" y="2501899"/>
            <a:ext cx="47625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dirty="0"/>
              <a:t>Diagram</a:t>
            </a:r>
            <a:r>
              <a:rPr lang="en-US" dirty="0"/>
              <a:t> </a:t>
            </a:r>
          </a:p>
          <a:p>
            <a:r>
              <a:rPr lang="en-US" dirty="0">
                <a:cs typeface="Calibri"/>
              </a:rPr>
              <a:t>The diagram shows a typical feedforward NN</a:t>
            </a:r>
          </a:p>
        </p:txBody>
      </p:sp>
    </p:spTree>
    <p:extLst>
      <p:ext uri="{BB962C8B-B14F-4D97-AF65-F5344CB8AC3E}">
        <p14:creationId xmlns:p14="http://schemas.microsoft.com/office/powerpoint/2010/main" val="861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DEEFE3-B651-4E48-99F4-B39F701448E6}"/>
              </a:ext>
            </a:extLst>
          </p:cNvPr>
          <p:cNvSpPr txBox="1"/>
          <p:nvPr/>
        </p:nvSpPr>
        <p:spPr>
          <a:xfrm>
            <a:off x="266700" y="15240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A7E05-5A46-4E5A-B045-B69BC805462F}"/>
              </a:ext>
            </a:extLst>
          </p:cNvPr>
          <p:cNvSpPr txBox="1"/>
          <p:nvPr/>
        </p:nvSpPr>
        <p:spPr>
          <a:xfrm>
            <a:off x="863600" y="889000"/>
            <a:ext cx="6934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dirty="0"/>
              <a:t>Convolutional</a:t>
            </a:r>
            <a:r>
              <a:rPr lang="en-US" b="1" i="1" u="sng" dirty="0">
                <a:cs typeface="Calibri"/>
              </a:rPr>
              <a:t> </a:t>
            </a:r>
            <a:r>
              <a:rPr lang="en-US" b="1" i="1" u="sng" dirty="0"/>
              <a:t>Neural Network</a:t>
            </a:r>
            <a:r>
              <a:rPr lang="en-US" dirty="0"/>
              <a:t> will be created to predict the </a:t>
            </a:r>
            <a:r>
              <a:rPr lang="en-US" dirty="0">
                <a:cs typeface="Calibri"/>
              </a:rPr>
              <a:t>MNIST Dataset. Specifically, a CNN model will be created and trained, then prediction accuracy compared to the simple NN.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747AE-3B52-47BB-B135-8FBBF76DFB9A}"/>
              </a:ext>
            </a:extLst>
          </p:cNvPr>
          <p:cNvSpPr txBox="1"/>
          <p:nvPr/>
        </p:nvSpPr>
        <p:spPr>
          <a:xfrm>
            <a:off x="863600" y="2311399"/>
            <a:ext cx="47625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dirty="0"/>
              <a:t>Diagram</a:t>
            </a:r>
            <a:r>
              <a:rPr lang="en-US" dirty="0"/>
              <a:t> </a:t>
            </a:r>
            <a:r>
              <a:rPr lang="en-US" dirty="0">
                <a:cs typeface="Calibri"/>
              </a:rPr>
              <a:t>The diagram shows a typical Convolutional Neural Network</a:t>
            </a:r>
            <a:endParaRPr lang="en-US" dirty="0"/>
          </a:p>
        </p:txBody>
      </p:sp>
      <p:pic>
        <p:nvPicPr>
          <p:cNvPr id="10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6C58F05-3286-4C33-A5A0-66834B04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3" y="2098675"/>
            <a:ext cx="6772275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1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86</cp:revision>
  <dcterms:created xsi:type="dcterms:W3CDTF">2013-07-15T20:26:40Z</dcterms:created>
  <dcterms:modified xsi:type="dcterms:W3CDTF">2018-08-20T09:12:14Z</dcterms:modified>
</cp:coreProperties>
</file>