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Kiernan" userId="2cf28d909665366d" providerId="Windows Live" clId="Web-{42E0F47E-22BC-40C7-B50F-A262BDF4B2B4}"/>
    <pc:docChg chg="addSld delSld modSld">
      <pc:chgData name="John Kiernan" userId="2cf28d909665366d" providerId="Windows Live" clId="Web-{42E0F47E-22BC-40C7-B50F-A262BDF4B2B4}" dt="2018-08-21T23:36:41.112" v="332" actId="20577"/>
      <pc:docMkLst>
        <pc:docMk/>
      </pc:docMkLst>
      <pc:sldChg chg="del">
        <pc:chgData name="John Kiernan" userId="2cf28d909665366d" providerId="Windows Live" clId="Web-{42E0F47E-22BC-40C7-B50F-A262BDF4B2B4}" dt="2018-08-21T20:21:42.656" v="1"/>
        <pc:sldMkLst>
          <pc:docMk/>
          <pc:sldMk cId="109857222" sldId="256"/>
        </pc:sldMkLst>
      </pc:sldChg>
      <pc:sldChg chg="addSp modSp new">
        <pc:chgData name="John Kiernan" userId="2cf28d909665366d" providerId="Windows Live" clId="Web-{42E0F47E-22BC-40C7-B50F-A262BDF4B2B4}" dt="2018-08-21T23:00:54.061" v="327" actId="20577"/>
        <pc:sldMkLst>
          <pc:docMk/>
          <pc:sldMk cId="1536346305" sldId="257"/>
        </pc:sldMkLst>
        <pc:spChg chg="add mod">
          <ac:chgData name="John Kiernan" userId="2cf28d909665366d" providerId="Windows Live" clId="Web-{42E0F47E-22BC-40C7-B50F-A262BDF4B2B4}" dt="2018-08-21T20:22:14.938" v="3" actId="1076"/>
          <ac:spMkLst>
            <pc:docMk/>
            <pc:sldMk cId="1536346305" sldId="257"/>
            <ac:spMk id="2" creationId="{13C0CF44-A605-486B-9C63-C49B1C0276E2}"/>
          </ac:spMkLst>
        </pc:spChg>
        <pc:spChg chg="add mod">
          <ac:chgData name="John Kiernan" userId="2cf28d909665366d" providerId="Windows Live" clId="Web-{42E0F47E-22BC-40C7-B50F-A262BDF4B2B4}" dt="2018-08-21T20:22:14.954" v="4" actId="1076"/>
          <ac:spMkLst>
            <pc:docMk/>
            <pc:sldMk cId="1536346305" sldId="257"/>
            <ac:spMk id="3" creationId="{11FD6468-99E6-44CF-BE11-E9800D84D6E7}"/>
          </ac:spMkLst>
        </pc:spChg>
        <pc:spChg chg="add mod">
          <ac:chgData name="John Kiernan" userId="2cf28d909665366d" providerId="Windows Live" clId="Web-{42E0F47E-22BC-40C7-B50F-A262BDF4B2B4}" dt="2018-08-21T23:00:54.061" v="327" actId="20577"/>
          <ac:spMkLst>
            <pc:docMk/>
            <pc:sldMk cId="1536346305" sldId="257"/>
            <ac:spMk id="4" creationId="{07861855-DCAC-42E4-811B-E7F9C4B556C1}"/>
          </ac:spMkLst>
        </pc:spChg>
      </pc:sldChg>
      <pc:sldChg chg="addSp modSp new">
        <pc:chgData name="John Kiernan" userId="2cf28d909665366d" providerId="Windows Live" clId="Web-{42E0F47E-22BC-40C7-B50F-A262BDF4B2B4}" dt="2018-08-21T21:55:14.705" v="146" actId="20577"/>
        <pc:sldMkLst>
          <pc:docMk/>
          <pc:sldMk cId="317079289" sldId="258"/>
        </pc:sldMkLst>
        <pc:spChg chg="add mod">
          <ac:chgData name="John Kiernan" userId="2cf28d909665366d" providerId="Windows Live" clId="Web-{42E0F47E-22BC-40C7-B50F-A262BDF4B2B4}" dt="2018-08-21T20:41:04.479" v="66" actId="20577"/>
          <ac:spMkLst>
            <pc:docMk/>
            <pc:sldMk cId="317079289" sldId="258"/>
            <ac:spMk id="2" creationId="{E6CB1F4A-C54D-44ED-9152-3D119E82FE34}"/>
          </ac:spMkLst>
        </pc:spChg>
        <pc:spChg chg="add mod">
          <ac:chgData name="John Kiernan" userId="2cf28d909665366d" providerId="Windows Live" clId="Web-{42E0F47E-22BC-40C7-B50F-A262BDF4B2B4}" dt="2018-08-21T21:55:14.705" v="146" actId="20577"/>
          <ac:spMkLst>
            <pc:docMk/>
            <pc:sldMk cId="317079289" sldId="258"/>
            <ac:spMk id="3" creationId="{1582D688-7965-4F40-AB6E-22ECED7F9090}"/>
          </ac:spMkLst>
        </pc:spChg>
        <pc:spChg chg="add mod">
          <ac:chgData name="John Kiernan" userId="2cf28d909665366d" providerId="Windows Live" clId="Web-{42E0F47E-22BC-40C7-B50F-A262BDF4B2B4}" dt="2018-08-21T20:41:47.726" v="119" actId="20577"/>
          <ac:spMkLst>
            <pc:docMk/>
            <pc:sldMk cId="317079289" sldId="258"/>
            <ac:spMk id="4" creationId="{8F5B3071-ADE0-4434-A408-F1208E6203AF}"/>
          </ac:spMkLst>
        </pc:spChg>
      </pc:sldChg>
      <pc:sldChg chg="addSp delSp modSp new">
        <pc:chgData name="John Kiernan" userId="2cf28d909665366d" providerId="Windows Live" clId="Web-{42E0F47E-22BC-40C7-B50F-A262BDF4B2B4}" dt="2018-08-21T21:58:47.976" v="192" actId="20577"/>
        <pc:sldMkLst>
          <pc:docMk/>
          <pc:sldMk cId="613327725" sldId="259"/>
        </pc:sldMkLst>
        <pc:spChg chg="add">
          <ac:chgData name="John Kiernan" userId="2cf28d909665366d" providerId="Windows Live" clId="Web-{42E0F47E-22BC-40C7-B50F-A262BDF4B2B4}" dt="2018-08-21T21:53:40.218" v="142"/>
          <ac:spMkLst>
            <pc:docMk/>
            <pc:sldMk cId="613327725" sldId="259"/>
            <ac:spMk id="3" creationId="{424EFE56-D98C-43EA-BDDA-46282CD1656C}"/>
          </ac:spMkLst>
        </pc:spChg>
        <pc:spChg chg="add del">
          <ac:chgData name="John Kiernan" userId="2cf28d909665366d" providerId="Windows Live" clId="Web-{42E0F47E-22BC-40C7-B50F-A262BDF4B2B4}" dt="2018-08-21T21:57:25.396" v="148"/>
          <ac:spMkLst>
            <pc:docMk/>
            <pc:sldMk cId="613327725" sldId="259"/>
            <ac:spMk id="5" creationId="{A922BD68-16BF-4CA6-BCC0-9AA293B9BB8B}"/>
          </ac:spMkLst>
        </pc:spChg>
        <pc:spChg chg="add">
          <ac:chgData name="John Kiernan" userId="2cf28d909665366d" providerId="Windows Live" clId="Web-{42E0F47E-22BC-40C7-B50F-A262BDF4B2B4}" dt="2018-08-21T21:53:40.250" v="144"/>
          <ac:spMkLst>
            <pc:docMk/>
            <pc:sldMk cId="613327725" sldId="259"/>
            <ac:spMk id="7" creationId="{B059394B-5233-4ADF-9CAD-B8DCE01C3893}"/>
          </ac:spMkLst>
        </pc:spChg>
        <pc:spChg chg="add del mod">
          <ac:chgData name="John Kiernan" userId="2cf28d909665366d" providerId="Windows Live" clId="Web-{42E0F47E-22BC-40C7-B50F-A262BDF4B2B4}" dt="2018-08-21T21:57:59.616" v="153"/>
          <ac:spMkLst>
            <pc:docMk/>
            <pc:sldMk cId="613327725" sldId="259"/>
            <ac:spMk id="8" creationId="{055C47E5-527F-4A69-8A2B-3D78863CDC1A}"/>
          </ac:spMkLst>
        </pc:spChg>
        <pc:spChg chg="add mod">
          <ac:chgData name="John Kiernan" userId="2cf28d909665366d" providerId="Windows Live" clId="Web-{42E0F47E-22BC-40C7-B50F-A262BDF4B2B4}" dt="2018-08-21T21:58:47.976" v="192" actId="20577"/>
          <ac:spMkLst>
            <pc:docMk/>
            <pc:sldMk cId="613327725" sldId="259"/>
            <ac:spMk id="9" creationId="{48E35797-7FB9-403D-A14D-1EED8E6D42D3}"/>
          </ac:spMkLst>
        </pc:spChg>
        <pc:spChg chg="add del mod">
          <ac:chgData name="John Kiernan" userId="2cf28d909665366d" providerId="Windows Live" clId="Web-{42E0F47E-22BC-40C7-B50F-A262BDF4B2B4}" dt="2018-08-21T21:57:47.240" v="151"/>
          <ac:spMkLst>
            <pc:docMk/>
            <pc:sldMk cId="613327725" sldId="259"/>
            <ac:spMk id="10" creationId="{DE9A502D-2E84-4326-BB74-AD29EB4F8A78}"/>
          </ac:spMkLst>
        </pc:spChg>
      </pc:sldChg>
      <pc:sldChg chg="addSp delSp modSp new">
        <pc:chgData name="John Kiernan" userId="2cf28d909665366d" providerId="Windows Live" clId="Web-{42E0F47E-22BC-40C7-B50F-A262BDF4B2B4}" dt="2018-08-21T22:02:15.544" v="205" actId="1076"/>
        <pc:sldMkLst>
          <pc:docMk/>
          <pc:sldMk cId="3371073798" sldId="260"/>
        </pc:sldMkLst>
        <pc:spChg chg="add">
          <ac:chgData name="John Kiernan" userId="2cf28d909665366d" providerId="Windows Live" clId="Web-{42E0F47E-22BC-40C7-B50F-A262BDF4B2B4}" dt="2018-08-21T22:00:09.275" v="195"/>
          <ac:spMkLst>
            <pc:docMk/>
            <pc:sldMk cId="3371073798" sldId="260"/>
            <ac:spMk id="3" creationId="{1BBA7CEB-7680-4F8B-B8AA-E474861492A0}"/>
          </ac:spMkLst>
        </pc:spChg>
        <pc:spChg chg="add del">
          <ac:chgData name="John Kiernan" userId="2cf28d909665366d" providerId="Windows Live" clId="Web-{42E0F47E-22BC-40C7-B50F-A262BDF4B2B4}" dt="2018-08-21T22:00:13.353" v="198"/>
          <ac:spMkLst>
            <pc:docMk/>
            <pc:sldMk cId="3371073798" sldId="260"/>
            <ac:spMk id="5" creationId="{96B47137-D31B-4F5C-8EA3-0C60DBC8F2CC}"/>
          </ac:spMkLst>
        </pc:spChg>
        <pc:spChg chg="add">
          <ac:chgData name="John Kiernan" userId="2cf28d909665366d" providerId="Windows Live" clId="Web-{42E0F47E-22BC-40C7-B50F-A262BDF4B2B4}" dt="2018-08-21T22:00:09.306" v="197"/>
          <ac:spMkLst>
            <pc:docMk/>
            <pc:sldMk cId="3371073798" sldId="260"/>
            <ac:spMk id="7" creationId="{BA3C6389-40BB-4145-AA9B-E65A246C0059}"/>
          </ac:spMkLst>
        </pc:spChg>
        <pc:spChg chg="add">
          <ac:chgData name="John Kiernan" userId="2cf28d909665366d" providerId="Windows Live" clId="Web-{42E0F47E-22BC-40C7-B50F-A262BDF4B2B4}" dt="2018-08-21T22:01:45.121" v="202"/>
          <ac:spMkLst>
            <pc:docMk/>
            <pc:sldMk cId="3371073798" sldId="260"/>
            <ac:spMk id="10" creationId="{03754CD7-D17B-43CE-82EB-9AC235C22072}"/>
          </ac:spMkLst>
        </pc:spChg>
        <pc:spChg chg="add del">
          <ac:chgData name="John Kiernan" userId="2cf28d909665366d" providerId="Windows Live" clId="Web-{42E0F47E-22BC-40C7-B50F-A262BDF4B2B4}" dt="2018-08-21T22:01:50.637" v="204"/>
          <ac:spMkLst>
            <pc:docMk/>
            <pc:sldMk cId="3371073798" sldId="260"/>
            <ac:spMk id="11" creationId="{03754CD7-D17B-43CE-82EB-9AC235C22072}"/>
          </ac:spMkLst>
        </pc:spChg>
        <pc:picChg chg="add mod">
          <ac:chgData name="John Kiernan" userId="2cf28d909665366d" providerId="Windows Live" clId="Web-{42E0F47E-22BC-40C7-B50F-A262BDF4B2B4}" dt="2018-08-21T22:02:15.544" v="205" actId="1076"/>
          <ac:picMkLst>
            <pc:docMk/>
            <pc:sldMk cId="3371073798" sldId="260"/>
            <ac:picMk id="8" creationId="{266568E0-EFEA-403D-8F51-F5405D6079E8}"/>
          </ac:picMkLst>
        </pc:picChg>
      </pc:sldChg>
      <pc:sldChg chg="addSp delSp modSp new">
        <pc:chgData name="John Kiernan" userId="2cf28d909665366d" providerId="Windows Live" clId="Web-{42E0F47E-22BC-40C7-B50F-A262BDF4B2B4}" dt="2018-08-21T22:12:48.857" v="225" actId="20577"/>
        <pc:sldMkLst>
          <pc:docMk/>
          <pc:sldMk cId="3869114169" sldId="261"/>
        </pc:sldMkLst>
        <pc:spChg chg="add">
          <ac:chgData name="John Kiernan" userId="2cf28d909665366d" providerId="Windows Live" clId="Web-{42E0F47E-22BC-40C7-B50F-A262BDF4B2B4}" dt="2018-08-21T22:03:26.843" v="207"/>
          <ac:spMkLst>
            <pc:docMk/>
            <pc:sldMk cId="3869114169" sldId="261"/>
            <ac:spMk id="3" creationId="{5F9A7472-457B-46DC-935A-CA7302851444}"/>
          </ac:spMkLst>
        </pc:spChg>
        <pc:spChg chg="add">
          <ac:chgData name="John Kiernan" userId="2cf28d909665366d" providerId="Windows Live" clId="Web-{42E0F47E-22BC-40C7-B50F-A262BDF4B2B4}" dt="2018-08-21T22:03:26.843" v="208"/>
          <ac:spMkLst>
            <pc:docMk/>
            <pc:sldMk cId="3869114169" sldId="261"/>
            <ac:spMk id="5" creationId="{D749101C-0F78-459F-8A4D-A65D18833424}"/>
          </ac:spMkLst>
        </pc:spChg>
        <pc:spChg chg="add del">
          <ac:chgData name="John Kiernan" userId="2cf28d909665366d" providerId="Windows Live" clId="Web-{42E0F47E-22BC-40C7-B50F-A262BDF4B2B4}" dt="2018-08-21T22:03:34.077" v="211"/>
          <ac:spMkLst>
            <pc:docMk/>
            <pc:sldMk cId="3869114169" sldId="261"/>
            <ac:spMk id="9" creationId="{06786A5B-06AA-463B-864E-D11251DFAE9B}"/>
          </ac:spMkLst>
        </pc:spChg>
        <pc:spChg chg="add del">
          <ac:chgData name="John Kiernan" userId="2cf28d909665366d" providerId="Windows Live" clId="Web-{42E0F47E-22BC-40C7-B50F-A262BDF4B2B4}" dt="2018-08-21T22:11:40.277" v="221"/>
          <ac:spMkLst>
            <pc:docMk/>
            <pc:sldMk cId="3869114169" sldId="261"/>
            <ac:spMk id="11" creationId="{0D0B45A8-1863-442C-8B69-A2ED900CE38F}"/>
          </ac:spMkLst>
        </pc:spChg>
        <pc:spChg chg="add mod">
          <ac:chgData name="John Kiernan" userId="2cf28d909665366d" providerId="Windows Live" clId="Web-{42E0F47E-22BC-40C7-B50F-A262BDF4B2B4}" dt="2018-08-21T22:12:48.857" v="225" actId="20577"/>
          <ac:spMkLst>
            <pc:docMk/>
            <pc:sldMk cId="3869114169" sldId="261"/>
            <ac:spMk id="13" creationId="{0D0B45A8-1863-442C-8B69-A2ED900CE38F}"/>
          </ac:spMkLst>
        </pc:spChg>
        <pc:picChg chg="add del">
          <ac:chgData name="John Kiernan" userId="2cf28d909665366d" providerId="Windows Live" clId="Web-{42E0F47E-22BC-40C7-B50F-A262BDF4B2B4}" dt="2018-08-21T22:03:34.077" v="212"/>
          <ac:picMkLst>
            <pc:docMk/>
            <pc:sldMk cId="3869114169" sldId="261"/>
            <ac:picMk id="7" creationId="{65984EDC-B55A-463F-94EC-CABAC9F33FBF}"/>
          </ac:picMkLst>
        </pc:picChg>
        <pc:picChg chg="add">
          <ac:chgData name="John Kiernan" userId="2cf28d909665366d" providerId="Windows Live" clId="Web-{42E0F47E-22BC-40C7-B50F-A262BDF4B2B4}" dt="2018-08-21T22:11:24.980" v="213"/>
          <ac:picMkLst>
            <pc:docMk/>
            <pc:sldMk cId="3869114169" sldId="261"/>
            <ac:picMk id="10" creationId="{3277FDD8-75AA-4F48-A42B-A1C9E4B4AA12}"/>
          </ac:picMkLst>
        </pc:picChg>
        <pc:picChg chg="add del">
          <ac:chgData name="John Kiernan" userId="2cf28d909665366d" providerId="Windows Live" clId="Web-{42E0F47E-22BC-40C7-B50F-A262BDF4B2B4}" dt="2018-08-21T22:11:42.590" v="222"/>
          <ac:picMkLst>
            <pc:docMk/>
            <pc:sldMk cId="3869114169" sldId="261"/>
            <ac:picMk id="12" creationId="{3277FDD8-75AA-4F48-A42B-A1C9E4B4AA12}"/>
          </ac:picMkLst>
        </pc:picChg>
      </pc:sldChg>
      <pc:sldChg chg="addSp delSp modSp new">
        <pc:chgData name="John Kiernan" userId="2cf28d909665366d" providerId="Windows Live" clId="Web-{42E0F47E-22BC-40C7-B50F-A262BDF4B2B4}" dt="2018-08-21T22:41:30.237" v="245" actId="1076"/>
        <pc:sldMkLst>
          <pc:docMk/>
          <pc:sldMk cId="2043128929" sldId="262"/>
        </pc:sldMkLst>
        <pc:spChg chg="add">
          <ac:chgData name="John Kiernan" userId="2cf28d909665366d" providerId="Windows Live" clId="Web-{42E0F47E-22BC-40C7-B50F-A262BDF4B2B4}" dt="2018-08-21T22:39:16.222" v="229"/>
          <ac:spMkLst>
            <pc:docMk/>
            <pc:sldMk cId="2043128929" sldId="262"/>
            <ac:spMk id="3" creationId="{DE66B7D6-ABDF-48D3-92F8-F6634C95834D}"/>
          </ac:spMkLst>
        </pc:spChg>
        <pc:spChg chg="add">
          <ac:chgData name="John Kiernan" userId="2cf28d909665366d" providerId="Windows Live" clId="Web-{42E0F47E-22BC-40C7-B50F-A262BDF4B2B4}" dt="2018-08-21T22:39:16.238" v="230"/>
          <ac:spMkLst>
            <pc:docMk/>
            <pc:sldMk cId="2043128929" sldId="262"/>
            <ac:spMk id="5" creationId="{C72BC30B-04E1-4192-A48C-9EB3C75C2C4E}"/>
          </ac:spMkLst>
        </pc:spChg>
        <pc:spChg chg="add del mod">
          <ac:chgData name="John Kiernan" userId="2cf28d909665366d" providerId="Windows Live" clId="Web-{42E0F47E-22BC-40C7-B50F-A262BDF4B2B4}" dt="2018-08-21T22:39:17.659" v="235"/>
          <ac:spMkLst>
            <pc:docMk/>
            <pc:sldMk cId="2043128929" sldId="262"/>
            <ac:spMk id="9" creationId="{E3C009E1-55D4-472D-80DF-CC5CB2F12288}"/>
          </ac:spMkLst>
        </pc:spChg>
        <pc:spChg chg="add">
          <ac:chgData name="John Kiernan" userId="2cf28d909665366d" providerId="Windows Live" clId="Web-{42E0F47E-22BC-40C7-B50F-A262BDF4B2B4}" dt="2018-08-21T22:39:49.940" v="237"/>
          <ac:spMkLst>
            <pc:docMk/>
            <pc:sldMk cId="2043128929" sldId="262"/>
            <ac:spMk id="10" creationId="{B52EA291-4B42-46D8-911C-E206CC1EF554}"/>
          </ac:spMkLst>
        </pc:spChg>
        <pc:spChg chg="add">
          <ac:chgData name="John Kiernan" userId="2cf28d909665366d" providerId="Windows Live" clId="Web-{42E0F47E-22BC-40C7-B50F-A262BDF4B2B4}" dt="2018-08-21T22:39:49.940" v="237"/>
          <ac:spMkLst>
            <pc:docMk/>
            <pc:sldMk cId="2043128929" sldId="262"/>
            <ac:spMk id="11" creationId="{3CEA644C-B00D-4AD1-BA0D-DE15333F89D6}"/>
          </ac:spMkLst>
        </pc:spChg>
        <pc:picChg chg="add del">
          <ac:chgData name="John Kiernan" userId="2cf28d909665366d" providerId="Windows Live" clId="Web-{42E0F47E-22BC-40C7-B50F-A262BDF4B2B4}" dt="2018-08-21T22:39:19.581" v="236"/>
          <ac:picMkLst>
            <pc:docMk/>
            <pc:sldMk cId="2043128929" sldId="262"/>
            <ac:picMk id="7" creationId="{6530CE22-B422-4F8F-B7C8-B830094F6DA5}"/>
          </ac:picMkLst>
        </pc:picChg>
        <pc:picChg chg="add mod">
          <ac:chgData name="John Kiernan" userId="2cf28d909665366d" providerId="Windows Live" clId="Web-{42E0F47E-22BC-40C7-B50F-A262BDF4B2B4}" dt="2018-08-21T22:41:30.237" v="245" actId="1076"/>
          <ac:picMkLst>
            <pc:docMk/>
            <pc:sldMk cId="2043128929" sldId="262"/>
            <ac:picMk id="12" creationId="{2A3E6703-ACFA-4B8C-BAC3-7DC6FFE6F3C1}"/>
          </ac:picMkLst>
        </pc:picChg>
      </pc:sldChg>
      <pc:sldChg chg="addSp new">
        <pc:chgData name="John Kiernan" userId="2cf28d909665366d" providerId="Windows Live" clId="Web-{42E0F47E-22BC-40C7-B50F-A262BDF4B2B4}" dt="2018-08-21T22:44:17.564" v="249"/>
        <pc:sldMkLst>
          <pc:docMk/>
          <pc:sldMk cId="1730432140" sldId="263"/>
        </pc:sldMkLst>
        <pc:spChg chg="add">
          <ac:chgData name="John Kiernan" userId="2cf28d909665366d" providerId="Windows Live" clId="Web-{42E0F47E-22BC-40C7-B50F-A262BDF4B2B4}" dt="2018-08-21T22:42:23.424" v="247"/>
          <ac:spMkLst>
            <pc:docMk/>
            <pc:sldMk cId="1730432140" sldId="263"/>
            <ac:spMk id="3" creationId="{CB74DC6F-81E3-49F6-9318-E63CDB0FA38A}"/>
          </ac:spMkLst>
        </pc:spChg>
        <pc:spChg chg="add">
          <ac:chgData name="John Kiernan" userId="2cf28d909665366d" providerId="Windows Live" clId="Web-{42E0F47E-22BC-40C7-B50F-A262BDF4B2B4}" dt="2018-08-21T22:42:23.439" v="248"/>
          <ac:spMkLst>
            <pc:docMk/>
            <pc:sldMk cId="1730432140" sldId="263"/>
            <ac:spMk id="5" creationId="{FCF3BE74-619B-4134-ACDC-F2B66ECEF2DE}"/>
          </ac:spMkLst>
        </pc:spChg>
        <pc:spChg chg="add">
          <ac:chgData name="John Kiernan" userId="2cf28d909665366d" providerId="Windows Live" clId="Web-{42E0F47E-22BC-40C7-B50F-A262BDF4B2B4}" dt="2018-08-21T22:44:17.564" v="249"/>
          <ac:spMkLst>
            <pc:docMk/>
            <pc:sldMk cId="1730432140" sldId="263"/>
            <ac:spMk id="6" creationId="{00F630C8-532F-43F8-9313-89A587CDCF9D}"/>
          </ac:spMkLst>
        </pc:spChg>
        <pc:spChg chg="add">
          <ac:chgData name="John Kiernan" userId="2cf28d909665366d" providerId="Windows Live" clId="Web-{42E0F47E-22BC-40C7-B50F-A262BDF4B2B4}" dt="2018-08-21T22:44:17.564" v="249"/>
          <ac:spMkLst>
            <pc:docMk/>
            <pc:sldMk cId="1730432140" sldId="263"/>
            <ac:spMk id="8" creationId="{D282B5C5-E8AE-4BCE-A2A7-A02804C5D90D}"/>
          </ac:spMkLst>
        </pc:spChg>
        <pc:picChg chg="add">
          <ac:chgData name="John Kiernan" userId="2cf28d909665366d" providerId="Windows Live" clId="Web-{42E0F47E-22BC-40C7-B50F-A262BDF4B2B4}" dt="2018-08-21T22:44:17.564" v="249"/>
          <ac:picMkLst>
            <pc:docMk/>
            <pc:sldMk cId="1730432140" sldId="263"/>
            <ac:picMk id="7" creationId="{722F346C-40BB-4446-9542-AF4046363FD6}"/>
          </ac:picMkLst>
        </pc:picChg>
      </pc:sldChg>
      <pc:sldChg chg="addSp delSp modSp new">
        <pc:chgData name="John Kiernan" userId="2cf28d909665366d" providerId="Windows Live" clId="Web-{42E0F47E-22BC-40C7-B50F-A262BDF4B2B4}" dt="2018-08-21T22:51:32.186" v="289" actId="20577"/>
        <pc:sldMkLst>
          <pc:docMk/>
          <pc:sldMk cId="1073229914" sldId="264"/>
        </pc:sldMkLst>
        <pc:spChg chg="add">
          <ac:chgData name="John Kiernan" userId="2cf28d909665366d" providerId="Windows Live" clId="Web-{42E0F47E-22BC-40C7-B50F-A262BDF4B2B4}" dt="2018-08-21T22:45:53.422" v="251"/>
          <ac:spMkLst>
            <pc:docMk/>
            <pc:sldMk cId="1073229914" sldId="264"/>
            <ac:spMk id="2" creationId="{21449E80-09A4-434E-A277-B36BCC101C91}"/>
          </ac:spMkLst>
        </pc:spChg>
        <pc:spChg chg="add mod">
          <ac:chgData name="John Kiernan" userId="2cf28d909665366d" providerId="Windows Live" clId="Web-{42E0F47E-22BC-40C7-B50F-A262BDF4B2B4}" dt="2018-08-21T22:51:32.186" v="289" actId="20577"/>
          <ac:spMkLst>
            <pc:docMk/>
            <pc:sldMk cId="1073229914" sldId="264"/>
            <ac:spMk id="3" creationId="{6B0E4C15-6777-4C8F-9E83-D98B48803BE7}"/>
          </ac:spMkLst>
        </pc:spChg>
        <pc:spChg chg="add">
          <ac:chgData name="John Kiernan" userId="2cf28d909665366d" providerId="Windows Live" clId="Web-{42E0F47E-22BC-40C7-B50F-A262BDF4B2B4}" dt="2018-08-21T22:46:16.938" v="252"/>
          <ac:spMkLst>
            <pc:docMk/>
            <pc:sldMk cId="1073229914" sldId="264"/>
            <ac:spMk id="6" creationId="{6C6A94D0-4CEF-48F6-AC76-35428A907AD1}"/>
          </ac:spMkLst>
        </pc:spChg>
        <pc:spChg chg="add">
          <ac:chgData name="John Kiernan" userId="2cf28d909665366d" providerId="Windows Live" clId="Web-{42E0F47E-22BC-40C7-B50F-A262BDF4B2B4}" dt="2018-08-21T22:46:16.954" v="253"/>
          <ac:spMkLst>
            <pc:docMk/>
            <pc:sldMk cId="1073229914" sldId="264"/>
            <ac:spMk id="8" creationId="{90860B1E-EFA0-4D45-BB67-382AE9A06EE9}"/>
          </ac:spMkLst>
        </pc:spChg>
        <pc:picChg chg="add del">
          <ac:chgData name="John Kiernan" userId="2cf28d909665366d" providerId="Windows Live" clId="Web-{42E0F47E-22BC-40C7-B50F-A262BDF4B2B4}" dt="2018-08-21T22:46:23.157" v="254"/>
          <ac:picMkLst>
            <pc:docMk/>
            <pc:sldMk cId="1073229914" sldId="264"/>
            <ac:picMk id="4" creationId="{1EEA0455-1E54-441A-A2C8-B9DD7822173A}"/>
          </ac:picMkLst>
        </pc:picChg>
        <pc:picChg chg="add mod">
          <ac:chgData name="John Kiernan" userId="2cf28d909665366d" providerId="Windows Live" clId="Web-{42E0F47E-22BC-40C7-B50F-A262BDF4B2B4}" dt="2018-08-21T22:50:20.640" v="270" actId="14100"/>
          <ac:picMkLst>
            <pc:docMk/>
            <pc:sldMk cId="1073229914" sldId="264"/>
            <ac:picMk id="9" creationId="{7FA2C165-3F36-42B6-A55C-A0FF30732CA8}"/>
          </ac:picMkLst>
        </pc:picChg>
      </pc:sldChg>
      <pc:sldChg chg="addSp delSp modSp new">
        <pc:chgData name="John Kiernan" userId="2cf28d909665366d" providerId="Windows Live" clId="Web-{42E0F47E-22BC-40C7-B50F-A262BDF4B2B4}" dt="2018-08-21T23:35:01.092" v="330" actId="20577"/>
        <pc:sldMkLst>
          <pc:docMk/>
          <pc:sldMk cId="3930048817" sldId="265"/>
        </pc:sldMkLst>
        <pc:spChg chg="add del">
          <ac:chgData name="John Kiernan" userId="2cf28d909665366d" providerId="Windows Live" clId="Web-{42E0F47E-22BC-40C7-B50F-A262BDF4B2B4}" dt="2018-08-21T22:53:29.904" v="295"/>
          <ac:spMkLst>
            <pc:docMk/>
            <pc:sldMk cId="3930048817" sldId="265"/>
            <ac:spMk id="2" creationId="{F6DBAE0F-83E2-4792-AE17-D2EBBE619AB4}"/>
          </ac:spMkLst>
        </pc:spChg>
        <pc:spChg chg="add del">
          <ac:chgData name="John Kiernan" userId="2cf28d909665366d" providerId="Windows Live" clId="Web-{42E0F47E-22BC-40C7-B50F-A262BDF4B2B4}" dt="2018-08-21T22:53:29.904" v="294"/>
          <ac:spMkLst>
            <pc:docMk/>
            <pc:sldMk cId="3930048817" sldId="265"/>
            <ac:spMk id="3" creationId="{2171E325-585D-4838-950F-554D1C8683F7}"/>
          </ac:spMkLst>
        </pc:spChg>
        <pc:spChg chg="add">
          <ac:chgData name="John Kiernan" userId="2cf28d909665366d" providerId="Windows Live" clId="Web-{42E0F47E-22BC-40C7-B50F-A262BDF4B2B4}" dt="2018-08-21T22:52:19.592" v="293"/>
          <ac:spMkLst>
            <pc:docMk/>
            <pc:sldMk cId="3930048817" sldId="265"/>
            <ac:spMk id="4" creationId="{E581A30C-8804-4B95-A004-C992CA757759}"/>
          </ac:spMkLst>
        </pc:spChg>
        <pc:spChg chg="add mod">
          <ac:chgData name="John Kiernan" userId="2cf28d909665366d" providerId="Windows Live" clId="Web-{42E0F47E-22BC-40C7-B50F-A262BDF4B2B4}" dt="2018-08-21T23:35:01.092" v="330" actId="20577"/>
          <ac:spMkLst>
            <pc:docMk/>
            <pc:sldMk cId="3930048817" sldId="265"/>
            <ac:spMk id="6" creationId="{09FCBEF6-059D-4A2F-AC86-DA8B3BA0A1F8}"/>
          </ac:spMkLst>
        </pc:spChg>
        <pc:spChg chg="add">
          <ac:chgData name="John Kiernan" userId="2cf28d909665366d" providerId="Windows Live" clId="Web-{42E0F47E-22BC-40C7-B50F-A262BDF4B2B4}" dt="2018-08-21T22:53:45.185" v="296"/>
          <ac:spMkLst>
            <pc:docMk/>
            <pc:sldMk cId="3930048817" sldId="265"/>
            <ac:spMk id="8" creationId="{4C14B8B2-D8B8-45FF-AFAB-2B2856F187C4}"/>
          </ac:spMkLst>
        </pc:spChg>
        <pc:spChg chg="add">
          <ac:chgData name="John Kiernan" userId="2cf28d909665366d" providerId="Windows Live" clId="Web-{42E0F47E-22BC-40C7-B50F-A262BDF4B2B4}" dt="2018-08-21T22:53:45.201" v="297"/>
          <ac:spMkLst>
            <pc:docMk/>
            <pc:sldMk cId="3930048817" sldId="265"/>
            <ac:spMk id="10" creationId="{F2FF3145-59A3-4CCC-9B66-ADF0212C60DD}"/>
          </ac:spMkLst>
        </pc:spChg>
        <pc:picChg chg="add del">
          <ac:chgData name="John Kiernan" userId="2cf28d909665366d" providerId="Windows Live" clId="Web-{42E0F47E-22BC-40C7-B50F-A262BDF4B2B4}" dt="2018-08-21T22:54:42.029" v="298"/>
          <ac:picMkLst>
            <pc:docMk/>
            <pc:sldMk cId="3930048817" sldId="265"/>
            <ac:picMk id="5" creationId="{374E60D3-1770-4B07-A41E-1D2BC1A2C05A}"/>
          </ac:picMkLst>
        </pc:picChg>
        <pc:picChg chg="add mod">
          <ac:chgData name="John Kiernan" userId="2cf28d909665366d" providerId="Windows Live" clId="Web-{42E0F47E-22BC-40C7-B50F-A262BDF4B2B4}" dt="2018-08-21T22:55:06.669" v="303" actId="1076"/>
          <ac:picMkLst>
            <pc:docMk/>
            <pc:sldMk cId="3930048817" sldId="265"/>
            <ac:picMk id="11" creationId="{DBAB3F6B-D643-433C-B3E3-9E3D8ED11017}"/>
          </ac:picMkLst>
        </pc:picChg>
      </pc:sldChg>
      <pc:sldChg chg="addSp new del">
        <pc:chgData name="John Kiernan" userId="2cf28d909665366d" providerId="Windows Live" clId="Web-{42E0F47E-22BC-40C7-B50F-A262BDF4B2B4}" dt="2018-08-21T22:58:43.093" v="324"/>
        <pc:sldMkLst>
          <pc:docMk/>
          <pc:sldMk cId="1917551914" sldId="266"/>
        </pc:sldMkLst>
        <pc:spChg chg="add">
          <ac:chgData name="John Kiernan" userId="2cf28d909665366d" providerId="Windows Live" clId="Web-{42E0F47E-22BC-40C7-B50F-A262BDF4B2B4}" dt="2018-08-21T22:56:49.966" v="319"/>
          <ac:spMkLst>
            <pc:docMk/>
            <pc:sldMk cId="1917551914" sldId="266"/>
            <ac:spMk id="3" creationId="{0BD444F7-B1EC-4224-A0BA-2788280AB25A}"/>
          </ac:spMkLst>
        </pc:spChg>
        <pc:spChg chg="add">
          <ac:chgData name="John Kiernan" userId="2cf28d909665366d" providerId="Windows Live" clId="Web-{42E0F47E-22BC-40C7-B50F-A262BDF4B2B4}" dt="2018-08-21T22:56:49.966" v="320"/>
          <ac:spMkLst>
            <pc:docMk/>
            <pc:sldMk cId="1917551914" sldId="266"/>
            <ac:spMk id="5" creationId="{033B10BB-321F-47DF-88E6-7BD7A74C8433}"/>
          </ac:spMkLst>
        </pc:spChg>
        <pc:spChg chg="add">
          <ac:chgData name="John Kiernan" userId="2cf28d909665366d" providerId="Windows Live" clId="Web-{42E0F47E-22BC-40C7-B50F-A262BDF4B2B4}" dt="2018-08-21T22:56:49.981" v="321"/>
          <ac:spMkLst>
            <pc:docMk/>
            <pc:sldMk cId="1917551914" sldId="266"/>
            <ac:spMk id="7" creationId="{F900E7F1-A1CB-4275-82B2-54C85A998CCE}"/>
          </ac:spMkLst>
        </pc:spChg>
        <pc:spChg chg="add">
          <ac:chgData name="John Kiernan" userId="2cf28d909665366d" providerId="Windows Live" clId="Web-{42E0F47E-22BC-40C7-B50F-A262BDF4B2B4}" dt="2018-08-21T22:56:49.981" v="322"/>
          <ac:spMkLst>
            <pc:docMk/>
            <pc:sldMk cId="1917551914" sldId="266"/>
            <ac:spMk id="9" creationId="{DCC37EED-6AF4-4148-92BF-46A4E0525180}"/>
          </ac:spMkLst>
        </pc:spChg>
        <pc:picChg chg="add">
          <ac:chgData name="John Kiernan" userId="2cf28d909665366d" providerId="Windows Live" clId="Web-{42E0F47E-22BC-40C7-B50F-A262BDF4B2B4}" dt="2018-08-21T22:56:50.013" v="323"/>
          <ac:picMkLst>
            <pc:docMk/>
            <pc:sldMk cId="1917551914" sldId="266"/>
            <ac:picMk id="11" creationId="{519E8992-61D3-4A62-8D5B-2C2FB38AC6D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keras.io/getting-started/sequential-model-guide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C0CF44-A605-486B-9C63-C49B1C0276E2}"/>
              </a:ext>
            </a:extLst>
          </p:cNvPr>
          <p:cNvSpPr txBox="1"/>
          <p:nvPr/>
        </p:nvSpPr>
        <p:spPr>
          <a:xfrm>
            <a:off x="3416300" y="749300"/>
            <a:ext cx="5410200" cy="156966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/>
              <a:t>Object/Image Recognition </a:t>
            </a:r>
            <a:endParaRPr lang="en-US" sz="4800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FD6468-99E6-44CF-BE11-E9800D84D6E7}"/>
              </a:ext>
            </a:extLst>
          </p:cNvPr>
          <p:cNvSpPr txBox="1"/>
          <p:nvPr/>
        </p:nvSpPr>
        <p:spPr>
          <a:xfrm>
            <a:off x="2692400" y="2768600"/>
            <a:ext cx="7048500" cy="1077218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cs typeface="Calibri"/>
              </a:rPr>
              <a:t>Exploring </a:t>
            </a:r>
          </a:p>
          <a:p>
            <a:pPr algn="ctr"/>
            <a:r>
              <a:rPr lang="en-US" sz="3200" dirty="0"/>
              <a:t>Convolutional Neural Network(s) (CNN)</a:t>
            </a:r>
            <a:endParaRPr lang="en-US" sz="3200" dirty="0">
              <a:cs typeface="Calibri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07861855-DCAC-42E4-811B-E7F9C4B556C1}"/>
              </a:ext>
            </a:extLst>
          </p:cNvPr>
          <p:cNvSpPr txBox="1"/>
          <p:nvPr/>
        </p:nvSpPr>
        <p:spPr>
          <a:xfrm>
            <a:off x="2590800" y="4190999"/>
            <a:ext cx="7048500" cy="1077218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>
                <a:cs typeface="Calibri"/>
              </a:rPr>
              <a:t>Image Recognition</a:t>
            </a:r>
            <a:endParaRPr lang="en-US" sz="3200" dirty="0">
              <a:cs typeface="Calibri"/>
            </a:endParaRPr>
          </a:p>
          <a:p>
            <a:pPr algn="ctr"/>
            <a:r>
              <a:rPr lang="en-US" sz="3200" dirty="0"/>
              <a:t>Convolutional Neural Network</a:t>
            </a:r>
            <a:r>
              <a:rPr lang="en-US" sz="3200" dirty="0">
                <a:cs typeface="Calibri"/>
              </a:rPr>
              <a:t> (CNN)</a:t>
            </a:r>
          </a:p>
        </p:txBody>
      </p:sp>
    </p:spTree>
    <p:extLst>
      <p:ext uri="{BB962C8B-B14F-4D97-AF65-F5344CB8AC3E}">
        <p14:creationId xmlns:p14="http://schemas.microsoft.com/office/powerpoint/2010/main" val="153634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CB1F4A-C54D-44ED-9152-3D119E82FE34}"/>
              </a:ext>
            </a:extLst>
          </p:cNvPr>
          <p:cNvSpPr txBox="1"/>
          <p:nvPr/>
        </p:nvSpPr>
        <p:spPr>
          <a:xfrm>
            <a:off x="228600" y="304800"/>
            <a:ext cx="5829300" cy="58477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Convolutional Neural Network</a:t>
            </a:r>
            <a:endParaRPr lang="en-US" sz="3200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82D688-7965-4F40-AB6E-22ECED7F9090}"/>
              </a:ext>
            </a:extLst>
          </p:cNvPr>
          <p:cNvSpPr txBox="1"/>
          <p:nvPr/>
        </p:nvSpPr>
        <p:spPr>
          <a:xfrm>
            <a:off x="2768600" y="2235200"/>
            <a:ext cx="6781800" cy="286232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cs typeface="Calibri"/>
              </a:rPr>
              <a:t>Summary: </a:t>
            </a:r>
            <a:endParaRPr lang="en-US"/>
          </a:p>
          <a:p>
            <a:r>
              <a:rPr lang="en-US">
                <a:cs typeface="Calibri"/>
              </a:rPr>
              <a:t>A Simple Neural Network (NN) and Convolutional Neural Network (CNN) will be used to accomplish Image Recognition. NN is used as benchmark comparison for the CNN (educational purposes); the analysis will be accomplished using a simple NN and compared to the CNN on the very same dataset </a:t>
            </a:r>
          </a:p>
          <a:p>
            <a:endParaRPr lang="en-US" dirty="0">
              <a:cs typeface="Calibri"/>
            </a:endParaRPr>
          </a:p>
          <a:p>
            <a:r>
              <a:rPr lang="en-US" b="1" i="1">
                <a:cs typeface="Calibri"/>
              </a:rPr>
              <a:t>Technical Note:</a:t>
            </a:r>
            <a:r>
              <a:rPr lang="en-US" i="1">
                <a:cs typeface="Calibri"/>
              </a:rPr>
              <a:t> This is done as an academic exercise; this is not a one-for-one comparison, rather the process steps and final model accuracy is the focus.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3071-ADE0-4434-A408-F1208E6203AF}"/>
              </a:ext>
            </a:extLst>
          </p:cNvPr>
          <p:cNvSpPr txBox="1"/>
          <p:nvPr/>
        </p:nvSpPr>
        <p:spPr>
          <a:xfrm>
            <a:off x="228600" y="889000"/>
            <a:ext cx="4953000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Accomplishing CNN</a:t>
            </a:r>
            <a:r>
              <a:rPr lang="en-US" dirty="0">
                <a:cs typeface="Calibri"/>
              </a:rPr>
              <a:t> Image Recognition</a:t>
            </a:r>
          </a:p>
        </p:txBody>
      </p:sp>
    </p:spTree>
    <p:extLst>
      <p:ext uri="{BB962C8B-B14F-4D97-AF65-F5344CB8AC3E}">
        <p14:creationId xmlns:p14="http://schemas.microsoft.com/office/powerpoint/2010/main" val="31707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4EFE56-D98C-43EA-BDDA-46282CD1656C}"/>
              </a:ext>
            </a:extLst>
          </p:cNvPr>
          <p:cNvSpPr txBox="1"/>
          <p:nvPr/>
        </p:nvSpPr>
        <p:spPr>
          <a:xfrm>
            <a:off x="228600" y="304800"/>
            <a:ext cx="5829300" cy="58477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Convolutional Neural Network</a:t>
            </a:r>
            <a:endParaRPr lang="en-US" sz="32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9394B-5233-4ADF-9CAD-B8DCE01C3893}"/>
              </a:ext>
            </a:extLst>
          </p:cNvPr>
          <p:cNvSpPr txBox="1"/>
          <p:nvPr/>
        </p:nvSpPr>
        <p:spPr>
          <a:xfrm>
            <a:off x="228600" y="889000"/>
            <a:ext cx="4953000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Accomplishing CNN</a:t>
            </a:r>
            <a:r>
              <a:rPr lang="en-US" dirty="0">
                <a:cs typeface="Calibri"/>
              </a:rPr>
              <a:t> Image Recognition</a:t>
            </a: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48E35797-7FB9-403D-A14D-1EED8E6D42D3}"/>
              </a:ext>
            </a:extLst>
          </p:cNvPr>
          <p:cNvSpPr txBox="1"/>
          <p:nvPr/>
        </p:nvSpPr>
        <p:spPr>
          <a:xfrm>
            <a:off x="3467100" y="1511300"/>
            <a:ext cx="6781800" cy="4247317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cs typeface="Calibri"/>
              </a:rPr>
              <a:t>Convolutional Neural Network – Keras Sequential Model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Ref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1) https://keras.io/models/sequential/</a:t>
            </a:r>
            <a:endParaRPr lang="en-US"/>
          </a:p>
          <a:p>
            <a:endParaRPr lang="en-US" dirty="0">
              <a:cs typeface="Calibri"/>
            </a:endParaRPr>
          </a:p>
          <a:p>
            <a:r>
              <a:rPr lang="en-US" b="1"/>
              <a:t>About Keras models</a:t>
            </a:r>
            <a:r>
              <a:rPr lang="en-US" b="1">
                <a:cs typeface="Calibri"/>
              </a:rPr>
              <a:t>: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>
                <a:cs typeface="Calibri"/>
              </a:rPr>
              <a:t>There are two main types of models available in Keras: the Sequential model, and the Model class used with the functional API. I am using the Keras Sequential API described at ref(1). 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The Simple Neural Network (without convolution) is a Keras Sequential model. This is what I am comparing to the Keras Sequential CNN (with convolution).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The Sequential model is a linear stack of layers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2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BA7CEB-7680-4F8B-B8AA-E474861492A0}"/>
              </a:ext>
            </a:extLst>
          </p:cNvPr>
          <p:cNvSpPr txBox="1"/>
          <p:nvPr/>
        </p:nvSpPr>
        <p:spPr>
          <a:xfrm>
            <a:off x="228600" y="304800"/>
            <a:ext cx="5829300" cy="58477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Convolutional Neural Network</a:t>
            </a:r>
            <a:endParaRPr lang="en-US" sz="32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3C6389-40BB-4145-AA9B-E65A246C0059}"/>
              </a:ext>
            </a:extLst>
          </p:cNvPr>
          <p:cNvSpPr txBox="1"/>
          <p:nvPr/>
        </p:nvSpPr>
        <p:spPr>
          <a:xfrm>
            <a:off x="228600" y="889000"/>
            <a:ext cx="4953000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Accomplishing CNN</a:t>
            </a:r>
            <a:r>
              <a:rPr lang="en-US" dirty="0">
                <a:cs typeface="Calibri"/>
              </a:rPr>
              <a:t> Image Recognition</a:t>
            </a: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66568E0-EFEA-403D-8F51-F5405D607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2475095"/>
            <a:ext cx="7048500" cy="3723909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3754CD7-D17B-43CE-82EB-9AC235C22072}"/>
              </a:ext>
            </a:extLst>
          </p:cNvPr>
          <p:cNvSpPr txBox="1"/>
          <p:nvPr/>
        </p:nvSpPr>
        <p:spPr>
          <a:xfrm>
            <a:off x="3048000" y="1270000"/>
            <a:ext cx="6781800" cy="1200329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cs typeface="Calibri"/>
              </a:rPr>
              <a:t>Toolset setup</a:t>
            </a:r>
          </a:p>
          <a:p>
            <a:r>
              <a:rPr lang="en-US">
                <a:cs typeface="Calibri"/>
              </a:rPr>
              <a:t>Keras models are trained on Numpy arrays of input data and labels</a:t>
            </a:r>
            <a:endParaRPr lang="en-US"/>
          </a:p>
          <a:p>
            <a:r>
              <a:rPr lang="en-US">
                <a:cs typeface="Calibri"/>
              </a:rPr>
              <a:t>This experiment uses tf.keras; a high-level API to build and train </a:t>
            </a:r>
            <a:r>
              <a:rPr lang="en-US" dirty="0">
                <a:cs typeface="Calibri"/>
              </a:rPr>
              <a:t>models in TensorFlow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7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9A7472-457B-46DC-935A-CA7302851444}"/>
              </a:ext>
            </a:extLst>
          </p:cNvPr>
          <p:cNvSpPr txBox="1"/>
          <p:nvPr/>
        </p:nvSpPr>
        <p:spPr>
          <a:xfrm>
            <a:off x="228600" y="304800"/>
            <a:ext cx="5829300" cy="58477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Convolutional Neural Network</a:t>
            </a:r>
            <a:endParaRPr lang="en-US" sz="32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49101C-0F78-459F-8A4D-A65D18833424}"/>
              </a:ext>
            </a:extLst>
          </p:cNvPr>
          <p:cNvSpPr txBox="1"/>
          <p:nvPr/>
        </p:nvSpPr>
        <p:spPr>
          <a:xfrm>
            <a:off x="228600" y="889000"/>
            <a:ext cx="4953000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Accomplishing CNN</a:t>
            </a:r>
            <a:r>
              <a:rPr lang="en-US" dirty="0">
                <a:cs typeface="Calibri"/>
              </a:rPr>
              <a:t> Image Recognition</a:t>
            </a:r>
          </a:p>
        </p:txBody>
      </p:sp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277FDD8-75AA-4F48-A42B-A1C9E4B4A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889699"/>
            <a:ext cx="6400800" cy="5218302"/>
          </a:xfrm>
          <a:prstGeom prst="rect">
            <a:avLst/>
          </a:prstGeom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0D0B45A8-1863-442C-8B69-A2ED900CE38F}"/>
              </a:ext>
            </a:extLst>
          </p:cNvPr>
          <p:cNvSpPr txBox="1"/>
          <p:nvPr/>
        </p:nvSpPr>
        <p:spPr>
          <a:xfrm>
            <a:off x="371475" y="1730375"/>
            <a:ext cx="5295900" cy="2308324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cs typeface="Calibri"/>
              </a:rPr>
              <a:t>Dataset review</a:t>
            </a:r>
          </a:p>
          <a:p>
            <a:r>
              <a:rPr lang="en-US" dirty="0">
                <a:cs typeface="Calibri"/>
              </a:rPr>
              <a:t>The data has previously been cleaned and verified; this step again </a:t>
            </a:r>
            <a:r>
              <a:rPr lang="en-US">
                <a:cs typeface="Calibri"/>
              </a:rPr>
              <a:t>verifies that the imprted dataset is the </a:t>
            </a:r>
            <a:r>
              <a:rPr lang="en-US" dirty="0">
                <a:cs typeface="Calibri"/>
              </a:rPr>
              <a:t>correct datset and is not corrupted. 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The (2,3) plot is a selection of the first six Training set records. The check is to compare the Label to the Image.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1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66B7D6-ABDF-48D3-92F8-F6634C95834D}"/>
              </a:ext>
            </a:extLst>
          </p:cNvPr>
          <p:cNvSpPr txBox="1"/>
          <p:nvPr/>
        </p:nvSpPr>
        <p:spPr>
          <a:xfrm>
            <a:off x="228600" y="304800"/>
            <a:ext cx="5829300" cy="58477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Convolutional Neural Network</a:t>
            </a:r>
            <a:endParaRPr lang="en-US" sz="32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BC30B-04E1-4192-A48C-9EB3C75C2C4E}"/>
              </a:ext>
            </a:extLst>
          </p:cNvPr>
          <p:cNvSpPr txBox="1"/>
          <p:nvPr/>
        </p:nvSpPr>
        <p:spPr>
          <a:xfrm>
            <a:off x="228600" y="889000"/>
            <a:ext cx="4953000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Accomplishing CNN</a:t>
            </a:r>
            <a:r>
              <a:rPr lang="en-US" dirty="0">
                <a:cs typeface="Calibri"/>
              </a:rPr>
              <a:t> Image Recognition</a:t>
            </a: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52EA291-4B42-46D8-911C-E206CC1EF554}"/>
              </a:ext>
            </a:extLst>
          </p:cNvPr>
          <p:cNvSpPr txBox="1"/>
          <p:nvPr/>
        </p:nvSpPr>
        <p:spPr>
          <a:xfrm>
            <a:off x="228600" y="1816100"/>
            <a:ext cx="4838700" cy="3139321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cs typeface="Calibri"/>
              </a:rPr>
              <a:t>Build the Model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First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Building the Model requires </a:t>
            </a:r>
            <a:r>
              <a:rPr lang="en-US" u="sng" dirty="0">
                <a:cs typeface="Calibri"/>
              </a:rPr>
              <a:t>Configuring the Layers</a:t>
            </a:r>
            <a:r>
              <a:rPr lang="en-US">
                <a:cs typeface="Calibri"/>
              </a:rPr>
              <a:t> first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Second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Build model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Compile model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Train[fit] model</a:t>
            </a:r>
          </a:p>
          <a:p>
            <a:r>
              <a:rPr lang="en-US" dirty="0">
                <a:cs typeface="Calibri"/>
              </a:rPr>
              <a:t>     </a:t>
            </a:r>
            <a:endParaRPr lang="en-US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3CEA644C-B00D-4AD1-BA0D-DE15333F89D6}"/>
              </a:ext>
            </a:extLst>
          </p:cNvPr>
          <p:cNvSpPr txBox="1"/>
          <p:nvPr/>
        </p:nvSpPr>
        <p:spPr>
          <a:xfrm>
            <a:off x="6159500" y="1511299"/>
            <a:ext cx="3429000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Layer Setup</a:t>
            </a:r>
            <a:r>
              <a:rPr lang="en-US" b="1">
                <a:cs typeface="Calibri"/>
              </a:rPr>
              <a:t> – Building the Model</a:t>
            </a:r>
          </a:p>
        </p:txBody>
      </p:sp>
      <p:pic>
        <p:nvPicPr>
          <p:cNvPr id="12" name="Picture 1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A3E6703-ACFA-4B8C-BAC3-7DC6FFE6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1878119"/>
            <a:ext cx="6858000" cy="411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2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74DC6F-81E3-49F6-9318-E63CDB0FA38A}"/>
              </a:ext>
            </a:extLst>
          </p:cNvPr>
          <p:cNvSpPr txBox="1"/>
          <p:nvPr/>
        </p:nvSpPr>
        <p:spPr>
          <a:xfrm>
            <a:off x="228600" y="304800"/>
            <a:ext cx="5829300" cy="58477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Convolutional Neural Network</a:t>
            </a:r>
            <a:endParaRPr lang="en-US" sz="32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F3BE74-619B-4134-ACDC-F2B66ECEF2DE}"/>
              </a:ext>
            </a:extLst>
          </p:cNvPr>
          <p:cNvSpPr txBox="1"/>
          <p:nvPr/>
        </p:nvSpPr>
        <p:spPr>
          <a:xfrm>
            <a:off x="228600" y="889000"/>
            <a:ext cx="4953000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Accomplishing CNN</a:t>
            </a:r>
            <a:r>
              <a:rPr lang="en-US" dirty="0">
                <a:cs typeface="Calibri"/>
              </a:rPr>
              <a:t> Image Recognition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00F630C8-532F-43F8-9313-89A587CDCF9D}"/>
              </a:ext>
            </a:extLst>
          </p:cNvPr>
          <p:cNvSpPr txBox="1"/>
          <p:nvPr/>
        </p:nvSpPr>
        <p:spPr>
          <a:xfrm>
            <a:off x="228600" y="1498600"/>
            <a:ext cx="5562600" cy="452431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Compile the model</a:t>
            </a:r>
            <a:endParaRPr lang="en-US" b="1">
              <a:cs typeface="Calibri"/>
            </a:endParaRP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Ref: </a:t>
            </a:r>
            <a:endParaRPr lang="en-US" dirty="0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1) https://keras.io/getting-started/sequential-model-</a:t>
            </a:r>
            <a:r>
              <a:rPr lang="en-US" dirty="0">
                <a:latin typeface="Calibri"/>
                <a:cs typeface="Calibri"/>
              </a:rPr>
              <a:t>guide/ 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b="1">
                <a:cs typeface="Calibri"/>
              </a:rPr>
              <a:t>Loss function</a:t>
            </a:r>
            <a:r>
              <a:rPr lang="en-US">
                <a:cs typeface="Calibri"/>
              </a:rPr>
              <a:t> — This measures how accurate the model is during training. We want to minimize this function to "steer" the model in the right direction.</a:t>
            </a:r>
            <a:endParaRPr lang="en-US"/>
          </a:p>
          <a:p>
            <a:endParaRPr lang="en-US" dirty="0">
              <a:cs typeface="Calibri"/>
            </a:endParaRPr>
          </a:p>
          <a:p>
            <a:r>
              <a:rPr lang="en-US" b="1">
                <a:cs typeface="Calibri"/>
              </a:rPr>
              <a:t>Optimizer</a:t>
            </a:r>
            <a:r>
              <a:rPr lang="en-US">
                <a:cs typeface="Calibri"/>
              </a:rPr>
              <a:t> — This is how the model is updated based on the data it sees and its loss function.</a:t>
            </a:r>
          </a:p>
          <a:p>
            <a:endParaRPr lang="en-US" dirty="0">
              <a:cs typeface="Calibri"/>
            </a:endParaRPr>
          </a:p>
          <a:p>
            <a:r>
              <a:rPr lang="en-US" b="1">
                <a:cs typeface="Calibri"/>
              </a:rPr>
              <a:t>Metrics</a:t>
            </a:r>
            <a:r>
              <a:rPr lang="en-US">
                <a:cs typeface="Calibri"/>
              </a:rPr>
              <a:t> — Used to monitor the training and testing steps. The following example uses accuracy, the fraction of the images that are correctly classified.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22F346C-40BB-4446-9542-AF4046363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0" y="2547877"/>
            <a:ext cx="5092700" cy="1990846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D282B5C5-E8AE-4BCE-A2A7-A02804C5D90D}"/>
              </a:ext>
            </a:extLst>
          </p:cNvPr>
          <p:cNvSpPr txBox="1"/>
          <p:nvPr/>
        </p:nvSpPr>
        <p:spPr>
          <a:xfrm>
            <a:off x="6134100" y="1993899"/>
            <a:ext cx="4953000" cy="3820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Compile</a:t>
            </a: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0432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1449E80-09A4-434E-A277-B36BCC101C91}"/>
              </a:ext>
            </a:extLst>
          </p:cNvPr>
          <p:cNvSpPr txBox="1"/>
          <p:nvPr/>
        </p:nvSpPr>
        <p:spPr>
          <a:xfrm>
            <a:off x="266700" y="1676400"/>
            <a:ext cx="6629400" cy="5078313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Train the model</a:t>
            </a:r>
            <a:endParaRPr lang="en-US" b="1"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ref: </a:t>
            </a:r>
            <a:r>
              <a:rPr lang="en-US" dirty="0">
                <a:latin typeface="Calibri"/>
                <a:cs typeface="Calibri"/>
                <a:hlinkClick r:id="rId2"/>
              </a:rPr>
              <a:t>https://keras.io/getting-started/sequential-model-guide/</a:t>
            </a:r>
            <a:endParaRPr lang="en-US">
              <a:hlinkClick r:id="rId2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Keras models are trained on Numpy arrays of input data and labels.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Training the neural network model requires the following steps:</a:t>
            </a:r>
            <a:endParaRPr lang="en-US"/>
          </a:p>
          <a:p>
            <a:pPr marL="342900" indent="-342900">
              <a:buAutoNum type="arabicPeriod"/>
            </a:pPr>
            <a:r>
              <a:rPr lang="en-US">
                <a:cs typeface="Calibri"/>
              </a:rPr>
              <a:t>Feed the training data to the model — in this experiment arrays train_images and train_labels</a:t>
            </a:r>
          </a:p>
          <a:p>
            <a:pPr marL="342900" indent="-342900">
              <a:buAutoNum type="arabicPeriod"/>
            </a:pPr>
            <a:r>
              <a:rPr lang="en-US">
                <a:cs typeface="Calibri"/>
              </a:rPr>
              <a:t>The model learns to associate images and labels.</a:t>
            </a:r>
          </a:p>
          <a:p>
            <a:pPr marL="342900" indent="-342900">
              <a:buAutoNum type="arabicPeriod"/>
            </a:pPr>
            <a:r>
              <a:rPr lang="en-US">
                <a:cs typeface="Calibri"/>
              </a:rPr>
              <a:t>Ask the model to make predictions about a test set</a:t>
            </a:r>
          </a:p>
          <a:p>
            <a:pPr marL="342900" indent="-342900">
              <a:buAutoNum type="arabicPeriod"/>
            </a:pPr>
            <a:r>
              <a:rPr lang="en-US">
                <a:cs typeface="Calibri"/>
              </a:rPr>
              <a:t>Verify that the predictions match the labels *** the test_labels array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 i="1">
                <a:cs typeface="Calibri"/>
              </a:rPr>
              <a:t>Technical Note:</a:t>
            </a:r>
            <a:r>
              <a:rPr lang="en-US">
                <a:cs typeface="Calibri"/>
              </a:rPr>
              <a:t> One </a:t>
            </a:r>
            <a:r>
              <a:rPr lang="en-US" i="1">
                <a:cs typeface="Calibri"/>
              </a:rPr>
              <a:t>epoch</a:t>
            </a:r>
            <a:r>
              <a:rPr lang="en-US">
                <a:cs typeface="Calibri"/>
              </a:rPr>
              <a:t> consists of one full training cycle on the training set. Once every sample in the set is seen, you start again - marking the beginning of the 2nd epoch.</a:t>
            </a:r>
          </a:p>
          <a:p>
            <a:endParaRPr lang="en-US">
              <a:cs typeface="Calibri"/>
            </a:endParaRPr>
          </a:p>
          <a:p>
            <a:r>
              <a:rPr lang="en-US" i="1">
                <a:cs typeface="Calibri"/>
              </a:rPr>
              <a:t>Technical Note:</a:t>
            </a:r>
            <a:r>
              <a:rPr lang="en-US">
                <a:cs typeface="Calibri"/>
              </a:rPr>
              <a:t> This experiment finishes at the Accuracy Check.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B0E4C15-6777-4C8F-9E83-D98B48803BE7}"/>
              </a:ext>
            </a:extLst>
          </p:cNvPr>
          <p:cNvSpPr txBox="1"/>
          <p:nvPr/>
        </p:nvSpPr>
        <p:spPr>
          <a:xfrm>
            <a:off x="7162800" y="1676399"/>
            <a:ext cx="4953000" cy="3820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cs typeface="Calibri"/>
              </a:rPr>
              <a:t>Training – CNN Model fit with one(1) epoch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A94D0-4CEF-48F6-AC76-35428A907AD1}"/>
              </a:ext>
            </a:extLst>
          </p:cNvPr>
          <p:cNvSpPr txBox="1"/>
          <p:nvPr/>
        </p:nvSpPr>
        <p:spPr>
          <a:xfrm>
            <a:off x="228600" y="304800"/>
            <a:ext cx="5829300" cy="58477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Convolutional Neural Network</a:t>
            </a:r>
            <a:endParaRPr lang="en-US" sz="32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860B1E-EFA0-4D45-BB67-382AE9A06EE9}"/>
              </a:ext>
            </a:extLst>
          </p:cNvPr>
          <p:cNvSpPr txBox="1"/>
          <p:nvPr/>
        </p:nvSpPr>
        <p:spPr>
          <a:xfrm>
            <a:off x="228600" y="889000"/>
            <a:ext cx="4953000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Accomplishing CNN</a:t>
            </a:r>
            <a:r>
              <a:rPr lang="en-US" dirty="0">
                <a:cs typeface="Calibri"/>
              </a:rPr>
              <a:t> Image Recognition</a:t>
            </a:r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FA2C165-3F36-42B6-A55C-A0FF30732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0" y="2052150"/>
            <a:ext cx="5702300" cy="340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29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E581A30C-8804-4B95-A004-C992CA757759}"/>
              </a:ext>
            </a:extLst>
          </p:cNvPr>
          <p:cNvSpPr txBox="1"/>
          <p:nvPr/>
        </p:nvSpPr>
        <p:spPr>
          <a:xfrm>
            <a:off x="228600" y="1371600"/>
            <a:ext cx="5295900" cy="92333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Evaluate Accuracy</a:t>
            </a:r>
            <a:endParaRPr lang="en-US" b="1">
              <a:cs typeface="Calibri"/>
            </a:endParaRPr>
          </a:p>
          <a:p>
            <a:r>
              <a:rPr lang="en-US">
                <a:cs typeface="Calibri"/>
              </a:rPr>
              <a:t>Compare how the model performs on the test dataset</a:t>
            </a:r>
            <a:endParaRPr lang="en-US"/>
          </a:p>
          <a:p>
            <a:endParaRPr lang="en-US" dirty="0">
              <a:cs typeface="Calibri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09FCBEF6-059D-4A2F-AC86-DA8B3BA0A1F8}"/>
              </a:ext>
            </a:extLst>
          </p:cNvPr>
          <p:cNvSpPr txBox="1"/>
          <p:nvPr/>
        </p:nvSpPr>
        <p:spPr>
          <a:xfrm>
            <a:off x="2705100" y="2527299"/>
            <a:ext cx="6794500" cy="92333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CNN Accuracy</a:t>
            </a:r>
            <a:r>
              <a:rPr lang="en-US" b="1">
                <a:cs typeface="Calibri"/>
              </a:rPr>
              <a:t>: 97% 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This is considered acceptable, most Accuracy checks that </a:t>
            </a:r>
            <a:r>
              <a:rPr lang="en-US" dirty="0">
                <a:cs typeface="Calibri"/>
              </a:rPr>
              <a:t>are greater than 95% is considered good.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14B8B2-D8B8-45FF-AFAB-2B2856F187C4}"/>
              </a:ext>
            </a:extLst>
          </p:cNvPr>
          <p:cNvSpPr txBox="1"/>
          <p:nvPr/>
        </p:nvSpPr>
        <p:spPr>
          <a:xfrm>
            <a:off x="228600" y="304800"/>
            <a:ext cx="5829300" cy="58477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Convolutional Neural Network</a:t>
            </a:r>
            <a:endParaRPr lang="en-US" sz="32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FF3145-59A3-4CCC-9B66-ADF0212C60DD}"/>
              </a:ext>
            </a:extLst>
          </p:cNvPr>
          <p:cNvSpPr txBox="1"/>
          <p:nvPr/>
        </p:nvSpPr>
        <p:spPr>
          <a:xfrm>
            <a:off x="228600" y="889000"/>
            <a:ext cx="4953000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Accomplishing CNN</a:t>
            </a:r>
            <a:r>
              <a:rPr lang="en-US" dirty="0">
                <a:cs typeface="Calibri"/>
              </a:rPr>
              <a:t> Image Recognition</a:t>
            </a:r>
          </a:p>
        </p:txBody>
      </p:sp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BAB3F6B-D643-433C-B3E3-9E3D8ED1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79657"/>
            <a:ext cx="6019800" cy="305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4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61</cp:revision>
  <dcterms:created xsi:type="dcterms:W3CDTF">2013-07-15T20:26:40Z</dcterms:created>
  <dcterms:modified xsi:type="dcterms:W3CDTF">2018-08-21T23:36:42Z</dcterms:modified>
</cp:coreProperties>
</file>