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iernan" userId="2cf28d909665366d" providerId="Windows Live" clId="Web-{BD4D1022-46F4-4C50-9BE9-BB874AC91A57}"/>
    <pc:docChg chg="addSld modSld">
      <pc:chgData name="John Kiernan" userId="2cf28d909665366d" providerId="Windows Live" clId="Web-{BD4D1022-46F4-4C50-9BE9-BB874AC91A57}" dt="2018-08-20T00:51:47.835" v="649" actId="20577"/>
      <pc:docMkLst>
        <pc:docMk/>
      </pc:docMkLst>
      <pc:sldChg chg="addSp delSp modSp new">
        <pc:chgData name="John Kiernan" userId="2cf28d909665366d" providerId="Windows Live" clId="Web-{BD4D1022-46F4-4C50-9BE9-BB874AC91A57}" dt="2018-08-19T23:20:55.105" v="20" actId="14100"/>
        <pc:sldMkLst>
          <pc:docMk/>
          <pc:sldMk cId="510169671" sldId="259"/>
        </pc:sldMkLst>
        <pc:spChg chg="add">
          <ac:chgData name="John Kiernan" userId="2cf28d909665366d" providerId="Windows Live" clId="Web-{BD4D1022-46F4-4C50-9BE9-BB874AC91A57}" dt="2018-08-19T23:18:32.934" v="1"/>
          <ac:spMkLst>
            <pc:docMk/>
            <pc:sldMk cId="510169671" sldId="259"/>
            <ac:spMk id="3" creationId="{FA1824E1-9155-443C-8423-CCB41FC2A910}"/>
          </ac:spMkLst>
        </pc:spChg>
        <pc:spChg chg="add mod">
          <ac:chgData name="John Kiernan" userId="2cf28d909665366d" providerId="Windows Live" clId="Web-{BD4D1022-46F4-4C50-9BE9-BB874AC91A57}" dt="2018-08-19T23:19:20.107" v="8" actId="20577"/>
          <ac:spMkLst>
            <pc:docMk/>
            <pc:sldMk cId="510169671" sldId="259"/>
            <ac:spMk id="5" creationId="{0BB1F207-5621-431C-A0F4-3E188AFE5883}"/>
          </ac:spMkLst>
        </pc:spChg>
        <pc:spChg chg="add">
          <ac:chgData name="John Kiernan" userId="2cf28d909665366d" providerId="Windows Live" clId="Web-{BD4D1022-46F4-4C50-9BE9-BB874AC91A57}" dt="2018-08-19T23:18:32.966" v="3"/>
          <ac:spMkLst>
            <pc:docMk/>
            <pc:sldMk cId="510169671" sldId="259"/>
            <ac:spMk id="7" creationId="{6F9AF0E8-474A-4C02-994F-87500AC9323D}"/>
          </ac:spMkLst>
        </pc:spChg>
        <pc:spChg chg="add mod">
          <ac:chgData name="John Kiernan" userId="2cf28d909665366d" providerId="Windows Live" clId="Web-{BD4D1022-46F4-4C50-9BE9-BB874AC91A57}" dt="2018-08-19T23:20:55.105" v="20" actId="14100"/>
          <ac:spMkLst>
            <pc:docMk/>
            <pc:sldMk cId="510169671" sldId="259"/>
            <ac:spMk id="12" creationId="{0FCE0A06-AF74-468F-A229-CB57810135DA}"/>
          </ac:spMkLst>
        </pc:spChg>
        <pc:picChg chg="add del">
          <ac:chgData name="John Kiernan" userId="2cf28d909665366d" providerId="Windows Live" clId="Web-{BD4D1022-46F4-4C50-9BE9-BB874AC91A57}" dt="2018-08-19T23:18:42.075" v="5"/>
          <ac:picMkLst>
            <pc:docMk/>
            <pc:sldMk cId="510169671" sldId="259"/>
            <ac:picMk id="9" creationId="{5F7AAC92-5EE9-4E60-A827-AEFA01EF4E17}"/>
          </ac:picMkLst>
        </pc:picChg>
        <pc:picChg chg="add mod">
          <ac:chgData name="John Kiernan" userId="2cf28d909665366d" providerId="Windows Live" clId="Web-{BD4D1022-46F4-4C50-9BE9-BB874AC91A57}" dt="2018-08-19T23:19:49.675" v="12" actId="14100"/>
          <ac:picMkLst>
            <pc:docMk/>
            <pc:sldMk cId="510169671" sldId="259"/>
            <ac:picMk id="10" creationId="{210D6D18-DF2B-4325-BAFB-AFB3E92B531B}"/>
          </ac:picMkLst>
        </pc:picChg>
      </pc:sldChg>
      <pc:sldChg chg="addSp modSp new">
        <pc:chgData name="John Kiernan" userId="2cf28d909665366d" providerId="Windows Live" clId="Web-{BD4D1022-46F4-4C50-9BE9-BB874AC91A57}" dt="2018-08-19T23:26:11.146" v="53" actId="1076"/>
        <pc:sldMkLst>
          <pc:docMk/>
          <pc:sldMk cId="3720021268" sldId="260"/>
        </pc:sldMkLst>
        <pc:spChg chg="add">
          <ac:chgData name="John Kiernan" userId="2cf28d909665366d" providerId="Windows Live" clId="Web-{BD4D1022-46F4-4C50-9BE9-BB874AC91A57}" dt="2018-08-19T23:21:57.452" v="22"/>
          <ac:spMkLst>
            <pc:docMk/>
            <pc:sldMk cId="3720021268" sldId="260"/>
            <ac:spMk id="3" creationId="{C0A2CCDE-8BAD-46A6-9E39-7C3C3A065BD8}"/>
          </ac:spMkLst>
        </pc:spChg>
        <pc:spChg chg="add mod">
          <ac:chgData name="John Kiernan" userId="2cf28d909665366d" providerId="Windows Live" clId="Web-{BD4D1022-46F4-4C50-9BE9-BB874AC91A57}" dt="2018-08-19T23:22:25.546" v="27" actId="20577"/>
          <ac:spMkLst>
            <pc:docMk/>
            <pc:sldMk cId="3720021268" sldId="260"/>
            <ac:spMk id="5" creationId="{FE3F8CF8-AC39-4507-8A9F-8C778EA7AF92}"/>
          </ac:spMkLst>
        </pc:spChg>
        <pc:spChg chg="add">
          <ac:chgData name="John Kiernan" userId="2cf28d909665366d" providerId="Windows Live" clId="Web-{BD4D1022-46F4-4C50-9BE9-BB874AC91A57}" dt="2018-08-19T23:21:57.483" v="24"/>
          <ac:spMkLst>
            <pc:docMk/>
            <pc:sldMk cId="3720021268" sldId="260"/>
            <ac:spMk id="7" creationId="{34EBA02A-85CF-4600-AE5C-068093D42541}"/>
          </ac:spMkLst>
        </pc:spChg>
        <pc:spChg chg="add mod">
          <ac:chgData name="John Kiernan" userId="2cf28d909665366d" providerId="Windows Live" clId="Web-{BD4D1022-46F4-4C50-9BE9-BB874AC91A57}" dt="2018-08-19T23:25:55.443" v="52" actId="1076"/>
          <ac:spMkLst>
            <pc:docMk/>
            <pc:sldMk cId="3720021268" sldId="260"/>
            <ac:spMk id="11" creationId="{C3F8CF2E-E6D6-4B5A-B935-FFC60203AFD6}"/>
          </ac:spMkLst>
        </pc:spChg>
        <pc:spChg chg="add mod">
          <ac:chgData name="John Kiernan" userId="2cf28d909665366d" providerId="Windows Live" clId="Web-{BD4D1022-46F4-4C50-9BE9-BB874AC91A57}" dt="2018-08-19T23:26:11.146" v="53" actId="1076"/>
          <ac:spMkLst>
            <pc:docMk/>
            <pc:sldMk cId="3720021268" sldId="260"/>
            <ac:spMk id="12" creationId="{A07D83DD-922F-45E0-ABF0-D73B2FF31C77}"/>
          </ac:spMkLst>
        </pc:spChg>
        <pc:picChg chg="add mod">
          <ac:chgData name="John Kiernan" userId="2cf28d909665366d" providerId="Windows Live" clId="Web-{BD4D1022-46F4-4C50-9BE9-BB874AC91A57}" dt="2018-08-19T23:25:39.786" v="50" actId="1076"/>
          <ac:picMkLst>
            <pc:docMk/>
            <pc:sldMk cId="3720021268" sldId="260"/>
            <ac:picMk id="8" creationId="{BF1A79CF-C782-4BD9-B5DE-728E2ACB3721}"/>
          </ac:picMkLst>
        </pc:picChg>
      </pc:sldChg>
      <pc:sldChg chg="addSp modSp new">
        <pc:chgData name="John Kiernan" userId="2cf28d909665366d" providerId="Windows Live" clId="Web-{BD4D1022-46F4-4C50-9BE9-BB874AC91A57}" dt="2018-08-19T23:51:14.050" v="142" actId="20577"/>
        <pc:sldMkLst>
          <pc:docMk/>
          <pc:sldMk cId="9840583" sldId="261"/>
        </pc:sldMkLst>
        <pc:spChg chg="add">
          <ac:chgData name="John Kiernan" userId="2cf28d909665366d" providerId="Windows Live" clId="Web-{BD4D1022-46F4-4C50-9BE9-BB874AC91A57}" dt="2018-08-19T23:46:05.211" v="55"/>
          <ac:spMkLst>
            <pc:docMk/>
            <pc:sldMk cId="9840583" sldId="261"/>
            <ac:spMk id="3" creationId="{54C56B44-2E1D-4711-A2F1-1BA598384D07}"/>
          </ac:spMkLst>
        </pc:spChg>
        <pc:spChg chg="add mod">
          <ac:chgData name="John Kiernan" userId="2cf28d909665366d" providerId="Windows Live" clId="Web-{BD4D1022-46F4-4C50-9BE9-BB874AC91A57}" dt="2018-08-19T23:50:19.843" v="116" actId="1076"/>
          <ac:spMkLst>
            <pc:docMk/>
            <pc:sldMk cId="9840583" sldId="261"/>
            <ac:spMk id="5" creationId="{D123703F-8ED9-4162-A5E2-85BDCF149D06}"/>
          </ac:spMkLst>
        </pc:spChg>
        <pc:spChg chg="add mod">
          <ac:chgData name="John Kiernan" userId="2cf28d909665366d" providerId="Windows Live" clId="Web-{BD4D1022-46F4-4C50-9BE9-BB874AC91A57}" dt="2018-08-19T23:51:14.050" v="142" actId="20577"/>
          <ac:spMkLst>
            <pc:docMk/>
            <pc:sldMk cId="9840583" sldId="261"/>
            <ac:spMk id="7" creationId="{A4492AEE-6E4E-4C29-AAB5-ED40FD3B7CDD}"/>
          </ac:spMkLst>
        </pc:spChg>
        <pc:picChg chg="add mod">
          <ac:chgData name="John Kiernan" userId="2cf28d909665366d" providerId="Windows Live" clId="Web-{BD4D1022-46F4-4C50-9BE9-BB874AC91A57}" dt="2018-08-19T23:50:19.827" v="115" actId="1076"/>
          <ac:picMkLst>
            <pc:docMk/>
            <pc:sldMk cId="9840583" sldId="261"/>
            <ac:picMk id="8" creationId="{E1B6182C-A5FA-4C5D-A20E-776F1852C5B3}"/>
          </ac:picMkLst>
        </pc:picChg>
      </pc:sldChg>
      <pc:sldChg chg="addSp modSp new">
        <pc:chgData name="John Kiernan" userId="2cf28d909665366d" providerId="Windows Live" clId="Web-{BD4D1022-46F4-4C50-9BE9-BB874AC91A57}" dt="2018-08-19T23:57:42.477" v="186" actId="20577"/>
        <pc:sldMkLst>
          <pc:docMk/>
          <pc:sldMk cId="2281584776" sldId="262"/>
        </pc:sldMkLst>
        <pc:spChg chg="add">
          <ac:chgData name="John Kiernan" userId="2cf28d909665366d" providerId="Windows Live" clId="Web-{BD4D1022-46F4-4C50-9BE9-BB874AC91A57}" dt="2018-08-19T23:52:18.270" v="145"/>
          <ac:spMkLst>
            <pc:docMk/>
            <pc:sldMk cId="2281584776" sldId="262"/>
            <ac:spMk id="3" creationId="{D6ADD1A3-B5DD-4548-92D3-8CD3418AA86A}"/>
          </ac:spMkLst>
        </pc:spChg>
        <pc:spChg chg="add">
          <ac:chgData name="John Kiernan" userId="2cf28d909665366d" providerId="Windows Live" clId="Web-{BD4D1022-46F4-4C50-9BE9-BB874AC91A57}" dt="2018-08-19T23:52:18.270" v="146"/>
          <ac:spMkLst>
            <pc:docMk/>
            <pc:sldMk cId="2281584776" sldId="262"/>
            <ac:spMk id="5" creationId="{EDA715A1-AF86-4AA7-882A-FD9720201ADB}"/>
          </ac:spMkLst>
        </pc:spChg>
        <pc:spChg chg="add mod">
          <ac:chgData name="John Kiernan" userId="2cf28d909665366d" providerId="Windows Live" clId="Web-{BD4D1022-46F4-4C50-9BE9-BB874AC91A57}" dt="2018-08-19T23:57:42.477" v="186" actId="20577"/>
          <ac:spMkLst>
            <pc:docMk/>
            <pc:sldMk cId="2281584776" sldId="262"/>
            <ac:spMk id="6" creationId="{93BDF6D6-5BD4-4500-A91E-B125DC429286}"/>
          </ac:spMkLst>
        </pc:spChg>
        <pc:picChg chg="add mod">
          <ac:chgData name="John Kiernan" userId="2cf28d909665366d" providerId="Windows Live" clId="Web-{BD4D1022-46F4-4C50-9BE9-BB874AC91A57}" dt="2018-08-19T23:56:41.350" v="185" actId="1076"/>
          <ac:picMkLst>
            <pc:docMk/>
            <pc:sldMk cId="2281584776" sldId="262"/>
            <ac:picMk id="7" creationId="{81217C61-2542-4598-AD74-0B8945AA2E3E}"/>
          </ac:picMkLst>
        </pc:picChg>
      </pc:sldChg>
      <pc:sldChg chg="addSp delSp modSp new">
        <pc:chgData name="John Kiernan" userId="2cf28d909665366d" providerId="Windows Live" clId="Web-{BD4D1022-46F4-4C50-9BE9-BB874AC91A57}" dt="2018-08-20T00:19:34.513" v="313"/>
        <pc:sldMkLst>
          <pc:docMk/>
          <pc:sldMk cId="25155030" sldId="263"/>
        </pc:sldMkLst>
        <pc:spChg chg="add">
          <ac:chgData name="John Kiernan" userId="2cf28d909665366d" providerId="Windows Live" clId="Web-{BD4D1022-46F4-4C50-9BE9-BB874AC91A57}" dt="2018-08-19T23:59:02.010" v="190"/>
          <ac:spMkLst>
            <pc:docMk/>
            <pc:sldMk cId="25155030" sldId="263"/>
            <ac:spMk id="3" creationId="{243CF184-B5C1-4745-AAA4-3ACE905E0431}"/>
          </ac:spMkLst>
        </pc:spChg>
        <pc:spChg chg="add mod">
          <ac:chgData name="John Kiernan" userId="2cf28d909665366d" providerId="Windows Live" clId="Web-{BD4D1022-46F4-4C50-9BE9-BB874AC91A57}" dt="2018-08-20T00:10:24.141" v="232" actId="1076"/>
          <ac:spMkLst>
            <pc:docMk/>
            <pc:sldMk cId="25155030" sldId="263"/>
            <ac:spMk id="5" creationId="{141611A3-64F0-4160-A6DB-F72BE64C44CB}"/>
          </ac:spMkLst>
        </pc:spChg>
        <pc:spChg chg="add mod">
          <ac:chgData name="John Kiernan" userId="2cf28d909665366d" providerId="Windows Live" clId="Web-{BD4D1022-46F4-4C50-9BE9-BB874AC91A57}" dt="2018-08-20T00:10:00.469" v="231" actId="1076"/>
          <ac:spMkLst>
            <pc:docMk/>
            <pc:sldMk cId="25155030" sldId="263"/>
            <ac:spMk id="7" creationId="{2C60BA86-5FF4-4F2E-95E5-0850D8DD5B00}"/>
          </ac:spMkLst>
        </pc:spChg>
        <pc:spChg chg="add del mod">
          <ac:chgData name="John Kiernan" userId="2cf28d909665366d" providerId="Windows Live" clId="Web-{BD4D1022-46F4-4C50-9BE9-BB874AC91A57}" dt="2018-08-20T00:08:11.044" v="214"/>
          <ac:spMkLst>
            <pc:docMk/>
            <pc:sldMk cId="25155030" sldId="263"/>
            <ac:spMk id="10" creationId="{32AA2F3B-5A6A-4422-B4FE-8E357450996D}"/>
          </ac:spMkLst>
        </pc:spChg>
        <pc:spChg chg="add del mod">
          <ac:chgData name="John Kiernan" userId="2cf28d909665366d" providerId="Windows Live" clId="Web-{BD4D1022-46F4-4C50-9BE9-BB874AC91A57}" dt="2018-08-20T00:08:55.108" v="222"/>
          <ac:spMkLst>
            <pc:docMk/>
            <pc:sldMk cId="25155030" sldId="263"/>
            <ac:spMk id="12" creationId="{C0953CF2-E663-4800-BEB6-3FC3F9FB6123}"/>
          </ac:spMkLst>
        </pc:spChg>
        <pc:spChg chg="add mod">
          <ac:chgData name="John Kiernan" userId="2cf28d909665366d" providerId="Windows Live" clId="Web-{BD4D1022-46F4-4C50-9BE9-BB874AC91A57}" dt="2018-08-20T00:09:31.828" v="226" actId="20577"/>
          <ac:spMkLst>
            <pc:docMk/>
            <pc:sldMk cId="25155030" sldId="263"/>
            <ac:spMk id="14" creationId="{41C8DB39-1F45-477C-A664-464BC2345C7D}"/>
          </ac:spMkLst>
        </pc:spChg>
        <pc:spChg chg="add del">
          <ac:chgData name="John Kiernan" userId="2cf28d909665366d" providerId="Windows Live" clId="Web-{BD4D1022-46F4-4C50-9BE9-BB874AC91A57}" dt="2018-08-20T00:10:32.329" v="236"/>
          <ac:spMkLst>
            <pc:docMk/>
            <pc:sldMk cId="25155030" sldId="263"/>
            <ac:spMk id="16" creationId="{DC797D68-C110-44FE-A7F4-4F31C63AC924}"/>
          </ac:spMkLst>
        </pc:spChg>
        <pc:spChg chg="add del">
          <ac:chgData name="John Kiernan" userId="2cf28d909665366d" providerId="Windows Live" clId="Web-{BD4D1022-46F4-4C50-9BE9-BB874AC91A57}" dt="2018-08-20T00:10:32.329" v="235"/>
          <ac:spMkLst>
            <pc:docMk/>
            <pc:sldMk cId="25155030" sldId="263"/>
            <ac:spMk id="18" creationId="{D2B2211C-C0C8-471C-9997-0ED2DDF43896}"/>
          </ac:spMkLst>
        </pc:spChg>
        <pc:spChg chg="add del mod">
          <ac:chgData name="John Kiernan" userId="2cf28d909665366d" providerId="Windows Live" clId="Web-{BD4D1022-46F4-4C50-9BE9-BB874AC91A57}" dt="2018-08-20T00:19:34.513" v="313"/>
          <ac:spMkLst>
            <pc:docMk/>
            <pc:sldMk cId="25155030" sldId="263"/>
            <ac:spMk id="19" creationId="{F57310CE-5E47-4EC3-B13E-62C54C1BCC3D}"/>
          </ac:spMkLst>
        </pc:spChg>
        <pc:picChg chg="add del">
          <ac:chgData name="John Kiernan" userId="2cf28d909665366d" providerId="Windows Live" clId="Web-{BD4D1022-46F4-4C50-9BE9-BB874AC91A57}" dt="2018-08-20T00:07:20.434" v="194"/>
          <ac:picMkLst>
            <pc:docMk/>
            <pc:sldMk cId="25155030" sldId="263"/>
            <ac:picMk id="9" creationId="{E532F7A6-37FA-4443-92DF-442D44C97EC8}"/>
          </ac:picMkLst>
        </pc:picChg>
      </pc:sldChg>
      <pc:sldChg chg="addSp delSp modSp new">
        <pc:chgData name="John Kiernan" userId="2cf28d909665366d" providerId="Windows Live" clId="Web-{BD4D1022-46F4-4C50-9BE9-BB874AC91A57}" dt="2018-08-20T00:49:27.972" v="643" actId="20577"/>
        <pc:sldMkLst>
          <pc:docMk/>
          <pc:sldMk cId="3528592629" sldId="264"/>
        </pc:sldMkLst>
        <pc:spChg chg="add mod">
          <ac:chgData name="John Kiernan" userId="2cf28d909665366d" providerId="Windows Live" clId="Web-{BD4D1022-46F4-4C50-9BE9-BB874AC91A57}" dt="2018-08-20T00:49:27.972" v="643" actId="20577"/>
          <ac:spMkLst>
            <pc:docMk/>
            <pc:sldMk cId="3528592629" sldId="264"/>
            <ac:spMk id="7" creationId="{60299984-8C15-4EE7-ACCD-A0B4A39C3332}"/>
          </ac:spMkLst>
        </pc:spChg>
        <pc:spChg chg="add mod">
          <ac:chgData name="John Kiernan" userId="2cf28d909665366d" providerId="Windows Live" clId="Web-{BD4D1022-46F4-4C50-9BE9-BB874AC91A57}" dt="2018-08-20T00:18:17.180" v="310" actId="1076"/>
          <ac:spMkLst>
            <pc:docMk/>
            <pc:sldMk cId="3528592629" sldId="264"/>
            <ac:spMk id="9" creationId="{4DABD177-3D5E-4949-8D22-9C618D1AA2CF}"/>
          </ac:spMkLst>
        </pc:spChg>
        <pc:spChg chg="add mod">
          <ac:chgData name="John Kiernan" userId="2cf28d909665366d" providerId="Windows Live" clId="Web-{BD4D1022-46F4-4C50-9BE9-BB874AC91A57}" dt="2018-08-20T00:18:24.587" v="312" actId="1076"/>
          <ac:spMkLst>
            <pc:docMk/>
            <pc:sldMk cId="3528592629" sldId="264"/>
            <ac:spMk id="11" creationId="{9DF25980-D694-4F44-80B9-9249193D5C9E}"/>
          </ac:spMkLst>
        </pc:spChg>
        <pc:spChg chg="add mod">
          <ac:chgData name="John Kiernan" userId="2cf28d909665366d" providerId="Windows Live" clId="Web-{BD4D1022-46F4-4C50-9BE9-BB874AC91A57}" dt="2018-08-20T00:18:17.180" v="311" actId="1076"/>
          <ac:spMkLst>
            <pc:docMk/>
            <pc:sldMk cId="3528592629" sldId="264"/>
            <ac:spMk id="13" creationId="{D983BFF8-0779-4084-AA62-AE2E9FD4142F}"/>
          </ac:spMkLst>
        </pc:spChg>
        <pc:picChg chg="add mod">
          <ac:chgData name="John Kiernan" userId="2cf28d909665366d" providerId="Windows Live" clId="Web-{BD4D1022-46F4-4C50-9BE9-BB874AC91A57}" dt="2018-08-20T00:17:04.413" v="291" actId="1076"/>
          <ac:picMkLst>
            <pc:docMk/>
            <pc:sldMk cId="3528592629" sldId="264"/>
            <ac:picMk id="2" creationId="{C1315854-33B2-49BA-A0CD-8139FE3AED29}"/>
          </ac:picMkLst>
        </pc:picChg>
        <pc:picChg chg="add del mod">
          <ac:chgData name="John Kiernan" userId="2cf28d909665366d" providerId="Windows Live" clId="Web-{BD4D1022-46F4-4C50-9BE9-BB874AC91A57}" dt="2018-08-20T00:15:40.946" v="282"/>
          <ac:picMkLst>
            <pc:docMk/>
            <pc:sldMk cId="3528592629" sldId="264"/>
            <ac:picMk id="4" creationId="{E1C076C5-B2E1-4C38-9E36-B6707805685D}"/>
          </ac:picMkLst>
        </pc:picChg>
      </pc:sldChg>
      <pc:sldChg chg="addSp delSp modSp new">
        <pc:chgData name="John Kiernan" userId="2cf28d909665366d" providerId="Windows Live" clId="Web-{BD4D1022-46F4-4C50-9BE9-BB874AC91A57}" dt="2018-08-20T00:32:19.213" v="390" actId="1076"/>
        <pc:sldMkLst>
          <pc:docMk/>
          <pc:sldMk cId="3652917574" sldId="265"/>
        </pc:sldMkLst>
        <pc:spChg chg="add mod">
          <ac:chgData name="John Kiernan" userId="2cf28d909665366d" providerId="Windows Live" clId="Web-{BD4D1022-46F4-4C50-9BE9-BB874AC91A57}" dt="2018-08-20T00:30:59.680" v="362" actId="14100"/>
          <ac:spMkLst>
            <pc:docMk/>
            <pc:sldMk cId="3652917574" sldId="265"/>
            <ac:spMk id="5" creationId="{618426B3-B3D6-4CDF-AAF5-D76DDD723695}"/>
          </ac:spMkLst>
        </pc:spChg>
        <pc:spChg chg="add">
          <ac:chgData name="John Kiernan" userId="2cf28d909665366d" providerId="Windows Live" clId="Web-{BD4D1022-46F4-4C50-9BE9-BB874AC91A57}" dt="2018-08-20T00:20:36.141" v="317"/>
          <ac:spMkLst>
            <pc:docMk/>
            <pc:sldMk cId="3652917574" sldId="265"/>
            <ac:spMk id="7" creationId="{AE70FB6C-CB48-4B5F-913C-48D42F371B9B}"/>
          </ac:spMkLst>
        </pc:spChg>
        <pc:spChg chg="add">
          <ac:chgData name="John Kiernan" userId="2cf28d909665366d" providerId="Windows Live" clId="Web-{BD4D1022-46F4-4C50-9BE9-BB874AC91A57}" dt="2018-08-20T00:20:36.157" v="318"/>
          <ac:spMkLst>
            <pc:docMk/>
            <pc:sldMk cId="3652917574" sldId="265"/>
            <ac:spMk id="9" creationId="{A94960B7-78B4-4156-910A-B4EE44151067}"/>
          </ac:spMkLst>
        </pc:spChg>
        <pc:spChg chg="add">
          <ac:chgData name="John Kiernan" userId="2cf28d909665366d" providerId="Windows Live" clId="Web-{BD4D1022-46F4-4C50-9BE9-BB874AC91A57}" dt="2018-08-20T00:20:36.157" v="319"/>
          <ac:spMkLst>
            <pc:docMk/>
            <pc:sldMk cId="3652917574" sldId="265"/>
            <ac:spMk id="11" creationId="{03CE9561-544A-496F-A08F-A7B7AD10DB98}"/>
          </ac:spMkLst>
        </pc:spChg>
        <pc:spChg chg="add mod">
          <ac:chgData name="John Kiernan" userId="2cf28d909665366d" providerId="Windows Live" clId="Web-{BD4D1022-46F4-4C50-9BE9-BB874AC91A57}" dt="2018-08-20T00:32:19.213" v="390" actId="1076"/>
          <ac:spMkLst>
            <pc:docMk/>
            <pc:sldMk cId="3652917574" sldId="265"/>
            <ac:spMk id="18" creationId="{9A3AEE7C-D805-4CD9-A2E5-E1950405887C}"/>
          </ac:spMkLst>
        </pc:spChg>
        <pc:picChg chg="add del">
          <ac:chgData name="John Kiernan" userId="2cf28d909665366d" providerId="Windows Live" clId="Web-{BD4D1022-46F4-4C50-9BE9-BB874AC91A57}" dt="2018-08-20T00:23:07.208" v="327"/>
          <ac:picMkLst>
            <pc:docMk/>
            <pc:sldMk cId="3652917574" sldId="265"/>
            <ac:picMk id="3" creationId="{170D3AE1-A6ED-4C8C-803D-CDD6413D2315}"/>
          </ac:picMkLst>
        </pc:picChg>
        <pc:picChg chg="add del mod">
          <ac:chgData name="John Kiernan" userId="2cf28d909665366d" providerId="Windows Live" clId="Web-{BD4D1022-46F4-4C50-9BE9-BB874AC91A57}" dt="2018-08-20T00:25:46.697" v="333"/>
          <ac:picMkLst>
            <pc:docMk/>
            <pc:sldMk cId="3652917574" sldId="265"/>
            <ac:picMk id="12" creationId="{857B5ED0-4193-498C-AC56-C977B038C08A}"/>
          </ac:picMkLst>
        </pc:picChg>
        <pc:picChg chg="add del mod">
          <ac:chgData name="John Kiernan" userId="2cf28d909665366d" providerId="Windows Live" clId="Web-{BD4D1022-46F4-4C50-9BE9-BB874AC91A57}" dt="2018-08-20T00:29:31.034" v="338"/>
          <ac:picMkLst>
            <pc:docMk/>
            <pc:sldMk cId="3652917574" sldId="265"/>
            <ac:picMk id="14" creationId="{5B8CCDE6-7A7B-429F-9CA8-C88065A530AB}"/>
          </ac:picMkLst>
        </pc:picChg>
        <pc:picChg chg="add mod">
          <ac:chgData name="John Kiernan" userId="2cf28d909665366d" providerId="Windows Live" clId="Web-{BD4D1022-46F4-4C50-9BE9-BB874AC91A57}" dt="2018-08-20T00:30:14.146" v="345" actId="1076"/>
          <ac:picMkLst>
            <pc:docMk/>
            <pc:sldMk cId="3652917574" sldId="265"/>
            <ac:picMk id="16" creationId="{98A595C5-20F6-4918-9F64-B11D858965E5}"/>
          </ac:picMkLst>
        </pc:picChg>
      </pc:sldChg>
      <pc:sldChg chg="addSp modSp new">
        <pc:chgData name="John Kiernan" userId="2cf28d909665366d" providerId="Windows Live" clId="Web-{BD4D1022-46F4-4C50-9BE9-BB874AC91A57}" dt="2018-08-20T00:51:45.491" v="647" actId="20577"/>
        <pc:sldMkLst>
          <pc:docMk/>
          <pc:sldMk cId="3217041267" sldId="266"/>
        </pc:sldMkLst>
        <pc:spChg chg="add mod">
          <ac:chgData name="John Kiernan" userId="2cf28d909665366d" providerId="Windows Live" clId="Web-{BD4D1022-46F4-4C50-9BE9-BB874AC91A57}" dt="2018-08-20T00:51:45.491" v="647" actId="20577"/>
          <ac:spMkLst>
            <pc:docMk/>
            <pc:sldMk cId="3217041267" sldId="266"/>
            <ac:spMk id="5" creationId="{19FE488F-0EE9-4F9A-8ED1-59E161EC0545}"/>
          </ac:spMkLst>
        </pc:spChg>
        <pc:spChg chg="add">
          <ac:chgData name="John Kiernan" userId="2cf28d909665366d" providerId="Windows Live" clId="Web-{BD4D1022-46F4-4C50-9BE9-BB874AC91A57}" dt="2018-08-20T00:36:23.987" v="394"/>
          <ac:spMkLst>
            <pc:docMk/>
            <pc:sldMk cId="3217041267" sldId="266"/>
            <ac:spMk id="7" creationId="{EF64D603-4185-4BA8-ABF6-BA6A7205EA59}"/>
          </ac:spMkLst>
        </pc:spChg>
        <pc:spChg chg="add mod">
          <ac:chgData name="John Kiernan" userId="2cf28d909665366d" providerId="Windows Live" clId="Web-{BD4D1022-46F4-4C50-9BE9-BB874AC91A57}" dt="2018-08-20T00:36:36.706" v="397" actId="1076"/>
          <ac:spMkLst>
            <pc:docMk/>
            <pc:sldMk cId="3217041267" sldId="266"/>
            <ac:spMk id="9" creationId="{044E5E59-CB25-451F-964F-81B8A0E6E043}"/>
          </ac:spMkLst>
        </pc:spChg>
        <pc:picChg chg="add mod">
          <ac:chgData name="John Kiernan" userId="2cf28d909665366d" providerId="Windows Live" clId="Web-{BD4D1022-46F4-4C50-9BE9-BB874AC91A57}" dt="2018-08-20T00:41:32.468" v="602" actId="14100"/>
          <ac:picMkLst>
            <pc:docMk/>
            <pc:sldMk cId="3217041267" sldId="266"/>
            <ac:picMk id="2" creationId="{0C941039-65BD-4A16-93F6-3B41658CC210}"/>
          </ac:picMkLst>
        </pc:picChg>
      </pc:sldChg>
    </pc:docChg>
  </pc:docChgLst>
  <pc:docChgLst>
    <pc:chgData name="John Kiernan" userId="2cf28d909665366d" providerId="Windows Live" clId="Web-{AC86A057-71C9-41CA-A818-0C499319E893}"/>
    <pc:docChg chg="modSld">
      <pc:chgData name="John Kiernan" userId="2cf28d909665366d" providerId="Windows Live" clId="Web-{AC86A057-71C9-41CA-A818-0C499319E893}" dt="2018-08-20T09:15:25.986" v="2" actId="20577"/>
      <pc:docMkLst>
        <pc:docMk/>
      </pc:docMkLst>
      <pc:sldChg chg="modSp">
        <pc:chgData name="John Kiernan" userId="2cf28d909665366d" providerId="Windows Live" clId="Web-{AC86A057-71C9-41CA-A818-0C499319E893}" dt="2018-08-20T09:15:21.892" v="0" actId="20577"/>
        <pc:sldMkLst>
          <pc:docMk/>
          <pc:sldMk cId="1827762963" sldId="257"/>
        </pc:sldMkLst>
        <pc:spChg chg="mod">
          <ac:chgData name="John Kiernan" userId="2cf28d909665366d" providerId="Windows Live" clId="Web-{AC86A057-71C9-41CA-A818-0C499319E893}" dt="2018-08-20T09:15:21.892" v="0" actId="20577"/>
          <ac:spMkLst>
            <pc:docMk/>
            <pc:sldMk cId="1827762963" sldId="257"/>
            <ac:spMk id="3" creationId="{6706954B-5D25-4EF6-8E1B-332CDB72091C}"/>
          </ac:spMkLst>
        </pc:spChg>
      </pc:sldChg>
    </pc:docChg>
  </pc:docChgLst>
  <pc:docChgLst>
    <pc:chgData name="John Kiernan" userId="2cf28d909665366d" providerId="Windows Live" clId="Web-{EC196EE3-FC64-4660-8E17-CA90714421A4}"/>
    <pc:docChg chg="addSld delSld modSld">
      <pc:chgData name="John Kiernan" userId="2cf28d909665366d" providerId="Windows Live" clId="Web-{EC196EE3-FC64-4660-8E17-CA90714421A4}" dt="2018-08-19T23:15:18.683" v="100" actId="1076"/>
      <pc:docMkLst>
        <pc:docMk/>
      </pc:docMkLst>
      <pc:sldChg chg="del">
        <pc:chgData name="John Kiernan" userId="2cf28d909665366d" providerId="Windows Live" clId="Web-{EC196EE3-FC64-4660-8E17-CA90714421A4}" dt="2018-08-19T23:06:23.396" v="1"/>
        <pc:sldMkLst>
          <pc:docMk/>
          <pc:sldMk cId="109857222" sldId="256"/>
        </pc:sldMkLst>
      </pc:sldChg>
      <pc:sldChg chg="addSp modSp new">
        <pc:chgData name="John Kiernan" userId="2cf28d909665366d" providerId="Windows Live" clId="Web-{EC196EE3-FC64-4660-8E17-CA90714421A4}" dt="2018-08-19T23:10:40.160" v="56" actId="20577"/>
        <pc:sldMkLst>
          <pc:docMk/>
          <pc:sldMk cId="1827762963" sldId="257"/>
        </pc:sldMkLst>
        <pc:spChg chg="add">
          <ac:chgData name="John Kiernan" userId="2cf28d909665366d" providerId="Windows Live" clId="Web-{EC196EE3-FC64-4660-8E17-CA90714421A4}" dt="2018-08-19T23:06:41.053" v="2"/>
          <ac:spMkLst>
            <pc:docMk/>
            <pc:sldMk cId="1827762963" sldId="257"/>
            <ac:spMk id="2" creationId="{3CDC58C0-FBE3-4E5C-8427-A1DBC6C2B9A0}"/>
          </ac:spMkLst>
        </pc:spChg>
        <pc:spChg chg="add">
          <ac:chgData name="John Kiernan" userId="2cf28d909665366d" providerId="Windows Live" clId="Web-{EC196EE3-FC64-4660-8E17-CA90714421A4}" dt="2018-08-19T23:06:41.053" v="2"/>
          <ac:spMkLst>
            <pc:docMk/>
            <pc:sldMk cId="1827762963" sldId="257"/>
            <ac:spMk id="3" creationId="{6706954B-5D25-4EF6-8E1B-332CDB72091C}"/>
          </ac:spMkLst>
        </pc:spChg>
        <pc:spChg chg="add mod">
          <ac:chgData name="John Kiernan" userId="2cf28d909665366d" providerId="Windows Live" clId="Web-{EC196EE3-FC64-4660-8E17-CA90714421A4}" dt="2018-08-19T23:10:40.160" v="56" actId="20577"/>
          <ac:spMkLst>
            <pc:docMk/>
            <pc:sldMk cId="1827762963" sldId="257"/>
            <ac:spMk id="4" creationId="{267B447D-32B2-4604-AD34-8A34E76B838E}"/>
          </ac:spMkLst>
        </pc:spChg>
      </pc:sldChg>
      <pc:sldChg chg="addSp delSp modSp new">
        <pc:chgData name="John Kiernan" userId="2cf28d909665366d" providerId="Windows Live" clId="Web-{EC196EE3-FC64-4660-8E17-CA90714421A4}" dt="2018-08-19T23:15:18.683" v="100" actId="1076"/>
        <pc:sldMkLst>
          <pc:docMk/>
          <pc:sldMk cId="780475100" sldId="258"/>
        </pc:sldMkLst>
        <pc:spChg chg="add del">
          <ac:chgData name="John Kiernan" userId="2cf28d909665366d" providerId="Windows Live" clId="Web-{EC196EE3-FC64-4660-8E17-CA90714421A4}" dt="2018-08-19T23:11:08.301" v="60"/>
          <ac:spMkLst>
            <pc:docMk/>
            <pc:sldMk cId="780475100" sldId="258"/>
            <ac:spMk id="2" creationId="{022058A9-62CE-4EA0-A99E-24F484E26758}"/>
          </ac:spMkLst>
        </pc:spChg>
        <pc:spChg chg="add mod">
          <ac:chgData name="John Kiernan" userId="2cf28d909665366d" providerId="Windows Live" clId="Web-{EC196EE3-FC64-4660-8E17-CA90714421A4}" dt="2018-08-19T23:11:46.802" v="74" actId="20577"/>
          <ac:spMkLst>
            <pc:docMk/>
            <pc:sldMk cId="780475100" sldId="258"/>
            <ac:spMk id="3" creationId="{E912EB91-7EEB-413F-B90D-37E4D34000ED}"/>
          </ac:spMkLst>
        </pc:spChg>
        <pc:spChg chg="add mod">
          <ac:chgData name="John Kiernan" userId="2cf28d909665366d" providerId="Windows Live" clId="Web-{EC196EE3-FC64-4660-8E17-CA90714421A4}" dt="2018-08-19T23:12:57.945" v="95" actId="20577"/>
          <ac:spMkLst>
            <pc:docMk/>
            <pc:sldMk cId="780475100" sldId="258"/>
            <ac:spMk id="4" creationId="{A30B0DDD-1059-4CA5-892E-DAB3D58048A4}"/>
          </ac:spMkLst>
        </pc:spChg>
        <pc:spChg chg="add">
          <ac:chgData name="John Kiernan" userId="2cf28d909665366d" providerId="Windows Live" clId="Web-{EC196EE3-FC64-4660-8E17-CA90714421A4}" dt="2018-08-19T23:11:20.817" v="61"/>
          <ac:spMkLst>
            <pc:docMk/>
            <pc:sldMk cId="780475100" sldId="258"/>
            <ac:spMk id="5" creationId="{36DE4C24-AD4C-4D9A-8ACB-DCFDF20A7CF7}"/>
          </ac:spMkLst>
        </pc:spChg>
        <pc:picChg chg="add mod">
          <ac:chgData name="John Kiernan" userId="2cf28d909665366d" providerId="Windows Live" clId="Web-{EC196EE3-FC64-4660-8E17-CA90714421A4}" dt="2018-08-19T23:15:18.683" v="100" actId="1076"/>
          <ac:picMkLst>
            <pc:docMk/>
            <pc:sldMk cId="780475100" sldId="258"/>
            <ac:picMk id="6" creationId="{579295D2-3EDC-47E4-9B56-57EB4F6BF5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C58C0-FBE3-4E5C-8427-A1DBC6C2B9A0}"/>
              </a:ext>
            </a:extLst>
          </p:cNvPr>
          <p:cNvSpPr txBox="1"/>
          <p:nvPr/>
        </p:nvSpPr>
        <p:spPr>
          <a:xfrm>
            <a:off x="3416300" y="1397000"/>
            <a:ext cx="5410200" cy="156966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Object/Image Recognition </a:t>
            </a:r>
            <a:endParaRPr lang="en-US" sz="48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6954B-5D25-4EF6-8E1B-332CDB72091C}"/>
              </a:ext>
            </a:extLst>
          </p:cNvPr>
          <p:cNvSpPr txBox="1"/>
          <p:nvPr/>
        </p:nvSpPr>
        <p:spPr>
          <a:xfrm>
            <a:off x="2692400" y="3416300"/>
            <a:ext cx="7048500" cy="107721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Exploring </a:t>
            </a:r>
          </a:p>
          <a:p>
            <a:pPr algn="ctr"/>
            <a:r>
              <a:rPr lang="en-US" sz="3200" dirty="0"/>
              <a:t>Convolutional Neural Network(s) (CNN)</a:t>
            </a:r>
            <a:endParaRPr lang="en-US" sz="3200" dirty="0"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67B447D-32B2-4604-AD34-8A34E76B838E}"/>
              </a:ext>
            </a:extLst>
          </p:cNvPr>
          <p:cNvSpPr txBox="1"/>
          <p:nvPr/>
        </p:nvSpPr>
        <p:spPr>
          <a:xfrm>
            <a:off x="2590800" y="4838699"/>
            <a:ext cx="7048500" cy="107721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MNIST Dataset</a:t>
            </a:r>
            <a:r>
              <a:rPr lang="en-US" sz="3200" dirty="0">
                <a:cs typeface="Calibri"/>
              </a:rPr>
              <a:t> Exploration</a:t>
            </a:r>
          </a:p>
          <a:p>
            <a:pPr algn="ctr"/>
            <a:r>
              <a:rPr lang="en-US" sz="3200" dirty="0">
                <a:cs typeface="Calibri"/>
              </a:rPr>
              <a:t>(dataset of images)</a:t>
            </a:r>
          </a:p>
        </p:txBody>
      </p:sp>
    </p:spTree>
    <p:extLst>
      <p:ext uri="{BB962C8B-B14F-4D97-AF65-F5344CB8AC3E}">
        <p14:creationId xmlns:p14="http://schemas.microsoft.com/office/powerpoint/2010/main" val="182776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941039-65BD-4A16-93F6-3B41658C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824679"/>
            <a:ext cx="5511800" cy="4840342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19FE488F-0EE9-4F9A-8ED1-59E161EC0545}"/>
              </a:ext>
            </a:extLst>
          </p:cNvPr>
          <p:cNvSpPr txBox="1"/>
          <p:nvPr/>
        </p:nvSpPr>
        <p:spPr>
          <a:xfrm>
            <a:off x="266700" y="2247900"/>
            <a:ext cx="5829300" cy="175432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Visual Check</a:t>
            </a:r>
            <a:endParaRPr lang="en-US" dirty="0"/>
          </a:p>
          <a:p>
            <a:r>
              <a:rPr lang="en-US" dirty="0"/>
              <a:t>A visual examination of the dataset helps to understand the formats; The illustration to the right is the result of a function that pulls one random record from the dataset; the record number, Label and the Image is shown.</a:t>
            </a:r>
          </a:p>
          <a:p>
            <a:r>
              <a:rPr lang="en-US" dirty="0"/>
              <a:t>** The Label should accurately describe the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4D603-4185-4BA8-ABF6-BA6A7205EA59}"/>
              </a:ext>
            </a:extLst>
          </p:cNvPr>
          <p:cNvSpPr txBox="1"/>
          <p:nvPr/>
        </p:nvSpPr>
        <p:spPr>
          <a:xfrm>
            <a:off x="266700" y="114300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MNIST Dataset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44E5E59-CB25-451F-964F-81B8A0E6E043}"/>
              </a:ext>
            </a:extLst>
          </p:cNvPr>
          <p:cNvSpPr txBox="1"/>
          <p:nvPr/>
        </p:nvSpPr>
        <p:spPr>
          <a:xfrm>
            <a:off x="266700" y="698500"/>
            <a:ext cx="4191000" cy="64633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Import MNIST Data and Data Analysis</a:t>
            </a:r>
          </a:p>
          <a:p>
            <a:r>
              <a:rPr lang="en-US" dirty="0"/>
              <a:t>Examining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21704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912EB91-7EEB-413F-B90D-37E4D34000ED}"/>
              </a:ext>
            </a:extLst>
          </p:cNvPr>
          <p:cNvSpPr txBox="1"/>
          <p:nvPr/>
        </p:nvSpPr>
        <p:spPr>
          <a:xfrm>
            <a:off x="228600" y="533400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MNIST Dataset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30B0DDD-1059-4CA5-892E-DAB3D58048A4}"/>
              </a:ext>
            </a:extLst>
          </p:cNvPr>
          <p:cNvSpPr txBox="1"/>
          <p:nvPr/>
        </p:nvSpPr>
        <p:spPr>
          <a:xfrm>
            <a:off x="787400" y="1562100"/>
            <a:ext cx="6781800" cy="2585323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MNIST problem is a dataset developed by Yann </a:t>
            </a:r>
            <a:r>
              <a:rPr lang="en-US" dirty="0" err="1"/>
              <a:t>LeCun</a:t>
            </a:r>
            <a:r>
              <a:rPr lang="en-US" dirty="0"/>
              <a:t>, Corinna Cortes and Christopher Burges for evaluating machine learning models on the handwritten digit classification problem.</a:t>
            </a:r>
            <a:r>
              <a:rPr lang="en-US" dirty="0">
                <a:cs typeface="Calibri"/>
              </a:rPr>
              <a:t> See ref(1).</a:t>
            </a:r>
            <a:endParaRPr lang="en-US" dirty="0"/>
          </a:p>
          <a:p>
            <a:endParaRPr lang="en-US"/>
          </a:p>
          <a:p>
            <a:r>
              <a:rPr lang="en-US" dirty="0"/>
              <a:t>The dataset was constructed from a number of scanned document dataset available from the National Institute of Standards and Technology (NIST). This is where the name for the dataset comes from, as the </a:t>
            </a:r>
            <a:r>
              <a:rPr lang="en-US" i="1" u="sng" dirty="0"/>
              <a:t>Modified NIST or </a:t>
            </a:r>
            <a:r>
              <a:rPr lang="en-US" i="1" u="sng" dirty="0">
                <a:cs typeface="Calibri"/>
              </a:rPr>
              <a:t>MNIST dataset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6DE4C24-AD4C-4D9A-8ACB-DCFDF20A7CF7}"/>
              </a:ext>
            </a:extLst>
          </p:cNvPr>
          <p:cNvSpPr txBox="1"/>
          <p:nvPr/>
        </p:nvSpPr>
        <p:spPr>
          <a:xfrm>
            <a:off x="406400" y="1117600"/>
            <a:ext cx="69342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Ref 1) The MNIST Database: http://yann.lecun.com/exdb/mnist/</a:t>
            </a:r>
          </a:p>
        </p:txBody>
      </p:sp>
      <p:pic>
        <p:nvPicPr>
          <p:cNvPr id="6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79295D2-3EDC-47E4-9B56-57EB4F6B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544888"/>
            <a:ext cx="6477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7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1824E1-9155-443C-8423-CCB41FC2A910}"/>
              </a:ext>
            </a:extLst>
          </p:cNvPr>
          <p:cNvSpPr txBox="1"/>
          <p:nvPr/>
        </p:nvSpPr>
        <p:spPr>
          <a:xfrm>
            <a:off x="228600" y="533400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MNIST Dataset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BB1F207-5621-431C-A0F4-3E188AFE5883}"/>
              </a:ext>
            </a:extLst>
          </p:cNvPr>
          <p:cNvSpPr txBox="1"/>
          <p:nvPr/>
        </p:nvSpPr>
        <p:spPr>
          <a:xfrm>
            <a:off x="787400" y="1562100"/>
            <a:ext cx="6781800" cy="286232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Dataset of Images</a:t>
            </a:r>
            <a:endParaRPr lang="en-US" dirty="0"/>
          </a:p>
          <a:p>
            <a:r>
              <a:rPr lang="en-US" dirty="0"/>
              <a:t>Images of digits were taken from a variety of scanned documents, normalized in size and centered. This makes it an excellent dataset for evaluating models, allowing the developer to focus on the machine learning with </a:t>
            </a:r>
            <a:r>
              <a:rPr lang="en-US" i="1" u="sng" dirty="0"/>
              <a:t>very little data cleaning or preparation required</a:t>
            </a:r>
            <a:r>
              <a:rPr lang="en-US" dirty="0"/>
              <a:t>.</a:t>
            </a:r>
          </a:p>
          <a:p>
            <a:endParaRPr lang="en-US"/>
          </a:p>
          <a:p>
            <a:r>
              <a:rPr lang="en-US" dirty="0"/>
              <a:t>Each image is a 28 by 28 pixel square (784 pixels total), see fig(1). A split of the dataset is used to evaluate and compare models, where 60,000 images are used to train a model and a separate set of 10,000 images are used to test it.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F9AF0E8-474A-4C02-994F-87500AC9323D}"/>
              </a:ext>
            </a:extLst>
          </p:cNvPr>
          <p:cNvSpPr txBox="1"/>
          <p:nvPr/>
        </p:nvSpPr>
        <p:spPr>
          <a:xfrm>
            <a:off x="406400" y="1117600"/>
            <a:ext cx="69342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Ref 1) The MNIST Database: http://yann.lecun.com/exdb/mnist/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10D6D18-DF2B-4325-BAFB-AFB3E92B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38" y="1482725"/>
            <a:ext cx="3933825" cy="3727450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0FCE0A06-AF74-468F-A229-CB57810135DA}"/>
              </a:ext>
            </a:extLst>
          </p:cNvPr>
          <p:cNvSpPr txBox="1"/>
          <p:nvPr/>
        </p:nvSpPr>
        <p:spPr>
          <a:xfrm>
            <a:off x="7696200" y="5206999"/>
            <a:ext cx="40132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fig(1) - typical image of digit</a:t>
            </a:r>
          </a:p>
        </p:txBody>
      </p:sp>
    </p:spTree>
    <p:extLst>
      <p:ext uri="{BB962C8B-B14F-4D97-AF65-F5344CB8AC3E}">
        <p14:creationId xmlns:p14="http://schemas.microsoft.com/office/powerpoint/2010/main" val="51016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2CCDE-8BAD-46A6-9E39-7C3C3A065BD8}"/>
              </a:ext>
            </a:extLst>
          </p:cNvPr>
          <p:cNvSpPr txBox="1"/>
          <p:nvPr/>
        </p:nvSpPr>
        <p:spPr>
          <a:xfrm>
            <a:off x="228600" y="533400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MNIST Dataset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E3F8CF8-AC39-4507-8A9F-8C778EA7AF92}"/>
              </a:ext>
            </a:extLst>
          </p:cNvPr>
          <p:cNvSpPr txBox="1"/>
          <p:nvPr/>
        </p:nvSpPr>
        <p:spPr>
          <a:xfrm>
            <a:off x="787400" y="1562100"/>
            <a:ext cx="6781800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preparation of the data includes a "flattening" of the image. This means the 28x28 array of pixels are converted to a flat 1-D structure of 784 (28 * 28) raw pixel values, see fig(2).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4EBA02A-85CF-4600-AE5C-068093D42541}"/>
              </a:ext>
            </a:extLst>
          </p:cNvPr>
          <p:cNvSpPr txBox="1"/>
          <p:nvPr/>
        </p:nvSpPr>
        <p:spPr>
          <a:xfrm>
            <a:off x="406400" y="1117600"/>
            <a:ext cx="69342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Ref 1) The MNIST Database: http://yann.lecun.com/exdb/mnist/</a:t>
            </a:r>
          </a:p>
        </p:txBody>
      </p:sp>
      <p:pic>
        <p:nvPicPr>
          <p:cNvPr id="8" name="Picture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BF1A79CF-C782-4BD9-B5DE-728E2ACB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2184400"/>
            <a:ext cx="4057650" cy="3746500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C3F8CF2E-E6D6-4B5A-B935-FFC60203AFD6}"/>
              </a:ext>
            </a:extLst>
          </p:cNvPr>
          <p:cNvSpPr txBox="1"/>
          <p:nvPr/>
        </p:nvSpPr>
        <p:spPr>
          <a:xfrm>
            <a:off x="6172200" y="6007099"/>
            <a:ext cx="4546600" cy="64633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fig(2) 28x28 array converted into 1x784 array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D83DD-922F-45E0-ABF0-D73B2FF31C77}"/>
              </a:ext>
            </a:extLst>
          </p:cNvPr>
          <p:cNvSpPr txBox="1"/>
          <p:nvPr/>
        </p:nvSpPr>
        <p:spPr>
          <a:xfrm>
            <a:off x="571500" y="3454400"/>
            <a:ext cx="60960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b="1" dirty="0"/>
              <a:t>The Training Dataset</a:t>
            </a:r>
            <a:endParaRPr lang="en-US" dirty="0"/>
          </a:p>
          <a:p>
            <a:r>
              <a:rPr lang="en-US" dirty="0"/>
              <a:t>The Training dataset has 60000 records/instances (1x784 size); each record representing one image</a:t>
            </a:r>
          </a:p>
        </p:txBody>
      </p:sp>
    </p:spTree>
    <p:extLst>
      <p:ext uri="{BB962C8B-B14F-4D97-AF65-F5344CB8AC3E}">
        <p14:creationId xmlns:p14="http://schemas.microsoft.com/office/powerpoint/2010/main" val="372002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C56B44-2E1D-4711-A2F1-1BA598384D07}"/>
              </a:ext>
            </a:extLst>
          </p:cNvPr>
          <p:cNvSpPr txBox="1"/>
          <p:nvPr/>
        </p:nvSpPr>
        <p:spPr>
          <a:xfrm>
            <a:off x="228600" y="533400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MNIST Dataset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123703F-8ED9-4162-A5E2-85BDCF149D06}"/>
              </a:ext>
            </a:extLst>
          </p:cNvPr>
          <p:cNvSpPr txBox="1"/>
          <p:nvPr/>
        </p:nvSpPr>
        <p:spPr>
          <a:xfrm>
            <a:off x="4597400" y="5334000"/>
            <a:ext cx="30099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of Python Libraries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4492AEE-6E4E-4C29-AAB5-ED40FD3B7CDD}"/>
              </a:ext>
            </a:extLst>
          </p:cNvPr>
          <p:cNvSpPr txBox="1"/>
          <p:nvPr/>
        </p:nvSpPr>
        <p:spPr>
          <a:xfrm>
            <a:off x="228600" y="1155700"/>
            <a:ext cx="4191000" cy="64633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Import MNIST Data and Data Analysis</a:t>
            </a:r>
          </a:p>
          <a:p>
            <a:r>
              <a:rPr lang="en-US" dirty="0"/>
              <a:t>Examining the Algorithm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B6182C-A5FA-4C5D-A20E-776F1852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72681"/>
            <a:ext cx="5511800" cy="335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DD1A3-B5DD-4548-92D3-8CD3418AA86A}"/>
              </a:ext>
            </a:extLst>
          </p:cNvPr>
          <p:cNvSpPr txBox="1"/>
          <p:nvPr/>
        </p:nvSpPr>
        <p:spPr>
          <a:xfrm>
            <a:off x="228600" y="533400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MNIST Dataset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DA715A1-AF86-4AA7-882A-FD9720201ADB}"/>
              </a:ext>
            </a:extLst>
          </p:cNvPr>
          <p:cNvSpPr txBox="1"/>
          <p:nvPr/>
        </p:nvSpPr>
        <p:spPr>
          <a:xfrm>
            <a:off x="228600" y="1155700"/>
            <a:ext cx="4191000" cy="64633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Import MNIST Data and Data Analysis</a:t>
            </a:r>
          </a:p>
          <a:p>
            <a:r>
              <a:rPr lang="en-US" dirty="0"/>
              <a:t>Examining the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DF6D6-5BD4-4500-A91E-B125DC429286}"/>
              </a:ext>
            </a:extLst>
          </p:cNvPr>
          <p:cNvSpPr txBox="1"/>
          <p:nvPr/>
        </p:nvSpPr>
        <p:spPr>
          <a:xfrm>
            <a:off x="228600" y="2006600"/>
            <a:ext cx="11658600" cy="123110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# Reading data from web</a:t>
            </a:r>
          </a:p>
          <a:p>
            <a:r>
              <a:rPr lang="en-US" sz="1400" dirty="0" err="1"/>
              <a:t>urllib.request.urlretrieve</a:t>
            </a:r>
            <a:r>
              <a:rPr lang="en-US" sz="1400" dirty="0"/>
              <a:t>("http://yann.lecun.com/</a:t>
            </a:r>
            <a:r>
              <a:rPr lang="en-US" sz="1400" dirty="0" err="1"/>
              <a:t>exdb</a:t>
            </a:r>
            <a:r>
              <a:rPr lang="en-US" sz="1400" dirty="0"/>
              <a:t>/</a:t>
            </a:r>
            <a:r>
              <a:rPr lang="en-US" sz="1400" dirty="0" err="1"/>
              <a:t>mnist</a:t>
            </a:r>
            <a:r>
              <a:rPr lang="en-US" sz="1400" dirty="0"/>
              <a:t>/train-images-idx3-ubyte.gz","C:/Users/Documents/Python/</a:t>
            </a:r>
            <a:r>
              <a:rPr lang="en-US" sz="1400" dirty="0" err="1"/>
              <a:t>RawDatasets</a:t>
            </a:r>
            <a:r>
              <a:rPr lang="en-US" sz="1400" dirty="0"/>
              <a:t>/TrnImages.gz")</a:t>
            </a:r>
          </a:p>
          <a:p>
            <a:r>
              <a:rPr lang="en-US" sz="1400" dirty="0" err="1"/>
              <a:t>urllib.request.urlretrieve</a:t>
            </a:r>
            <a:r>
              <a:rPr lang="en-US" sz="1400" dirty="0"/>
              <a:t>("http://yann.lecun.com/</a:t>
            </a:r>
            <a:r>
              <a:rPr lang="en-US" sz="1400" dirty="0" err="1"/>
              <a:t>exdb</a:t>
            </a:r>
            <a:r>
              <a:rPr lang="en-US" sz="1400" dirty="0"/>
              <a:t>/</a:t>
            </a:r>
            <a:r>
              <a:rPr lang="en-US" sz="1400" dirty="0" err="1"/>
              <a:t>mnist</a:t>
            </a:r>
            <a:r>
              <a:rPr lang="en-US" sz="1400" dirty="0"/>
              <a:t>/train-labels-idx1-ubyte.gz","C:/Users/Documents/Python/</a:t>
            </a:r>
            <a:r>
              <a:rPr lang="en-US" sz="1400" dirty="0" err="1"/>
              <a:t>RawDatasets</a:t>
            </a:r>
            <a:r>
              <a:rPr lang="en-US" sz="1400" dirty="0"/>
              <a:t>/TrnLabels.gz")</a:t>
            </a:r>
          </a:p>
          <a:p>
            <a:r>
              <a:rPr lang="en-US" sz="1400" dirty="0" err="1"/>
              <a:t>urllib.request.urlretrieve</a:t>
            </a:r>
            <a:r>
              <a:rPr lang="en-US" sz="1400" dirty="0"/>
              <a:t>("http://yann.lecun.com/</a:t>
            </a:r>
            <a:r>
              <a:rPr lang="en-US" sz="1400" dirty="0" err="1"/>
              <a:t>exdb</a:t>
            </a:r>
            <a:r>
              <a:rPr lang="en-US" sz="1400" dirty="0"/>
              <a:t>/</a:t>
            </a:r>
            <a:r>
              <a:rPr lang="en-US" sz="1400" dirty="0" err="1"/>
              <a:t>mnist</a:t>
            </a:r>
            <a:r>
              <a:rPr lang="en-US" sz="1400" dirty="0"/>
              <a:t>/t10k-images-idx3-ubyte.gz","C:/Users/Documents/Python/</a:t>
            </a:r>
            <a:r>
              <a:rPr lang="en-US" sz="1400" dirty="0" err="1"/>
              <a:t>RawDatasets</a:t>
            </a:r>
            <a:r>
              <a:rPr lang="en-US" sz="1400" dirty="0"/>
              <a:t>/TstImages.gz")</a:t>
            </a:r>
          </a:p>
          <a:p>
            <a:r>
              <a:rPr lang="en-US" sz="1400" dirty="0" err="1"/>
              <a:t>urllib.request.urlretrieve</a:t>
            </a:r>
            <a:r>
              <a:rPr lang="en-US" sz="1400" dirty="0"/>
              <a:t>("http://yann.lecun.com/</a:t>
            </a:r>
            <a:r>
              <a:rPr lang="en-US" sz="1400" dirty="0" err="1"/>
              <a:t>exdb</a:t>
            </a:r>
            <a:r>
              <a:rPr lang="en-US" sz="1400" dirty="0"/>
              <a:t>/</a:t>
            </a:r>
            <a:r>
              <a:rPr lang="en-US" sz="1400" dirty="0" err="1"/>
              <a:t>mnist</a:t>
            </a:r>
            <a:r>
              <a:rPr lang="en-US" sz="1400" dirty="0"/>
              <a:t>/t10k-labels-idx1-ubyte.gz","C:/Users/Documents/Python/</a:t>
            </a:r>
            <a:r>
              <a:rPr lang="en-US" sz="1400" dirty="0" err="1"/>
              <a:t>RawDatasets</a:t>
            </a:r>
            <a:r>
              <a:rPr lang="en-US" sz="1400" dirty="0"/>
              <a:t>/TstLabels.gz")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217C61-2542-4598-AD74-0B8945AA2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67475"/>
            <a:ext cx="10045700" cy="21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3CF184-B5C1-4745-AAA4-3ACE905E0431}"/>
              </a:ext>
            </a:extLst>
          </p:cNvPr>
          <p:cNvSpPr txBox="1"/>
          <p:nvPr/>
        </p:nvSpPr>
        <p:spPr>
          <a:xfrm>
            <a:off x="228600" y="533400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MNIST Dataset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41611A3-64F0-4160-A6DB-F72BE64C44CB}"/>
              </a:ext>
            </a:extLst>
          </p:cNvPr>
          <p:cNvSpPr txBox="1"/>
          <p:nvPr/>
        </p:nvSpPr>
        <p:spPr>
          <a:xfrm>
            <a:off x="2247900" y="2400300"/>
            <a:ext cx="8115300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Null and Missing Values</a:t>
            </a:r>
          </a:p>
          <a:p>
            <a:r>
              <a:rPr lang="en-US" dirty="0"/>
              <a:t>It is assumed that the images do not have missing values as found at Ref(1)</a:t>
            </a:r>
          </a:p>
          <a:p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C60BA86-5FF4-4F2E-95E5-0850D8DD5B00}"/>
              </a:ext>
            </a:extLst>
          </p:cNvPr>
          <p:cNvSpPr txBox="1"/>
          <p:nvPr/>
        </p:nvSpPr>
        <p:spPr>
          <a:xfrm>
            <a:off x="292100" y="1651000"/>
            <a:ext cx="4191000" cy="64633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Import MNIST Data and Data Analysis</a:t>
            </a:r>
          </a:p>
          <a:p>
            <a:r>
              <a:rPr lang="en-US" dirty="0"/>
              <a:t>Examining the Algorithm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41C8DB39-1F45-477C-A664-464BC2345C7D}"/>
              </a:ext>
            </a:extLst>
          </p:cNvPr>
          <p:cNvSpPr txBox="1"/>
          <p:nvPr/>
        </p:nvSpPr>
        <p:spPr>
          <a:xfrm>
            <a:off x="292100" y="1041400"/>
            <a:ext cx="65151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 1) The MNIST Database: http://yann.lecun.com/exdb/mnist/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315854-33B2-49BA-A0CD-8139FE3A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3122230"/>
            <a:ext cx="7137400" cy="3636139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60299984-8C15-4EE7-ACCD-A0B4A39C3332}"/>
              </a:ext>
            </a:extLst>
          </p:cNvPr>
          <p:cNvSpPr txBox="1"/>
          <p:nvPr/>
        </p:nvSpPr>
        <p:spPr>
          <a:xfrm>
            <a:off x="2336800" y="2133600"/>
            <a:ext cx="8115300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Normalization</a:t>
            </a:r>
            <a:r>
              <a:rPr lang="en-US" dirty="0"/>
              <a:t> (one-hot format)</a:t>
            </a:r>
          </a:p>
          <a:p>
            <a:r>
              <a:rPr lang="en-US" dirty="0"/>
              <a:t>A grayscale normalization was done to reduce the effect of illumination's differences.</a:t>
            </a:r>
          </a:p>
          <a:p>
            <a:r>
              <a:rPr lang="en-US" dirty="0"/>
              <a:t>Tech Note: CNN's converge more efficiently on [0..1] data than on [0..255]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BD177-3D5E-4949-8D22-9C618D1AA2CF}"/>
              </a:ext>
            </a:extLst>
          </p:cNvPr>
          <p:cNvSpPr txBox="1"/>
          <p:nvPr/>
        </p:nvSpPr>
        <p:spPr>
          <a:xfrm>
            <a:off x="266700" y="114300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MNIST Dataset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DF25980-D694-4F44-80B9-9249193D5C9E}"/>
              </a:ext>
            </a:extLst>
          </p:cNvPr>
          <p:cNvSpPr txBox="1"/>
          <p:nvPr/>
        </p:nvSpPr>
        <p:spPr>
          <a:xfrm>
            <a:off x="266700" y="1143000"/>
            <a:ext cx="4191000" cy="64633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Import MNIST Data and Data Analysis</a:t>
            </a:r>
          </a:p>
          <a:p>
            <a:r>
              <a:rPr lang="en-US" dirty="0"/>
              <a:t>Examining the Algorithm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983BFF8-0779-4084-AA62-AE2E9FD4142F}"/>
              </a:ext>
            </a:extLst>
          </p:cNvPr>
          <p:cNvSpPr txBox="1"/>
          <p:nvPr/>
        </p:nvSpPr>
        <p:spPr>
          <a:xfrm>
            <a:off x="330200" y="622300"/>
            <a:ext cx="65151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 1) The MNIST Database: http://yann.lecun.com/exdb/mnist/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618426B3-B3D6-4CDF-AAF5-D76DDD723695}"/>
              </a:ext>
            </a:extLst>
          </p:cNvPr>
          <p:cNvSpPr txBox="1"/>
          <p:nvPr/>
        </p:nvSpPr>
        <p:spPr>
          <a:xfrm>
            <a:off x="266700" y="2247900"/>
            <a:ext cx="5829300" cy="175432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Reshape</a:t>
            </a:r>
          </a:p>
          <a:p>
            <a:r>
              <a:rPr lang="en-US" dirty="0" err="1"/>
              <a:t>Keras</a:t>
            </a:r>
            <a:r>
              <a:rPr lang="en-US" dirty="0"/>
              <a:t> requires an extra dimension in the end which </a:t>
            </a:r>
          </a:p>
          <a:p>
            <a:r>
              <a:rPr lang="en-US" dirty="0"/>
              <a:t>correspond to channels. MNIST images are gray scaled </a:t>
            </a:r>
            <a:endParaRPr lang="en-US"/>
          </a:p>
          <a:p>
            <a:r>
              <a:rPr lang="en-US" dirty="0"/>
              <a:t>so it use only one channel. </a:t>
            </a:r>
          </a:p>
          <a:p>
            <a:r>
              <a:rPr lang="en-US" dirty="0"/>
              <a:t>For RGB images, there is 3 channels; </a:t>
            </a:r>
          </a:p>
          <a:p>
            <a:r>
              <a:rPr lang="en-US" dirty="0"/>
              <a:t>reshaped 784px vectors to 28x28x3 3D matrices.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0FB6C-CB48-4B5F-913C-48D42F371B9B}"/>
              </a:ext>
            </a:extLst>
          </p:cNvPr>
          <p:cNvSpPr txBox="1"/>
          <p:nvPr/>
        </p:nvSpPr>
        <p:spPr>
          <a:xfrm>
            <a:off x="266700" y="114300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Calibri"/>
              </a:rPr>
              <a:t>MNIST Dataset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94960B7-78B4-4156-910A-B4EE44151067}"/>
              </a:ext>
            </a:extLst>
          </p:cNvPr>
          <p:cNvSpPr txBox="1"/>
          <p:nvPr/>
        </p:nvSpPr>
        <p:spPr>
          <a:xfrm>
            <a:off x="266700" y="1143000"/>
            <a:ext cx="4191000" cy="64633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Import MNIST Data and Data Analysis</a:t>
            </a:r>
          </a:p>
          <a:p>
            <a:r>
              <a:rPr lang="en-US" dirty="0"/>
              <a:t>Examining the Algorithm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3CE9561-544A-496F-A08F-A7B7AD10DB98}"/>
              </a:ext>
            </a:extLst>
          </p:cNvPr>
          <p:cNvSpPr txBox="1"/>
          <p:nvPr/>
        </p:nvSpPr>
        <p:spPr>
          <a:xfrm>
            <a:off x="330200" y="622300"/>
            <a:ext cx="65151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 1) The MNIST Database: http://yann.lecun.com/exdb/mnist/</a:t>
            </a:r>
            <a:endParaRPr lang="en-US"/>
          </a:p>
        </p:txBody>
      </p:sp>
      <p:pic>
        <p:nvPicPr>
          <p:cNvPr id="16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A595C5-20F6-4918-9F64-B11D8589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621013"/>
            <a:ext cx="5410200" cy="4162075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9A3AEE7C-D805-4CD9-A2E5-E1950405887C}"/>
              </a:ext>
            </a:extLst>
          </p:cNvPr>
          <p:cNvSpPr txBox="1"/>
          <p:nvPr/>
        </p:nvSpPr>
        <p:spPr>
          <a:xfrm>
            <a:off x="7416799" y="1257299"/>
            <a:ext cx="33909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 Shape, Type and Reshape</a:t>
            </a:r>
          </a:p>
        </p:txBody>
      </p:sp>
    </p:spTree>
    <p:extLst>
      <p:ext uri="{BB962C8B-B14F-4D97-AF65-F5344CB8AC3E}">
        <p14:creationId xmlns:p14="http://schemas.microsoft.com/office/powerpoint/2010/main" val="365291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96</cp:revision>
  <dcterms:created xsi:type="dcterms:W3CDTF">2013-07-15T20:26:40Z</dcterms:created>
  <dcterms:modified xsi:type="dcterms:W3CDTF">2018-08-20T09:15:53Z</dcterms:modified>
</cp:coreProperties>
</file>