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B2E7C-4205-4D40-8CC0-C74474587489}" v="3" dt="2018-08-21T00:34:04.179"/>
    <p1510:client id="{ECF3D490-B34E-425A-8289-F293AB22F822}" v="1" dt="2018-08-21T22:43:58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iernan" userId="2cf28d909665366d" providerId="Windows Live" clId="Web-{AE4B2E7C-4205-4D40-8CC0-C74474587489}"/>
    <pc:docChg chg="addSld modSld">
      <pc:chgData name="John Kiernan" userId="2cf28d909665366d" providerId="Windows Live" clId="Web-{AE4B2E7C-4205-4D40-8CC0-C74474587489}" dt="2018-08-21T01:26:16.022" v="1593" actId="1076"/>
      <pc:docMkLst>
        <pc:docMk/>
      </pc:docMkLst>
      <pc:sldChg chg="addSp delSp modSp">
        <pc:chgData name="John Kiernan" userId="2cf28d909665366d" providerId="Windows Live" clId="Web-{AE4B2E7C-4205-4D40-8CC0-C74474587489}" dt="2018-08-21T00:34:02.757" v="830" actId="1076"/>
        <pc:sldMkLst>
          <pc:docMk/>
          <pc:sldMk cId="3130436727" sldId="258"/>
        </pc:sldMkLst>
        <pc:spChg chg="add del">
          <ac:chgData name="John Kiernan" userId="2cf28d909665366d" providerId="Windows Live" clId="Web-{AE4B2E7C-4205-4D40-8CC0-C74474587489}" dt="2018-08-20T23:56:45.313" v="1"/>
          <ac:spMkLst>
            <pc:docMk/>
            <pc:sldMk cId="3130436727" sldId="258"/>
            <ac:spMk id="2" creationId="{04328899-6776-4726-B4B4-3DCA9C3C186C}"/>
          </ac:spMkLst>
        </pc:spChg>
        <pc:spChg chg="add del">
          <ac:chgData name="John Kiernan" userId="2cf28d909665366d" providerId="Windows Live" clId="Web-{AE4B2E7C-4205-4D40-8CC0-C74474587489}" dt="2018-08-20T23:56:45.313" v="1"/>
          <ac:spMkLst>
            <pc:docMk/>
            <pc:sldMk cId="3130436727" sldId="258"/>
            <ac:spMk id="3" creationId="{03A8213A-67A6-46BA-8B4D-69CF17CB594C}"/>
          </ac:spMkLst>
        </pc:spChg>
        <pc:spChg chg="add del">
          <ac:chgData name="John Kiernan" userId="2cf28d909665366d" providerId="Windows Live" clId="Web-{AE4B2E7C-4205-4D40-8CC0-C74474587489}" dt="2018-08-20T23:56:45.313" v="1"/>
          <ac:spMkLst>
            <pc:docMk/>
            <pc:sldMk cId="3130436727" sldId="258"/>
            <ac:spMk id="5" creationId="{68A0A3D3-3B0D-401F-899E-8ED6BED5EAC3}"/>
          </ac:spMkLst>
        </pc:spChg>
        <pc:spChg chg="add mod">
          <ac:chgData name="John Kiernan" userId="2cf28d909665366d" providerId="Windows Live" clId="Web-{AE4B2E7C-4205-4D40-8CC0-C74474587489}" dt="2018-08-20T23:57:54.908" v="35" actId="1076"/>
          <ac:spMkLst>
            <pc:docMk/>
            <pc:sldMk cId="3130436727" sldId="258"/>
            <ac:spMk id="6" creationId="{57055544-A9A8-4A8A-B96B-84CFD3E5679B}"/>
          </ac:spMkLst>
        </pc:spChg>
        <pc:spChg chg="add mod">
          <ac:chgData name="John Kiernan" userId="2cf28d909665366d" providerId="Windows Live" clId="Web-{AE4B2E7C-4205-4D40-8CC0-C74474587489}" dt="2018-08-21T00:23:32.148" v="735" actId="20577"/>
          <ac:spMkLst>
            <pc:docMk/>
            <pc:sldMk cId="3130436727" sldId="258"/>
            <ac:spMk id="7" creationId="{2F7B452A-9910-4B36-AE5D-1E1EE2F58088}"/>
          </ac:spMkLst>
        </pc:spChg>
        <pc:spChg chg="add mod">
          <ac:chgData name="John Kiernan" userId="2cf28d909665366d" providerId="Windows Live" clId="Web-{AE4B2E7C-4205-4D40-8CC0-C74474587489}" dt="2018-08-21T00:34:02.757" v="830" actId="1076"/>
          <ac:spMkLst>
            <pc:docMk/>
            <pc:sldMk cId="3130436727" sldId="258"/>
            <ac:spMk id="8" creationId="{B3A18927-0EFD-4DD7-A08C-A2847BBC5ED8}"/>
          </ac:spMkLst>
        </pc:spChg>
        <pc:spChg chg="add del mod">
          <ac:chgData name="John Kiernan" userId="2cf28d909665366d" providerId="Windows Live" clId="Web-{AE4B2E7C-4205-4D40-8CC0-C74474587489}" dt="2018-08-21T00:03:43.702" v="364"/>
          <ac:spMkLst>
            <pc:docMk/>
            <pc:sldMk cId="3130436727" sldId="258"/>
            <ac:spMk id="9" creationId="{1BCBEE4E-15B6-496C-9452-C2A86AB95F18}"/>
          </ac:spMkLst>
        </pc:spChg>
        <pc:picChg chg="add del">
          <ac:chgData name="John Kiernan" userId="2cf28d909665366d" providerId="Windows Live" clId="Web-{AE4B2E7C-4205-4D40-8CC0-C74474587489}" dt="2018-08-20T23:56:45.313" v="1"/>
          <ac:picMkLst>
            <pc:docMk/>
            <pc:sldMk cId="3130436727" sldId="258"/>
            <ac:picMk id="4" creationId="{8B25B017-9BC1-4380-A7D0-8A63E75728C9}"/>
          </ac:picMkLst>
        </pc:picChg>
      </pc:sldChg>
      <pc:sldChg chg="addSp modSp new">
        <pc:chgData name="John Kiernan" userId="2cf28d909665366d" providerId="Windows Live" clId="Web-{AE4B2E7C-4205-4D40-8CC0-C74474587489}" dt="2018-08-21T00:26:09.279" v="786" actId="20577"/>
        <pc:sldMkLst>
          <pc:docMk/>
          <pc:sldMk cId="2096957630" sldId="259"/>
        </pc:sldMkLst>
        <pc:spChg chg="add">
          <ac:chgData name="John Kiernan" userId="2cf28d909665366d" providerId="Windows Live" clId="Web-{AE4B2E7C-4205-4D40-8CC0-C74474587489}" dt="2018-08-21T00:05:15.673" v="379"/>
          <ac:spMkLst>
            <pc:docMk/>
            <pc:sldMk cId="2096957630" sldId="259"/>
            <ac:spMk id="3" creationId="{BC2E15BB-A4E1-453E-9E84-54853A58F3DB}"/>
          </ac:spMkLst>
        </pc:spChg>
        <pc:spChg chg="add mod">
          <ac:chgData name="John Kiernan" userId="2cf28d909665366d" providerId="Windows Live" clId="Web-{AE4B2E7C-4205-4D40-8CC0-C74474587489}" dt="2018-08-21T00:26:09.279" v="786" actId="20577"/>
          <ac:spMkLst>
            <pc:docMk/>
            <pc:sldMk cId="2096957630" sldId="259"/>
            <ac:spMk id="5" creationId="{9EAA9715-E31A-4E50-85B5-FF3A672DBBEB}"/>
          </ac:spMkLst>
        </pc:spChg>
        <pc:spChg chg="add">
          <ac:chgData name="John Kiernan" userId="2cf28d909665366d" providerId="Windows Live" clId="Web-{AE4B2E7C-4205-4D40-8CC0-C74474587489}" dt="2018-08-21T00:05:15.704" v="381"/>
          <ac:spMkLst>
            <pc:docMk/>
            <pc:sldMk cId="2096957630" sldId="259"/>
            <ac:spMk id="7" creationId="{15707D95-D0F8-4992-8234-F3376BB2D9D6}"/>
          </ac:spMkLst>
        </pc:spChg>
      </pc:sldChg>
      <pc:sldChg chg="addSp delSp modSp new">
        <pc:chgData name="John Kiernan" userId="2cf28d909665366d" providerId="Windows Live" clId="Web-{AE4B2E7C-4205-4D40-8CC0-C74474587489}" dt="2018-08-21T00:42:03.719" v="1117" actId="20577"/>
        <pc:sldMkLst>
          <pc:docMk/>
          <pc:sldMk cId="2655713530" sldId="260"/>
        </pc:sldMkLst>
        <pc:spChg chg="add">
          <ac:chgData name="John Kiernan" userId="2cf28d909665366d" providerId="Windows Live" clId="Web-{AE4B2E7C-4205-4D40-8CC0-C74474587489}" dt="2018-08-21T00:28:31.235" v="789"/>
          <ac:spMkLst>
            <pc:docMk/>
            <pc:sldMk cId="2655713530" sldId="260"/>
            <ac:spMk id="3" creationId="{CB1512E4-F7ED-4E73-89DB-61E9AF622E2E}"/>
          </ac:spMkLst>
        </pc:spChg>
        <pc:spChg chg="add del mod">
          <ac:chgData name="John Kiernan" userId="2cf28d909665366d" providerId="Windows Live" clId="Web-{AE4B2E7C-4205-4D40-8CC0-C74474587489}" dt="2018-08-21T00:30:29.112" v="795"/>
          <ac:spMkLst>
            <pc:docMk/>
            <pc:sldMk cId="2655713530" sldId="260"/>
            <ac:spMk id="5" creationId="{2E1A0544-21DC-46C6-BEE0-98022E3C8B68}"/>
          </ac:spMkLst>
        </pc:spChg>
        <pc:spChg chg="add">
          <ac:chgData name="John Kiernan" userId="2cf28d909665366d" providerId="Windows Live" clId="Web-{AE4B2E7C-4205-4D40-8CC0-C74474587489}" dt="2018-08-21T00:28:31.282" v="791"/>
          <ac:spMkLst>
            <pc:docMk/>
            <pc:sldMk cId="2655713530" sldId="260"/>
            <ac:spMk id="7" creationId="{E889CF95-0B53-48E5-8FE9-23EEEF91C443}"/>
          </ac:spMkLst>
        </pc:spChg>
        <pc:spChg chg="add mod">
          <ac:chgData name="John Kiernan" userId="2cf28d909665366d" providerId="Windows Live" clId="Web-{AE4B2E7C-4205-4D40-8CC0-C74474587489}" dt="2018-08-21T00:42:03.719" v="1117" actId="20577"/>
          <ac:spMkLst>
            <pc:docMk/>
            <pc:sldMk cId="2655713530" sldId="260"/>
            <ac:spMk id="11" creationId="{8A71CB0F-7C76-4925-8AD1-4A406ECC1855}"/>
          </ac:spMkLst>
        </pc:spChg>
        <pc:picChg chg="add mod">
          <ac:chgData name="John Kiernan" userId="2cf28d909665366d" providerId="Windows Live" clId="Web-{AE4B2E7C-4205-4D40-8CC0-C74474587489}" dt="2018-08-21T00:41:37.437" v="1098" actId="14100"/>
          <ac:picMkLst>
            <pc:docMk/>
            <pc:sldMk cId="2655713530" sldId="260"/>
            <ac:picMk id="8" creationId="{0D88E286-7BFB-429E-96FA-07D66C11C4CF}"/>
          </ac:picMkLst>
        </pc:picChg>
      </pc:sldChg>
      <pc:sldChg chg="addSp modSp new">
        <pc:chgData name="John Kiernan" userId="2cf28d909665366d" providerId="Windows Live" clId="Web-{AE4B2E7C-4205-4D40-8CC0-C74474587489}" dt="2018-08-21T00:36:30.197" v="872" actId="1076"/>
        <pc:sldMkLst>
          <pc:docMk/>
          <pc:sldMk cId="4180762713" sldId="261"/>
        </pc:sldMkLst>
        <pc:spChg chg="add">
          <ac:chgData name="John Kiernan" userId="2cf28d909665366d" providerId="Windows Live" clId="Web-{AE4B2E7C-4205-4D40-8CC0-C74474587489}" dt="2018-08-21T00:32:59.459" v="822"/>
          <ac:spMkLst>
            <pc:docMk/>
            <pc:sldMk cId="4180762713" sldId="261"/>
            <ac:spMk id="5" creationId="{2E3D4E52-36F9-49F7-A294-411A046BFA4E}"/>
          </ac:spMkLst>
        </pc:spChg>
        <pc:spChg chg="add">
          <ac:chgData name="John Kiernan" userId="2cf28d909665366d" providerId="Windows Live" clId="Web-{AE4B2E7C-4205-4D40-8CC0-C74474587489}" dt="2018-08-21T00:32:59.474" v="823"/>
          <ac:spMkLst>
            <pc:docMk/>
            <pc:sldMk cId="4180762713" sldId="261"/>
            <ac:spMk id="7" creationId="{1A8205ED-F7D7-41FE-AFAE-A344B51156A5}"/>
          </ac:spMkLst>
        </pc:spChg>
        <pc:spChg chg="add mod">
          <ac:chgData name="John Kiernan" userId="2cf28d909665366d" providerId="Windows Live" clId="Web-{AE4B2E7C-4205-4D40-8CC0-C74474587489}" dt="2018-08-21T00:36:30.197" v="872" actId="1076"/>
          <ac:spMkLst>
            <pc:docMk/>
            <pc:sldMk cId="4180762713" sldId="261"/>
            <ac:spMk id="9" creationId="{9DC1A7CD-EA32-44F0-BEBE-711A85A93EB7}"/>
          </ac:spMkLst>
        </pc:spChg>
        <pc:picChg chg="add mod">
          <ac:chgData name="John Kiernan" userId="2cf28d909665366d" providerId="Windows Live" clId="Web-{AE4B2E7C-4205-4D40-8CC0-C74474587489}" dt="2018-08-21T00:36:26.713" v="871" actId="1076"/>
          <ac:picMkLst>
            <pc:docMk/>
            <pc:sldMk cId="4180762713" sldId="261"/>
            <ac:picMk id="2" creationId="{85295A2F-B389-4F59-ADC2-A722B92D525D}"/>
          </ac:picMkLst>
        </pc:picChg>
      </pc:sldChg>
      <pc:sldChg chg="addSp delSp modSp new">
        <pc:chgData name="John Kiernan" userId="2cf28d909665366d" providerId="Windows Live" clId="Web-{AE4B2E7C-4205-4D40-8CC0-C74474587489}" dt="2018-08-21T01:23:53.894" v="1588" actId="20577"/>
        <pc:sldMkLst>
          <pc:docMk/>
          <pc:sldMk cId="969316858" sldId="262"/>
        </pc:sldMkLst>
        <pc:spChg chg="add">
          <ac:chgData name="John Kiernan" userId="2cf28d909665366d" providerId="Windows Live" clId="Web-{AE4B2E7C-4205-4D40-8CC0-C74474587489}" dt="2018-08-21T00:43:03.548" v="1121"/>
          <ac:spMkLst>
            <pc:docMk/>
            <pc:sldMk cId="969316858" sldId="262"/>
            <ac:spMk id="3" creationId="{211090A8-4239-4BC1-9A72-59BD24AEE73D}"/>
          </ac:spMkLst>
        </pc:spChg>
        <pc:spChg chg="add del mod">
          <ac:chgData name="John Kiernan" userId="2cf28d909665366d" providerId="Windows Live" clId="Web-{AE4B2E7C-4205-4D40-8CC0-C74474587489}" dt="2018-08-21T01:23:53.894" v="1588" actId="20577"/>
          <ac:spMkLst>
            <pc:docMk/>
            <pc:sldMk cId="969316858" sldId="262"/>
            <ac:spMk id="5" creationId="{E9FB61F4-DD86-40F9-99C0-EEF61848DD68}"/>
          </ac:spMkLst>
        </pc:spChg>
        <pc:spChg chg="add">
          <ac:chgData name="John Kiernan" userId="2cf28d909665366d" providerId="Windows Live" clId="Web-{AE4B2E7C-4205-4D40-8CC0-C74474587489}" dt="2018-08-21T00:43:03.580" v="1123"/>
          <ac:spMkLst>
            <pc:docMk/>
            <pc:sldMk cId="969316858" sldId="262"/>
            <ac:spMk id="7" creationId="{4AD257BD-A3B8-45CB-AD1F-D8412978D935}"/>
          </ac:spMkLst>
        </pc:spChg>
        <pc:spChg chg="add mod">
          <ac:chgData name="John Kiernan" userId="2cf28d909665366d" providerId="Windows Live" clId="Web-{AE4B2E7C-4205-4D40-8CC0-C74474587489}" dt="2018-08-21T00:51:45.152" v="1231" actId="14100"/>
          <ac:spMkLst>
            <pc:docMk/>
            <pc:sldMk cId="969316858" sldId="262"/>
            <ac:spMk id="10" creationId="{997BB1D9-D62C-4F5B-BD5A-82A3D59C62BF}"/>
          </ac:spMkLst>
        </pc:spChg>
        <pc:picChg chg="add mod">
          <ac:chgData name="John Kiernan" userId="2cf28d909665366d" providerId="Windows Live" clId="Web-{AE4B2E7C-4205-4D40-8CC0-C74474587489}" dt="2018-08-21T00:48:04.445" v="1191" actId="14100"/>
          <ac:picMkLst>
            <pc:docMk/>
            <pc:sldMk cId="969316858" sldId="262"/>
            <ac:picMk id="8" creationId="{6B5B9178-A680-4E4B-9638-B6C88046887B}"/>
          </ac:picMkLst>
        </pc:picChg>
      </pc:sldChg>
      <pc:sldChg chg="addSp delSp modSp new">
        <pc:chgData name="John Kiernan" userId="2cf28d909665366d" providerId="Windows Live" clId="Web-{AE4B2E7C-4205-4D40-8CC0-C74474587489}" dt="2018-08-21T00:56:57.299" v="1296" actId="20577"/>
        <pc:sldMkLst>
          <pc:docMk/>
          <pc:sldMk cId="3736520665" sldId="263"/>
        </pc:sldMkLst>
        <pc:spChg chg="add">
          <ac:chgData name="John Kiernan" userId="2cf28d909665366d" providerId="Windows Live" clId="Web-{AE4B2E7C-4205-4D40-8CC0-C74474587489}" dt="2018-08-21T00:50:54.714" v="1214"/>
          <ac:spMkLst>
            <pc:docMk/>
            <pc:sldMk cId="3736520665" sldId="263"/>
            <ac:spMk id="5" creationId="{E3E12375-E2AA-489E-99EB-7812CF112A0F}"/>
          </ac:spMkLst>
        </pc:spChg>
        <pc:spChg chg="add">
          <ac:chgData name="John Kiernan" userId="2cf28d909665366d" providerId="Windows Live" clId="Web-{AE4B2E7C-4205-4D40-8CC0-C74474587489}" dt="2018-08-21T00:50:54.714" v="1215"/>
          <ac:spMkLst>
            <pc:docMk/>
            <pc:sldMk cId="3736520665" sldId="263"/>
            <ac:spMk id="7" creationId="{6D6D7879-0BC5-4ED9-827C-A1488E321F25}"/>
          </ac:spMkLst>
        </pc:spChg>
        <pc:spChg chg="add mod">
          <ac:chgData name="John Kiernan" userId="2cf28d909665366d" providerId="Windows Live" clId="Web-{AE4B2E7C-4205-4D40-8CC0-C74474587489}" dt="2018-08-21T00:56:08.298" v="1284" actId="20577"/>
          <ac:spMkLst>
            <pc:docMk/>
            <pc:sldMk cId="3736520665" sldId="263"/>
            <ac:spMk id="9" creationId="{C4EA62C3-4446-4210-99DB-32F8630478E3}"/>
          </ac:spMkLst>
        </pc:spChg>
        <pc:spChg chg="add mod">
          <ac:chgData name="John Kiernan" userId="2cf28d909665366d" providerId="Windows Live" clId="Web-{AE4B2E7C-4205-4D40-8CC0-C74474587489}" dt="2018-08-21T00:56:57.299" v="1296" actId="20577"/>
          <ac:spMkLst>
            <pc:docMk/>
            <pc:sldMk cId="3736520665" sldId="263"/>
            <ac:spMk id="12" creationId="{23F0840B-032A-4929-AF7C-51C9E09A1B79}"/>
          </ac:spMkLst>
        </pc:spChg>
        <pc:picChg chg="add del">
          <ac:chgData name="John Kiernan" userId="2cf28d909665366d" providerId="Windows Live" clId="Web-{AE4B2E7C-4205-4D40-8CC0-C74474587489}" dt="2018-08-21T00:50:58.964" v="1217"/>
          <ac:picMkLst>
            <pc:docMk/>
            <pc:sldMk cId="3736520665" sldId="263"/>
            <ac:picMk id="3" creationId="{E00540DE-B527-430E-BAFE-DEDC01E9E8DA}"/>
          </ac:picMkLst>
        </pc:picChg>
        <pc:picChg chg="add mod">
          <ac:chgData name="John Kiernan" userId="2cf28d909665366d" providerId="Windows Live" clId="Web-{AE4B2E7C-4205-4D40-8CC0-C74474587489}" dt="2018-08-21T00:56:30.767" v="1289" actId="1076"/>
          <ac:picMkLst>
            <pc:docMk/>
            <pc:sldMk cId="3736520665" sldId="263"/>
            <ac:picMk id="10" creationId="{6F46EA48-C6B3-4917-AE20-06DDA154A0A2}"/>
          </ac:picMkLst>
        </pc:picChg>
      </pc:sldChg>
      <pc:sldChg chg="addSp delSp modSp new">
        <pc:chgData name="John Kiernan" userId="2cf28d909665366d" providerId="Windows Live" clId="Web-{AE4B2E7C-4205-4D40-8CC0-C74474587489}" dt="2018-08-21T01:03:25.416" v="1414" actId="20577"/>
        <pc:sldMkLst>
          <pc:docMk/>
          <pc:sldMk cId="1201687965" sldId="264"/>
        </pc:sldMkLst>
        <pc:spChg chg="add">
          <ac:chgData name="John Kiernan" userId="2cf28d909665366d" providerId="Windows Live" clId="Web-{AE4B2E7C-4205-4D40-8CC0-C74474587489}" dt="2018-08-21T00:57:44.315" v="1300"/>
          <ac:spMkLst>
            <pc:docMk/>
            <pc:sldMk cId="1201687965" sldId="264"/>
            <ac:spMk id="3" creationId="{B3690EE2-D140-403D-9441-3229144258BD}"/>
          </ac:spMkLst>
        </pc:spChg>
        <pc:spChg chg="add">
          <ac:chgData name="John Kiernan" userId="2cf28d909665366d" providerId="Windows Live" clId="Web-{AE4B2E7C-4205-4D40-8CC0-C74474587489}" dt="2018-08-21T00:57:44.331" v="1301"/>
          <ac:spMkLst>
            <pc:docMk/>
            <pc:sldMk cId="1201687965" sldId="264"/>
            <ac:spMk id="5" creationId="{D9CD4A01-D524-4847-A2D4-FFD0A10BADFB}"/>
          </ac:spMkLst>
        </pc:spChg>
        <pc:spChg chg="add mod">
          <ac:chgData name="John Kiernan" userId="2cf28d909665366d" providerId="Windows Live" clId="Web-{AE4B2E7C-4205-4D40-8CC0-C74474587489}" dt="2018-08-21T01:01:55.570" v="1403" actId="20577"/>
          <ac:spMkLst>
            <pc:docMk/>
            <pc:sldMk cId="1201687965" sldId="264"/>
            <ac:spMk id="7" creationId="{D926BA7D-560D-42C4-A902-41CF91C20BDE}"/>
          </ac:spMkLst>
        </pc:spChg>
        <pc:spChg chg="add mod">
          <ac:chgData name="John Kiernan" userId="2cf28d909665366d" providerId="Windows Live" clId="Web-{AE4B2E7C-4205-4D40-8CC0-C74474587489}" dt="2018-08-21T01:03:25.416" v="1414" actId="20577"/>
          <ac:spMkLst>
            <pc:docMk/>
            <pc:sldMk cId="1201687965" sldId="264"/>
            <ac:spMk id="11" creationId="{845F66A0-CF9F-41CD-B05E-24661864424A}"/>
          </ac:spMkLst>
        </pc:spChg>
        <pc:picChg chg="add del mod">
          <ac:chgData name="John Kiernan" userId="2cf28d909665366d" providerId="Windows Live" clId="Web-{AE4B2E7C-4205-4D40-8CC0-C74474587489}" dt="2018-08-21T01:02:57.196" v="1406"/>
          <ac:picMkLst>
            <pc:docMk/>
            <pc:sldMk cId="1201687965" sldId="264"/>
            <ac:picMk id="9" creationId="{6BDD4D1C-F8A1-4022-90DA-FC4926432B47}"/>
          </ac:picMkLst>
        </pc:picChg>
        <pc:picChg chg="add mod">
          <ac:chgData name="John Kiernan" userId="2cf28d909665366d" providerId="Windows Live" clId="Web-{AE4B2E7C-4205-4D40-8CC0-C74474587489}" dt="2018-08-21T01:03:17.603" v="1411" actId="14100"/>
          <ac:picMkLst>
            <pc:docMk/>
            <pc:sldMk cId="1201687965" sldId="264"/>
            <ac:picMk id="12" creationId="{95C90DCF-58CB-4DD1-B6F5-5607B6B9CD56}"/>
          </ac:picMkLst>
        </pc:picChg>
      </pc:sldChg>
      <pc:sldChg chg="addSp delSp modSp new">
        <pc:chgData name="John Kiernan" userId="2cf28d909665366d" providerId="Windows Live" clId="Web-{AE4B2E7C-4205-4D40-8CC0-C74474587489}" dt="2018-08-21T01:26:16.022" v="1593" actId="1076"/>
        <pc:sldMkLst>
          <pc:docMk/>
          <pc:sldMk cId="1920463542" sldId="265"/>
        </pc:sldMkLst>
        <pc:spChg chg="add">
          <ac:chgData name="John Kiernan" userId="2cf28d909665366d" providerId="Windows Live" clId="Web-{AE4B2E7C-4205-4D40-8CC0-C74474587489}" dt="2018-08-21T01:04:22.325" v="1418"/>
          <ac:spMkLst>
            <pc:docMk/>
            <pc:sldMk cId="1920463542" sldId="265"/>
            <ac:spMk id="3" creationId="{034CCD06-A995-47AD-9406-96F291A45B6E}"/>
          </ac:spMkLst>
        </pc:spChg>
        <pc:spChg chg="add">
          <ac:chgData name="John Kiernan" userId="2cf28d909665366d" providerId="Windows Live" clId="Web-{AE4B2E7C-4205-4D40-8CC0-C74474587489}" dt="2018-08-21T01:04:22.340" v="1419"/>
          <ac:spMkLst>
            <pc:docMk/>
            <pc:sldMk cId="1920463542" sldId="265"/>
            <ac:spMk id="5" creationId="{DF8159CA-90C7-4B61-93B2-C1BCB61AE767}"/>
          </ac:spMkLst>
        </pc:spChg>
        <pc:spChg chg="add mod">
          <ac:chgData name="John Kiernan" userId="2cf28d909665366d" providerId="Windows Live" clId="Web-{AE4B2E7C-4205-4D40-8CC0-C74474587489}" dt="2018-08-21T01:09:54.801" v="1540" actId="1076"/>
          <ac:spMkLst>
            <pc:docMk/>
            <pc:sldMk cId="1920463542" sldId="265"/>
            <ac:spMk id="9" creationId="{918BF5D3-E5B3-4B15-9733-8A0C0631DE08}"/>
          </ac:spMkLst>
        </pc:spChg>
        <pc:spChg chg="add mod">
          <ac:chgData name="John Kiernan" userId="2cf28d909665366d" providerId="Windows Live" clId="Web-{AE4B2E7C-4205-4D40-8CC0-C74474587489}" dt="2018-08-21T01:26:16.022" v="1593" actId="1076"/>
          <ac:spMkLst>
            <pc:docMk/>
            <pc:sldMk cId="1920463542" sldId="265"/>
            <ac:spMk id="12" creationId="{106B10E9-1EC1-422D-98F9-F60ECADBCDFD}"/>
          </ac:spMkLst>
        </pc:spChg>
        <pc:picChg chg="add del">
          <ac:chgData name="John Kiernan" userId="2cf28d909665366d" providerId="Windows Live" clId="Web-{AE4B2E7C-4205-4D40-8CC0-C74474587489}" dt="2018-08-21T01:05:48.967" v="1433"/>
          <ac:picMkLst>
            <pc:docMk/>
            <pc:sldMk cId="1920463542" sldId="265"/>
            <ac:picMk id="7" creationId="{CDA42A01-0BF8-467F-BE08-CCC728A187B3}"/>
          </ac:picMkLst>
        </pc:picChg>
        <pc:picChg chg="add mod">
          <ac:chgData name="John Kiernan" userId="2cf28d909665366d" providerId="Windows Live" clId="Web-{AE4B2E7C-4205-4D40-8CC0-C74474587489}" dt="2018-08-21T01:26:01.944" v="1592" actId="1076"/>
          <ac:picMkLst>
            <pc:docMk/>
            <pc:sldMk cId="1920463542" sldId="265"/>
            <ac:picMk id="10" creationId="{5BFF300F-13E3-4459-85AD-993B8CAE3932}"/>
          </ac:picMkLst>
        </pc:picChg>
      </pc:sldChg>
    </pc:docChg>
  </pc:docChgLst>
  <pc:docChgLst>
    <pc:chgData name="John Kiernan" userId="2cf28d909665366d" providerId="Windows Live" clId="Web-{83354F97-90E0-4A98-A6A6-A248DA9FAC91}"/>
    <pc:docChg chg="modSld">
      <pc:chgData name="John Kiernan" userId="2cf28d909665366d" providerId="Windows Live" clId="Web-{83354F97-90E0-4A98-A6A6-A248DA9FAC91}" dt="2018-08-20T09:28:51.588" v="2" actId="20577"/>
      <pc:docMkLst>
        <pc:docMk/>
      </pc:docMkLst>
      <pc:sldChg chg="modSp">
        <pc:chgData name="John Kiernan" userId="2cf28d909665366d" providerId="Windows Live" clId="Web-{83354F97-90E0-4A98-A6A6-A248DA9FAC91}" dt="2018-08-20T09:28:47.822" v="0" actId="20577"/>
        <pc:sldMkLst>
          <pc:docMk/>
          <pc:sldMk cId="852651445" sldId="257"/>
        </pc:sldMkLst>
        <pc:spChg chg="mod">
          <ac:chgData name="John Kiernan" userId="2cf28d909665366d" providerId="Windows Live" clId="Web-{83354F97-90E0-4A98-A6A6-A248DA9FAC91}" dt="2018-08-20T09:28:47.822" v="0" actId="20577"/>
          <ac:spMkLst>
            <pc:docMk/>
            <pc:sldMk cId="852651445" sldId="257"/>
            <ac:spMk id="3" creationId="{248C39D1-E4E6-4707-A247-2C61248AF217}"/>
          </ac:spMkLst>
        </pc:spChg>
      </pc:sldChg>
    </pc:docChg>
  </pc:docChgLst>
  <pc:docChgLst>
    <pc:chgData name="John Kiernan" userId="2cf28d909665366d" providerId="Windows Live" clId="Web-{206834E2-0BEE-45EC-B8E5-8D50C465B576}"/>
    <pc:docChg chg="addSld delSld modSld">
      <pc:chgData name="John Kiernan" userId="2cf28d909665366d" providerId="Windows Live" clId="Web-{206834E2-0BEE-45EC-B8E5-8D50C465B576}" dt="2018-08-19T23:30:00.147" v="49"/>
      <pc:docMkLst>
        <pc:docMk/>
      </pc:docMkLst>
      <pc:sldChg chg="del">
        <pc:chgData name="John Kiernan" userId="2cf28d909665366d" providerId="Windows Live" clId="Web-{206834E2-0BEE-45EC-B8E5-8D50C465B576}" dt="2018-08-19T23:28:02.080" v="1"/>
        <pc:sldMkLst>
          <pc:docMk/>
          <pc:sldMk cId="109857222" sldId="256"/>
        </pc:sldMkLst>
      </pc:sldChg>
      <pc:sldChg chg="addSp modSp new">
        <pc:chgData name="John Kiernan" userId="2cf28d909665366d" providerId="Windows Live" clId="Web-{206834E2-0BEE-45EC-B8E5-8D50C465B576}" dt="2018-08-19T23:29:46.474" v="47" actId="20577"/>
        <pc:sldMkLst>
          <pc:docMk/>
          <pc:sldMk cId="852651445" sldId="257"/>
        </pc:sldMkLst>
        <pc:spChg chg="add">
          <ac:chgData name="John Kiernan" userId="2cf28d909665366d" providerId="Windows Live" clId="Web-{206834E2-0BEE-45EC-B8E5-8D50C465B576}" dt="2018-08-19T23:28:19.190" v="2"/>
          <ac:spMkLst>
            <pc:docMk/>
            <pc:sldMk cId="852651445" sldId="257"/>
            <ac:spMk id="2" creationId="{3E1AC4F8-BE76-4D0F-9D31-F864C08A5657}"/>
          </ac:spMkLst>
        </pc:spChg>
        <pc:spChg chg="add">
          <ac:chgData name="John Kiernan" userId="2cf28d909665366d" providerId="Windows Live" clId="Web-{206834E2-0BEE-45EC-B8E5-8D50C465B576}" dt="2018-08-19T23:28:19.190" v="2"/>
          <ac:spMkLst>
            <pc:docMk/>
            <pc:sldMk cId="852651445" sldId="257"/>
            <ac:spMk id="3" creationId="{248C39D1-E4E6-4707-A247-2C61248AF217}"/>
          </ac:spMkLst>
        </pc:spChg>
        <pc:spChg chg="add mod">
          <ac:chgData name="John Kiernan" userId="2cf28d909665366d" providerId="Windows Live" clId="Web-{206834E2-0BEE-45EC-B8E5-8D50C465B576}" dt="2018-08-19T23:29:46.474" v="47" actId="20577"/>
          <ac:spMkLst>
            <pc:docMk/>
            <pc:sldMk cId="852651445" sldId="257"/>
            <ac:spMk id="4" creationId="{69702406-A4DD-4997-ABAE-771F198A25A5}"/>
          </ac:spMkLst>
        </pc:spChg>
      </pc:sldChg>
      <pc:sldChg chg="new">
        <pc:chgData name="John Kiernan" userId="2cf28d909665366d" providerId="Windows Live" clId="Web-{206834E2-0BEE-45EC-B8E5-8D50C465B576}" dt="2018-08-19T23:30:00.147" v="49"/>
        <pc:sldMkLst>
          <pc:docMk/>
          <pc:sldMk cId="3130436727" sldId="258"/>
        </pc:sldMkLst>
      </pc:sldChg>
    </pc:docChg>
  </pc:docChgLst>
  <pc:docChgLst>
    <pc:chgData name="John Kiernan" userId="2cf28d909665366d" providerId="Windows Live" clId="Web-{ECF3D490-B34E-425A-8289-F293AB22F822}"/>
    <pc:docChg chg="modSld">
      <pc:chgData name="John Kiernan" userId="2cf28d909665366d" providerId="Windows Live" clId="Web-{ECF3D490-B34E-425A-8289-F293AB22F822}" dt="2018-08-21T23:35:09.466" v="60" actId="20577"/>
      <pc:docMkLst>
        <pc:docMk/>
      </pc:docMkLst>
      <pc:sldChg chg="modSp">
        <pc:chgData name="John Kiernan" userId="2cf28d909665366d" providerId="Windows Live" clId="Web-{ECF3D490-B34E-425A-8289-F293AB22F822}" dt="2018-08-21T20:37:27.133" v="42" actId="20577"/>
        <pc:sldMkLst>
          <pc:docMk/>
          <pc:sldMk cId="3130436727" sldId="258"/>
        </pc:sldMkLst>
        <pc:spChg chg="mod">
          <ac:chgData name="John Kiernan" userId="2cf28d909665366d" providerId="Windows Live" clId="Web-{ECF3D490-B34E-425A-8289-F293AB22F822}" dt="2018-08-21T20:37:27.133" v="42" actId="20577"/>
          <ac:spMkLst>
            <pc:docMk/>
            <pc:sldMk cId="3130436727" sldId="258"/>
            <ac:spMk id="6" creationId="{57055544-A9A8-4A8A-B96B-84CFD3E5679B}"/>
          </ac:spMkLst>
        </pc:spChg>
      </pc:sldChg>
      <pc:sldChg chg="modSp">
        <pc:chgData name="John Kiernan" userId="2cf28d909665366d" providerId="Windows Live" clId="Web-{ECF3D490-B34E-425A-8289-F293AB22F822}" dt="2018-08-21T22:12:24.857" v="52" actId="20577"/>
        <pc:sldMkLst>
          <pc:docMk/>
          <pc:sldMk cId="2655713530" sldId="260"/>
        </pc:sldMkLst>
        <pc:spChg chg="mod">
          <ac:chgData name="John Kiernan" userId="2cf28d909665366d" providerId="Windows Live" clId="Web-{ECF3D490-B34E-425A-8289-F293AB22F822}" dt="2018-08-21T22:12:24.857" v="52" actId="20577"/>
          <ac:spMkLst>
            <pc:docMk/>
            <pc:sldMk cId="2655713530" sldId="260"/>
            <ac:spMk id="11" creationId="{8A71CB0F-7C76-4925-8AD1-4A406ECC1855}"/>
          </ac:spMkLst>
        </pc:spChg>
      </pc:sldChg>
      <pc:sldChg chg="modSp">
        <pc:chgData name="John Kiernan" userId="2cf28d909665366d" providerId="Windows Live" clId="Web-{ECF3D490-B34E-425A-8289-F293AB22F822}" dt="2018-08-21T22:43:58.926" v="56" actId="1076"/>
        <pc:sldMkLst>
          <pc:docMk/>
          <pc:sldMk cId="3736520665" sldId="263"/>
        </pc:sldMkLst>
        <pc:spChg chg="mod">
          <ac:chgData name="John Kiernan" userId="2cf28d909665366d" providerId="Windows Live" clId="Web-{ECF3D490-B34E-425A-8289-F293AB22F822}" dt="2018-08-21T22:43:58.926" v="56" actId="1076"/>
          <ac:spMkLst>
            <pc:docMk/>
            <pc:sldMk cId="3736520665" sldId="263"/>
            <ac:spMk id="9" creationId="{C4EA62C3-4446-4210-99DB-32F8630478E3}"/>
          </ac:spMkLst>
        </pc:spChg>
      </pc:sldChg>
      <pc:sldChg chg="modSp">
        <pc:chgData name="John Kiernan" userId="2cf28d909665366d" providerId="Windows Live" clId="Web-{ECF3D490-B34E-425A-8289-F293AB22F822}" dt="2018-08-21T23:35:09.466" v="59" actId="20577"/>
        <pc:sldMkLst>
          <pc:docMk/>
          <pc:sldMk cId="1920463542" sldId="265"/>
        </pc:sldMkLst>
        <pc:spChg chg="mod">
          <ac:chgData name="John Kiernan" userId="2cf28d909665366d" providerId="Windows Live" clId="Web-{ECF3D490-B34E-425A-8289-F293AB22F822}" dt="2018-08-21T23:35:09.466" v="59" actId="20577"/>
          <ac:spMkLst>
            <pc:docMk/>
            <pc:sldMk cId="1920463542" sldId="265"/>
            <ac:spMk id="12" creationId="{106B10E9-1EC1-422D-98F9-F60ECADBCD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eras.io/getting-started/sequential-model-guide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1AC4F8-BE76-4D0F-9D31-F864C08A5657}"/>
              </a:ext>
            </a:extLst>
          </p:cNvPr>
          <p:cNvSpPr txBox="1"/>
          <p:nvPr/>
        </p:nvSpPr>
        <p:spPr>
          <a:xfrm>
            <a:off x="3416300" y="1397000"/>
            <a:ext cx="5410200" cy="156966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/>
              <a:t>Object/Image Recognition </a:t>
            </a:r>
            <a:endParaRPr lang="en-US" sz="48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C39D1-E4E6-4707-A247-2C61248AF217}"/>
              </a:ext>
            </a:extLst>
          </p:cNvPr>
          <p:cNvSpPr txBox="1"/>
          <p:nvPr/>
        </p:nvSpPr>
        <p:spPr>
          <a:xfrm>
            <a:off x="2692400" y="3416300"/>
            <a:ext cx="7048500" cy="107721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Exploring </a:t>
            </a:r>
          </a:p>
          <a:p>
            <a:pPr algn="ctr"/>
            <a:r>
              <a:rPr lang="en-US" sz="3200" dirty="0"/>
              <a:t>Convolutional Neural Network(s) (CNN)</a:t>
            </a:r>
            <a:endParaRPr lang="en-US" sz="3200" dirty="0"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9702406-A4DD-4997-ABAE-771F198A25A5}"/>
              </a:ext>
            </a:extLst>
          </p:cNvPr>
          <p:cNvSpPr txBox="1"/>
          <p:nvPr/>
        </p:nvSpPr>
        <p:spPr>
          <a:xfrm>
            <a:off x="2590800" y="4838699"/>
            <a:ext cx="7048500" cy="107721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Establishing Benchmark with</a:t>
            </a:r>
            <a:endParaRPr lang="en-US" sz="3200" dirty="0"/>
          </a:p>
          <a:p>
            <a:pPr algn="ctr"/>
            <a:r>
              <a:rPr lang="en-US" sz="3200" dirty="0"/>
              <a:t>Simple Neural Network</a:t>
            </a:r>
            <a:r>
              <a:rPr lang="en-US" sz="3200" dirty="0">
                <a:cs typeface="Calibri"/>
              </a:rPr>
              <a:t> (NN)</a:t>
            </a:r>
          </a:p>
        </p:txBody>
      </p:sp>
    </p:spTree>
    <p:extLst>
      <p:ext uri="{BB962C8B-B14F-4D97-AF65-F5344CB8AC3E}">
        <p14:creationId xmlns:p14="http://schemas.microsoft.com/office/powerpoint/2010/main" val="85265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57055544-A9A8-4A8A-B96B-84CFD3E5679B}"/>
              </a:ext>
            </a:extLst>
          </p:cNvPr>
          <p:cNvSpPr txBox="1"/>
          <p:nvPr/>
        </p:nvSpPr>
        <p:spPr>
          <a:xfrm>
            <a:off x="228600" y="304800"/>
            <a:ext cx="58293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Benchmark Neural Network</a:t>
            </a:r>
            <a:endParaRPr lang="en-US" sz="3200" dirty="0">
              <a:cs typeface="Calibri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F7B452A-9910-4B36-AE5D-1E1EE2F58088}"/>
              </a:ext>
            </a:extLst>
          </p:cNvPr>
          <p:cNvSpPr txBox="1"/>
          <p:nvPr/>
        </p:nvSpPr>
        <p:spPr>
          <a:xfrm>
            <a:off x="2768600" y="2235200"/>
            <a:ext cx="6781800" cy="2308324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Focus</a:t>
            </a:r>
          </a:p>
          <a:p>
            <a:r>
              <a:rPr lang="en-US">
                <a:cs typeface="Calibri"/>
              </a:rPr>
              <a:t>The Simple NN will be used as a guide for comparison for the CNN. </a:t>
            </a:r>
            <a:endParaRPr lang="en-US"/>
          </a:p>
          <a:p>
            <a:r>
              <a:rPr lang="en-US">
                <a:cs typeface="Calibri"/>
              </a:rPr>
              <a:t>Specifically, the NN process and final Accuracy will be the "standard" </a:t>
            </a:r>
            <a:r>
              <a:rPr lang="en-US" dirty="0">
                <a:cs typeface="Calibri"/>
              </a:rPr>
              <a:t>to which the CNN will be built. 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b="1" i="1">
                <a:cs typeface="Calibri"/>
              </a:rPr>
              <a:t>Technical Note:</a:t>
            </a:r>
            <a:r>
              <a:rPr lang="en-US" i="1">
                <a:cs typeface="Calibri"/>
              </a:rPr>
              <a:t> This is done as an academic exercise; this is not a one-for-one comparison, rather the process steps and final model accuracy is the focus. 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B3A18927-0EFD-4DD7-A08C-A2847BBC5ED8}"/>
              </a:ext>
            </a:extLst>
          </p:cNvPr>
          <p:cNvSpPr txBox="1"/>
          <p:nvPr/>
        </p:nvSpPr>
        <p:spPr>
          <a:xfrm>
            <a:off x="228600" y="889000"/>
            <a:ext cx="4953000" cy="3820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Establishing benchmark</a:t>
            </a:r>
            <a:r>
              <a:rPr lang="en-US">
                <a:cs typeface="Calibri"/>
              </a:rPr>
              <a:t> for CNN Comparison</a:t>
            </a:r>
          </a:p>
        </p:txBody>
      </p:sp>
    </p:spTree>
    <p:extLst>
      <p:ext uri="{BB962C8B-B14F-4D97-AF65-F5344CB8AC3E}">
        <p14:creationId xmlns:p14="http://schemas.microsoft.com/office/powerpoint/2010/main" val="313043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2E15BB-A4E1-453E-9E84-54853A58F3DB}"/>
              </a:ext>
            </a:extLst>
          </p:cNvPr>
          <p:cNvSpPr txBox="1"/>
          <p:nvPr/>
        </p:nvSpPr>
        <p:spPr>
          <a:xfrm>
            <a:off x="228600" y="304800"/>
            <a:ext cx="48387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Benchmark Neural </a:t>
            </a:r>
            <a:r>
              <a:rPr lang="en-US" sz="3200"/>
              <a:t>Network</a:t>
            </a:r>
            <a:endParaRPr lang="en-US" sz="3200" dirty="0">
              <a:cs typeface="Calibri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EAA9715-E31A-4E50-85B5-FF3A672DBBEB}"/>
              </a:ext>
            </a:extLst>
          </p:cNvPr>
          <p:cNvSpPr txBox="1"/>
          <p:nvPr/>
        </p:nvSpPr>
        <p:spPr>
          <a:xfrm>
            <a:off x="3467100" y="1511300"/>
            <a:ext cx="6781800" cy="4247317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Simple Neural Network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Ref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1) https://keras.io/models/sequential/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b="1"/>
              <a:t>About Keras models</a:t>
            </a:r>
            <a:r>
              <a:rPr lang="en-US" b="1">
                <a:cs typeface="Calibri"/>
              </a:rPr>
              <a:t>: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There are two main types of models available in Keras: the Sequential model, and the Model class used with the functional API. I am using the Keras Sequential API described at ref(1). 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 Simple Neural Network (without convolution) is a Keras Sequential model. This is what I am comparing to the Keras Sequential CNN (with convolution).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Sequential model is a linear stack of layers</a:t>
            </a:r>
            <a:endParaRPr 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5707D95-D0F8-4992-8234-F3376BB2D9D6}"/>
              </a:ext>
            </a:extLst>
          </p:cNvPr>
          <p:cNvSpPr txBox="1"/>
          <p:nvPr/>
        </p:nvSpPr>
        <p:spPr>
          <a:xfrm>
            <a:off x="228600" y="889000"/>
            <a:ext cx="4953000" cy="3820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Establishing benchmark</a:t>
            </a:r>
            <a:r>
              <a:rPr lang="en-US">
                <a:cs typeface="Calibri"/>
              </a:rPr>
              <a:t> for CNN Comparison</a:t>
            </a:r>
          </a:p>
        </p:txBody>
      </p:sp>
    </p:spTree>
    <p:extLst>
      <p:ext uri="{BB962C8B-B14F-4D97-AF65-F5344CB8AC3E}">
        <p14:creationId xmlns:p14="http://schemas.microsoft.com/office/powerpoint/2010/main" val="209695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295A2F-B389-4F59-ADC2-A722B92D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375772"/>
            <a:ext cx="7620000" cy="4392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3D4E52-36F9-49F7-A294-411A046BFA4E}"/>
              </a:ext>
            </a:extLst>
          </p:cNvPr>
          <p:cNvSpPr txBox="1"/>
          <p:nvPr/>
        </p:nvSpPr>
        <p:spPr>
          <a:xfrm>
            <a:off x="228600" y="304800"/>
            <a:ext cx="48387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Benchmark Neural </a:t>
            </a:r>
            <a:r>
              <a:rPr lang="en-US" sz="3200"/>
              <a:t>Network</a:t>
            </a:r>
            <a:endParaRPr lang="en-US" sz="3200" dirty="0">
              <a:cs typeface="Calibri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A8205ED-F7D7-41FE-AFAE-A344B51156A5}"/>
              </a:ext>
            </a:extLst>
          </p:cNvPr>
          <p:cNvSpPr txBox="1"/>
          <p:nvPr/>
        </p:nvSpPr>
        <p:spPr>
          <a:xfrm>
            <a:off x="228600" y="889000"/>
            <a:ext cx="4953000" cy="3820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Establishing benchmark</a:t>
            </a:r>
            <a:r>
              <a:rPr lang="en-US">
                <a:cs typeface="Calibri"/>
              </a:rPr>
              <a:t> for CNN Comparison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9DC1A7CD-EA32-44F0-BEBE-711A85A93EB7}"/>
              </a:ext>
            </a:extLst>
          </p:cNvPr>
          <p:cNvSpPr txBox="1"/>
          <p:nvPr/>
        </p:nvSpPr>
        <p:spPr>
          <a:xfrm>
            <a:off x="3048000" y="1270000"/>
            <a:ext cx="6781800" cy="1200329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Toolset setup</a:t>
            </a:r>
          </a:p>
          <a:p>
            <a:r>
              <a:rPr lang="en-US">
                <a:cs typeface="Calibri"/>
              </a:rPr>
              <a:t>Keras models are trained on Numpy arrays of input data and labels</a:t>
            </a:r>
            <a:endParaRPr lang="en-US"/>
          </a:p>
          <a:p>
            <a:r>
              <a:rPr lang="en-US">
                <a:cs typeface="Calibri"/>
              </a:rPr>
              <a:t>This experiment uses tf.keras; a high-level API to build and train </a:t>
            </a:r>
            <a:r>
              <a:rPr lang="en-US" dirty="0">
                <a:cs typeface="Calibri"/>
              </a:rPr>
              <a:t>models in TensorFlow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12E4-F7ED-4E73-89DB-61E9AF622E2E}"/>
              </a:ext>
            </a:extLst>
          </p:cNvPr>
          <p:cNvSpPr txBox="1"/>
          <p:nvPr/>
        </p:nvSpPr>
        <p:spPr>
          <a:xfrm>
            <a:off x="228600" y="304800"/>
            <a:ext cx="48387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Benchmark Neural </a:t>
            </a:r>
            <a:r>
              <a:rPr lang="en-US" sz="3200"/>
              <a:t>Network</a:t>
            </a:r>
            <a:endParaRPr lang="en-US" sz="3200" dirty="0">
              <a:cs typeface="Calibri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889CF95-0B53-48E5-8FE9-23EEEF91C443}"/>
              </a:ext>
            </a:extLst>
          </p:cNvPr>
          <p:cNvSpPr txBox="1"/>
          <p:nvPr/>
        </p:nvSpPr>
        <p:spPr>
          <a:xfrm>
            <a:off x="228600" y="889000"/>
            <a:ext cx="4953000" cy="3820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Establishing benchmark</a:t>
            </a:r>
            <a:r>
              <a:rPr lang="en-US">
                <a:cs typeface="Calibri"/>
              </a:rPr>
              <a:t> for CNN Comparison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88E286-7BFB-429E-96FA-07D66C11C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889699"/>
            <a:ext cx="6400800" cy="5218302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8A71CB0F-7C76-4925-8AD1-4A406ECC1855}"/>
              </a:ext>
            </a:extLst>
          </p:cNvPr>
          <p:cNvSpPr txBox="1"/>
          <p:nvPr/>
        </p:nvSpPr>
        <p:spPr>
          <a:xfrm>
            <a:off x="228600" y="1587500"/>
            <a:ext cx="5295900" cy="2308324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Dataset review</a:t>
            </a:r>
          </a:p>
          <a:p>
            <a:r>
              <a:rPr lang="en-US" dirty="0">
                <a:cs typeface="Calibri"/>
              </a:rPr>
              <a:t>The data has previously been cleaned and verified; this step again </a:t>
            </a:r>
            <a:r>
              <a:rPr lang="en-US">
                <a:cs typeface="Calibri"/>
              </a:rPr>
              <a:t>verifies that the imported dataset is the correct datset and is not corrupted. 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(2,3) plot is a selection of the first six Training set </a:t>
            </a:r>
            <a:r>
              <a:rPr lang="en-US" dirty="0">
                <a:cs typeface="Calibri"/>
              </a:rPr>
              <a:t>records. The check is to compare the Label to the Image.</a:t>
            </a:r>
          </a:p>
        </p:txBody>
      </p:sp>
    </p:spTree>
    <p:extLst>
      <p:ext uri="{BB962C8B-B14F-4D97-AF65-F5344CB8AC3E}">
        <p14:creationId xmlns:p14="http://schemas.microsoft.com/office/powerpoint/2010/main" val="265571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1090A8-4239-4BC1-9A72-59BD24AEE73D}"/>
              </a:ext>
            </a:extLst>
          </p:cNvPr>
          <p:cNvSpPr txBox="1"/>
          <p:nvPr/>
        </p:nvSpPr>
        <p:spPr>
          <a:xfrm>
            <a:off x="228600" y="304800"/>
            <a:ext cx="48387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Benchmark Neural </a:t>
            </a:r>
            <a:r>
              <a:rPr lang="en-US" sz="3200"/>
              <a:t>Network</a:t>
            </a:r>
            <a:endParaRPr lang="en-US" sz="3200" dirty="0">
              <a:cs typeface="Calibri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9FB61F4-DD86-40F9-99C0-EEF61848DD68}"/>
              </a:ext>
            </a:extLst>
          </p:cNvPr>
          <p:cNvSpPr txBox="1"/>
          <p:nvPr/>
        </p:nvSpPr>
        <p:spPr>
          <a:xfrm>
            <a:off x="228600" y="1816100"/>
            <a:ext cx="4838700" cy="313932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Build the Model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First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Building the Model requires </a:t>
            </a:r>
            <a:r>
              <a:rPr lang="en-US" u="sng" dirty="0">
                <a:cs typeface="Calibri"/>
              </a:rPr>
              <a:t>Configuring the Layers</a:t>
            </a:r>
            <a:r>
              <a:rPr lang="en-US">
                <a:cs typeface="Calibri"/>
              </a:rPr>
              <a:t> first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Second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Build model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Compile model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Train[fit] model</a:t>
            </a:r>
          </a:p>
          <a:p>
            <a:r>
              <a:rPr lang="en-US" dirty="0">
                <a:cs typeface="Calibri"/>
              </a:rPr>
              <a:t>     </a:t>
            </a:r>
            <a:endParaRPr 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AD257BD-A3B8-45CB-AD1F-D8412978D935}"/>
              </a:ext>
            </a:extLst>
          </p:cNvPr>
          <p:cNvSpPr txBox="1"/>
          <p:nvPr/>
        </p:nvSpPr>
        <p:spPr>
          <a:xfrm>
            <a:off x="228600" y="889000"/>
            <a:ext cx="4953000" cy="3820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Establishing benchmark</a:t>
            </a:r>
            <a:r>
              <a:rPr lang="en-US">
                <a:cs typeface="Calibri"/>
              </a:rPr>
              <a:t> for CNN Comparison</a:t>
            </a:r>
          </a:p>
        </p:txBody>
      </p:sp>
      <p:pic>
        <p:nvPicPr>
          <p:cNvPr id="8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B5B9178-A680-4E4B-9638-B6C88046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883209"/>
            <a:ext cx="6438900" cy="3777381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997BB1D9-D62C-4F5B-BD5A-82A3D59C62BF}"/>
              </a:ext>
            </a:extLst>
          </p:cNvPr>
          <p:cNvSpPr txBox="1"/>
          <p:nvPr/>
        </p:nvSpPr>
        <p:spPr>
          <a:xfrm>
            <a:off x="6159500" y="1511299"/>
            <a:ext cx="34290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Layer Setup</a:t>
            </a:r>
            <a:r>
              <a:rPr lang="en-US" b="1">
                <a:cs typeface="Calibri"/>
              </a:rPr>
              <a:t> – Building the Model</a:t>
            </a:r>
          </a:p>
        </p:txBody>
      </p:sp>
    </p:spTree>
    <p:extLst>
      <p:ext uri="{BB962C8B-B14F-4D97-AF65-F5344CB8AC3E}">
        <p14:creationId xmlns:p14="http://schemas.microsoft.com/office/powerpoint/2010/main" val="96931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E12375-E2AA-489E-99EB-7812CF112A0F}"/>
              </a:ext>
            </a:extLst>
          </p:cNvPr>
          <p:cNvSpPr txBox="1"/>
          <p:nvPr/>
        </p:nvSpPr>
        <p:spPr>
          <a:xfrm>
            <a:off x="228600" y="304800"/>
            <a:ext cx="48387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Benchmark Neural </a:t>
            </a:r>
            <a:r>
              <a:rPr lang="en-US" sz="3200"/>
              <a:t>Network</a:t>
            </a:r>
            <a:endParaRPr lang="en-US" sz="3200" dirty="0">
              <a:cs typeface="Calibri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D6D7879-0BC5-4ED9-827C-A1488E321F25}"/>
              </a:ext>
            </a:extLst>
          </p:cNvPr>
          <p:cNvSpPr txBox="1"/>
          <p:nvPr/>
        </p:nvSpPr>
        <p:spPr>
          <a:xfrm>
            <a:off x="228600" y="889000"/>
            <a:ext cx="4953000" cy="3820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Establishing benchmark</a:t>
            </a:r>
            <a:r>
              <a:rPr lang="en-US">
                <a:cs typeface="Calibri"/>
              </a:rPr>
              <a:t> for CNN Comparison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C4EA62C3-4446-4210-99DB-32F8630478E3}"/>
              </a:ext>
            </a:extLst>
          </p:cNvPr>
          <p:cNvSpPr txBox="1"/>
          <p:nvPr/>
        </p:nvSpPr>
        <p:spPr>
          <a:xfrm>
            <a:off x="228600" y="1498600"/>
            <a:ext cx="5562600" cy="452431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Compile the model</a:t>
            </a:r>
            <a:endParaRPr lang="en-US" b="1"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Ref: </a:t>
            </a:r>
            <a:endParaRPr lang="en-US" dirty="0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1) https://keras.io/getting-started/sequential-model-</a:t>
            </a:r>
            <a:r>
              <a:rPr lang="en-US" dirty="0">
                <a:latin typeface="Calibri"/>
                <a:cs typeface="Calibri"/>
              </a:rPr>
              <a:t>guide/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>
                <a:cs typeface="Calibri"/>
              </a:rPr>
              <a:t>Loss function</a:t>
            </a:r>
            <a:r>
              <a:rPr lang="en-US">
                <a:cs typeface="Calibri"/>
              </a:rPr>
              <a:t> — This measures how accurate the model is during training. We want to minimize this function to "steer" the model in the right direction.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b="1">
                <a:cs typeface="Calibri"/>
              </a:rPr>
              <a:t>Optimizer</a:t>
            </a:r>
            <a:r>
              <a:rPr lang="en-US">
                <a:cs typeface="Calibri"/>
              </a:rPr>
              <a:t> — This is how the model is updated based on the data it sees and its loss function.</a:t>
            </a:r>
          </a:p>
          <a:p>
            <a:endParaRPr lang="en-US" dirty="0">
              <a:cs typeface="Calibri"/>
            </a:endParaRPr>
          </a:p>
          <a:p>
            <a:r>
              <a:rPr lang="en-US" b="1">
                <a:cs typeface="Calibri"/>
              </a:rPr>
              <a:t>Metrics</a:t>
            </a:r>
            <a:r>
              <a:rPr lang="en-US">
                <a:cs typeface="Calibri"/>
              </a:rPr>
              <a:t> — Used to monitor the training and testing steps. The following example uses accuracy, the fraction of the images that are correctly classified.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46EA48-C6B3-4917-AE20-06DDA154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2547877"/>
            <a:ext cx="5092700" cy="1990846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23F0840B-032A-4929-AF7C-51C9E09A1B79}"/>
              </a:ext>
            </a:extLst>
          </p:cNvPr>
          <p:cNvSpPr txBox="1"/>
          <p:nvPr/>
        </p:nvSpPr>
        <p:spPr>
          <a:xfrm>
            <a:off x="6134100" y="1993899"/>
            <a:ext cx="4953000" cy="3820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Compile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52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90EE2-D140-403D-9441-3229144258BD}"/>
              </a:ext>
            </a:extLst>
          </p:cNvPr>
          <p:cNvSpPr txBox="1"/>
          <p:nvPr/>
        </p:nvSpPr>
        <p:spPr>
          <a:xfrm>
            <a:off x="228600" y="304800"/>
            <a:ext cx="48387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Benchmark Neural </a:t>
            </a:r>
            <a:r>
              <a:rPr lang="en-US" sz="3200"/>
              <a:t>Network</a:t>
            </a:r>
            <a:endParaRPr lang="en-US" sz="3200" dirty="0">
              <a:cs typeface="Calibri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9CD4A01-D524-4847-A2D4-FFD0A10BADFB}"/>
              </a:ext>
            </a:extLst>
          </p:cNvPr>
          <p:cNvSpPr txBox="1"/>
          <p:nvPr/>
        </p:nvSpPr>
        <p:spPr>
          <a:xfrm>
            <a:off x="228600" y="889000"/>
            <a:ext cx="4953000" cy="3820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Establishing benchmark</a:t>
            </a:r>
            <a:r>
              <a:rPr lang="en-US">
                <a:cs typeface="Calibri"/>
              </a:rPr>
              <a:t> for CNN Comparison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926BA7D-560D-42C4-A902-41CF91C20BDE}"/>
              </a:ext>
            </a:extLst>
          </p:cNvPr>
          <p:cNvSpPr txBox="1"/>
          <p:nvPr/>
        </p:nvSpPr>
        <p:spPr>
          <a:xfrm>
            <a:off x="266700" y="1676400"/>
            <a:ext cx="6629400" cy="5078313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Train the model</a:t>
            </a:r>
            <a:endParaRPr lang="en-US" b="1"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ref: </a:t>
            </a:r>
            <a:r>
              <a:rPr lang="en-US" dirty="0">
                <a:latin typeface="Calibri"/>
                <a:cs typeface="Calibri"/>
                <a:hlinkClick r:id="rId2"/>
              </a:rPr>
              <a:t>https://keras.io/getting-started/sequential-model-guide/</a:t>
            </a:r>
            <a:endParaRPr lang="en-US">
              <a:hlinkClick r:id="rId2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Keras models are trained on Numpy arrays of input data and labels.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Training the neural network model requires the following steps: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Feed the training data to the model — in this experiment arrays train_images and train_labels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The model learns to associate images and labels.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Ask the model to make predictions about a test set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Verify that the predictions match the labels *** the test_labels array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 i="1">
                <a:cs typeface="Calibri"/>
              </a:rPr>
              <a:t>Technical Note:</a:t>
            </a:r>
            <a:r>
              <a:rPr lang="en-US">
                <a:cs typeface="Calibri"/>
              </a:rPr>
              <a:t> One </a:t>
            </a:r>
            <a:r>
              <a:rPr lang="en-US" i="1">
                <a:cs typeface="Calibri"/>
              </a:rPr>
              <a:t>epoch</a:t>
            </a:r>
            <a:r>
              <a:rPr lang="en-US">
                <a:cs typeface="Calibri"/>
              </a:rPr>
              <a:t> consists of one full training cycle on the training set. Once every sample in the set is seen, you start again - marking the beginning of the 2nd epoch.</a:t>
            </a:r>
          </a:p>
          <a:p>
            <a:endParaRPr lang="en-US">
              <a:cs typeface="Calibri"/>
            </a:endParaRPr>
          </a:p>
          <a:p>
            <a:r>
              <a:rPr lang="en-US" i="1">
                <a:cs typeface="Calibri"/>
              </a:rPr>
              <a:t>Technical Note:</a:t>
            </a:r>
            <a:r>
              <a:rPr lang="en-US">
                <a:cs typeface="Calibri"/>
              </a:rPr>
              <a:t> This experiment finishes at the Accuracy Check.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845F66A0-CF9F-41CD-B05E-24661864424A}"/>
              </a:ext>
            </a:extLst>
          </p:cNvPr>
          <p:cNvSpPr txBox="1"/>
          <p:nvPr/>
        </p:nvSpPr>
        <p:spPr>
          <a:xfrm>
            <a:off x="7035800" y="1917699"/>
            <a:ext cx="4953000" cy="3820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Training</a:t>
            </a: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C90DCF-58CB-4DD1-B6F5-5607B6B9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434758"/>
            <a:ext cx="5130800" cy="33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8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CCD06-A995-47AD-9406-96F291A45B6E}"/>
              </a:ext>
            </a:extLst>
          </p:cNvPr>
          <p:cNvSpPr txBox="1"/>
          <p:nvPr/>
        </p:nvSpPr>
        <p:spPr>
          <a:xfrm>
            <a:off x="228600" y="304800"/>
            <a:ext cx="48387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Benchmark Neural </a:t>
            </a:r>
            <a:r>
              <a:rPr lang="en-US" sz="3200"/>
              <a:t>Network</a:t>
            </a:r>
            <a:endParaRPr lang="en-US" sz="3200" dirty="0">
              <a:cs typeface="Calibri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F8159CA-90C7-4B61-93B2-C1BCB61AE767}"/>
              </a:ext>
            </a:extLst>
          </p:cNvPr>
          <p:cNvSpPr txBox="1"/>
          <p:nvPr/>
        </p:nvSpPr>
        <p:spPr>
          <a:xfrm>
            <a:off x="228600" y="889000"/>
            <a:ext cx="4953000" cy="3820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Establishing benchmark</a:t>
            </a:r>
            <a:r>
              <a:rPr lang="en-US">
                <a:cs typeface="Calibri"/>
              </a:rPr>
              <a:t> for CNN Comparison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918BF5D3-E5B3-4B15-9733-8A0C0631DE08}"/>
              </a:ext>
            </a:extLst>
          </p:cNvPr>
          <p:cNvSpPr txBox="1"/>
          <p:nvPr/>
        </p:nvSpPr>
        <p:spPr>
          <a:xfrm>
            <a:off x="228600" y="1371600"/>
            <a:ext cx="5295900" cy="92333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Evaluate Accuracy</a:t>
            </a: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Compare how the model performs on the test dataset</a:t>
            </a:r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FF300F-13E3-4459-85AD-993B8CAE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460535"/>
            <a:ext cx="6477000" cy="3162731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106B10E9-1EC1-422D-98F9-F60ECADBCDFD}"/>
              </a:ext>
            </a:extLst>
          </p:cNvPr>
          <p:cNvSpPr txBox="1"/>
          <p:nvPr/>
        </p:nvSpPr>
        <p:spPr>
          <a:xfrm>
            <a:off x="2705100" y="2527299"/>
            <a:ext cx="6794500" cy="92333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Accuracy</a:t>
            </a:r>
            <a:r>
              <a:rPr lang="en-US" b="1">
                <a:cs typeface="Calibri"/>
              </a:rPr>
              <a:t>: 98% - This is the Benchmark</a:t>
            </a:r>
          </a:p>
          <a:p>
            <a:r>
              <a:rPr lang="en-US">
                <a:cs typeface="Calibri"/>
              </a:rPr>
              <a:t>This is considered acceptable, most Accuracy checks that </a:t>
            </a:r>
            <a:r>
              <a:rPr lang="en-US" dirty="0">
                <a:cs typeface="Calibri"/>
              </a:rPr>
              <a:t>are greater than 95% is considered good.</a:t>
            </a:r>
          </a:p>
        </p:txBody>
      </p:sp>
    </p:spTree>
    <p:extLst>
      <p:ext uri="{BB962C8B-B14F-4D97-AF65-F5344CB8AC3E}">
        <p14:creationId xmlns:p14="http://schemas.microsoft.com/office/powerpoint/2010/main" val="192046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140</cp:revision>
  <dcterms:created xsi:type="dcterms:W3CDTF">2013-07-15T20:26:40Z</dcterms:created>
  <dcterms:modified xsi:type="dcterms:W3CDTF">2018-08-21T23:35:39Z</dcterms:modified>
</cp:coreProperties>
</file>