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D2B83-6E70-4E10-8615-14F588016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D8E75E-1282-487B-A5BF-F1C65C1D4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194E0-B4FF-48AD-97BD-FC7D60BE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6EB-194C-4D07-892B-A8A82549EE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E9873-DD31-4863-865F-FBDA21FA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36CD4-8BF4-49DB-8CEA-79E8F3DF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BBE-DFCD-4A7F-A3A0-2B754F4AB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5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157D-B389-40FB-8A24-7837E3BF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110F04-3770-472F-A649-960B897F5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ED5D9-C986-4BB0-B6BD-2EAF8891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6EB-194C-4D07-892B-A8A82549EE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57F1B-7B95-49ED-A5F6-7CDFAE2A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4DDB5-1484-4EA9-8C84-6DF4E793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BBE-DFCD-4A7F-A3A0-2B754F4AB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4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8F1099-177E-462B-9D83-46EE62B77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3AB38D-0203-4AE7-BDF3-C59BB7B57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C193F-BF85-4A9F-990B-C85ED5DB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6EB-194C-4D07-892B-A8A82549EE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F62E4-F9EB-4420-AF94-B6BA86B1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AC8DA-633B-4338-9AEC-F838677C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BBE-DFCD-4A7F-A3A0-2B754F4AB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17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0E695-C9D9-4186-8338-37FE49F9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F074A-5F20-48F1-B8DF-FAE019A5F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D828C-91DD-4F78-972C-A5587999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6EB-194C-4D07-892B-A8A82549EE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DCA5C-B7B0-48DC-A9E8-8685B86E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17F38-02B1-4024-ACD0-7021067A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BBE-DFCD-4A7F-A3A0-2B754F4AB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4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CAC43-A959-4745-9B9B-E76EFC1F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2CC1E-1D39-4967-A5EE-3A1D74B6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1AEDE-C74A-4562-B5DC-395F3914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6EB-194C-4D07-892B-A8A82549EE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DEA48-60C3-407B-8AAA-D885A192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52A16-72C0-456F-AD6E-059400D5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BBE-DFCD-4A7F-A3A0-2B754F4AB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67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18295-CE9F-406B-A7BB-5E872247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8C99E-6138-489B-84DB-9E5D321C2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7B07FB-027B-4AB2-B416-466CAAB54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3E8086-41DF-42B2-A286-230E840A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6EB-194C-4D07-892B-A8A82549EE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1FF779-892E-425A-855C-53E58B92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440B4-993C-4F67-AD6D-75F2CBB3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BBE-DFCD-4A7F-A3A0-2B754F4AB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68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D5169-C29C-45CB-BF21-893261D9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F394F-6E6E-4E6D-9CF5-8E224F834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9A617F-E23C-4158-925A-4B24864C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C57FCF-3412-4BFE-A00B-571D98E1B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1D5ED4-C858-4309-A314-BEF435BFD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8E316C-8390-4A55-985F-8CF9E9DF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6EB-194C-4D07-892B-A8A82549EE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910846-E1BC-4DDE-8821-549AA708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872147-83FF-417D-B196-C5A4F3F6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BBE-DFCD-4A7F-A3A0-2B754F4AB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1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8A918-2256-452C-892B-A9463068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CED4A2-97FB-4524-B147-D7138CE2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6EB-194C-4D07-892B-A8A82549EE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2A4669-1CE9-4A1C-B5B0-24CA7092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60AD4E-7B54-4EA2-9EE0-79A5D4A9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BBE-DFCD-4A7F-A3A0-2B754F4AB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8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9550BB-DBEA-404F-B11D-075B6F8C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6EB-194C-4D07-892B-A8A82549EE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20518E-06E6-439F-8CCA-28DF73A7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99F1F1-E120-4EC6-888B-1ECE7EA2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BBE-DFCD-4A7F-A3A0-2B754F4AB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8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D1645-E068-42BE-AB31-578D4A15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DAB7A-48B2-4A84-B650-5B13F176F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D0716B-0710-40BF-B849-C3ABB8641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0FE65-233C-40DB-8F98-325ED777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6EB-194C-4D07-892B-A8A82549EE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60C15A-6C2E-484C-B8E3-A4251493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D2DF9-50A5-4F9B-B979-ED6D85A4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BBE-DFCD-4A7F-A3A0-2B754F4AB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8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C2AAE-BAC7-4DC2-8E67-1641252B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A0CA7A-CDD3-403E-AF05-6D26742CF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6CAF6-0A72-4194-8DB3-7A0F1DFF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BEC1C-832E-47CA-B4C9-17BEC3ED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6EB-194C-4D07-892B-A8A82549EE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01B5FF-67C2-4402-9EEC-99AABBAB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662DB-5F37-46E2-9AEB-CE10A4B8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BBE-DFCD-4A7F-A3A0-2B754F4AB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06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A96A8E-0099-4717-8BFC-C74878B1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D8C8C-0F43-4440-B4C6-461CCEBD4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C5D9A-8AC9-4B40-81A7-06165A43D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CB6EB-194C-4D07-892B-A8A82549EE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51436-8194-4BEA-B24B-7890AA606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DDBFA-E195-477A-868A-82225334C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02BBE-DFCD-4A7F-A3A0-2B754F4AB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79FE338-B593-4FCF-B58B-D00BBE55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BA624BE-0BA4-45FF-B141-8E0DDB62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기반 통신규약 인터넷에서 주고 받을 수 있는 프로토콜</a:t>
            </a:r>
            <a:endParaRPr lang="en-US" altLang="ko-KR" dirty="0"/>
          </a:p>
          <a:p>
            <a:r>
              <a:rPr lang="ko-KR" altLang="en-US" dirty="0"/>
              <a:t> 요청 </a:t>
            </a:r>
            <a:r>
              <a:rPr lang="en-US" altLang="ko-KR" dirty="0"/>
              <a:t>: client - &gt; </a:t>
            </a:r>
            <a:r>
              <a:rPr lang="ko-KR" altLang="en-US" dirty="0"/>
              <a:t>서버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응답 </a:t>
            </a:r>
            <a:r>
              <a:rPr lang="en-US" altLang="ko-KR" dirty="0"/>
              <a:t>: server - &gt; </a:t>
            </a:r>
            <a:r>
              <a:rPr lang="ko-KR" altLang="en-US" dirty="0"/>
              <a:t>클라이언트</a:t>
            </a:r>
            <a:endParaRPr lang="en-US" altLang="ko-KR" dirty="0"/>
          </a:p>
          <a:p>
            <a:r>
              <a:rPr lang="ko-KR" altLang="en-US" dirty="0"/>
              <a:t>문서 만으로 </a:t>
            </a:r>
            <a:r>
              <a:rPr lang="en-US" altLang="ko-KR" dirty="0"/>
              <a:t>HTTP </a:t>
            </a:r>
            <a:r>
              <a:rPr lang="ko-KR" altLang="en-US" dirty="0"/>
              <a:t>통신을 위한 정보가 아니라 </a:t>
            </a:r>
            <a:r>
              <a:rPr lang="en-US" altLang="ko-KR" dirty="0"/>
              <a:t>Plain text Json </a:t>
            </a:r>
            <a:r>
              <a:rPr lang="ko-KR" altLang="en-US" dirty="0"/>
              <a:t>데이터 </a:t>
            </a:r>
            <a:r>
              <a:rPr lang="en-US" altLang="ko-KR" dirty="0"/>
              <a:t>XML </a:t>
            </a:r>
            <a:r>
              <a:rPr lang="ko-KR" altLang="en-US" dirty="0" err="1"/>
              <a:t>등곽</a:t>
            </a:r>
            <a:r>
              <a:rPr lang="ko-KR" altLang="en-US" dirty="0"/>
              <a:t> 같은 것도 주고 받을 수 있음</a:t>
            </a:r>
          </a:p>
        </p:txBody>
      </p:sp>
    </p:spTree>
    <p:extLst>
      <p:ext uri="{BB962C8B-B14F-4D97-AF65-F5344CB8AC3E}">
        <p14:creationId xmlns:p14="http://schemas.microsoft.com/office/powerpoint/2010/main" val="19925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64694-1665-4B3A-8D5A-2CEC9A48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3E594-FDBE-4C14-9E55-894AA3F79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OPTIONS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서버에서 제공해주는 </a:t>
            </a:r>
            <a:r>
              <a:rPr lang="en-US" altLang="ko-KR" dirty="0"/>
              <a:t>HTTP Method </a:t>
            </a:r>
            <a:r>
              <a:rPr lang="ko-KR" altLang="en-US" dirty="0"/>
              <a:t>가 무엇인지 정의</a:t>
            </a:r>
            <a:endParaRPr lang="en-US" altLang="ko-KR" dirty="0"/>
          </a:p>
          <a:p>
            <a:r>
              <a:rPr lang="en-US" altLang="ko-KR" dirty="0"/>
              <a:t>TRACE : </a:t>
            </a:r>
            <a:r>
              <a:rPr lang="ko-KR" altLang="en-US" dirty="0" err="1"/>
              <a:t>클라이어늩와</a:t>
            </a:r>
            <a:r>
              <a:rPr lang="ko-KR" altLang="en-US" dirty="0"/>
              <a:t> 서버간 통신관리 및 디버깅 </a:t>
            </a:r>
            <a:r>
              <a:rPr lang="ko-KR" altLang="en-US" dirty="0" err="1"/>
              <a:t>할때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HEAD : </a:t>
            </a:r>
            <a:r>
              <a:rPr lang="ko-KR" altLang="en-US" dirty="0"/>
              <a:t>헤더 요청</a:t>
            </a:r>
            <a:endParaRPr lang="en-US" altLang="ko-KR" dirty="0"/>
          </a:p>
          <a:p>
            <a:r>
              <a:rPr lang="en-US" altLang="ko-KR" dirty="0"/>
              <a:t>CONNECT</a:t>
            </a:r>
            <a:r>
              <a:rPr lang="ko-KR" altLang="en-US" dirty="0"/>
              <a:t>  클라이언트가 프록시를 통해 서버와 </a:t>
            </a:r>
            <a:r>
              <a:rPr lang="en-US" altLang="ko-KR" dirty="0"/>
              <a:t>SSL </a:t>
            </a:r>
            <a:r>
              <a:rPr lang="ko-KR" altLang="en-US" dirty="0"/>
              <a:t>통신을 할 때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09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DF227-18A0-4709-AE99-2FB0A9E4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RESPONSE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63AFA-A947-4DD8-BB56-3DC34085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 OK</a:t>
            </a:r>
          </a:p>
          <a:p>
            <a:r>
              <a:rPr lang="en-US" altLang="ko-KR" dirty="0"/>
              <a:t>300 REDIRECTION</a:t>
            </a:r>
          </a:p>
          <a:p>
            <a:r>
              <a:rPr lang="en-US" altLang="ko-KR" dirty="0"/>
              <a:t>400 CLIENTS ERROR</a:t>
            </a:r>
          </a:p>
          <a:p>
            <a:r>
              <a:rPr lang="en-US" altLang="ko-KR" dirty="0"/>
              <a:t>500 SERVER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30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1A57F-1EEC-467B-A190-F207D7A7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2D882-FBE0-459C-B04C-FDEEA26F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메시지는 </a:t>
            </a:r>
            <a:r>
              <a:rPr lang="en-US" altLang="ko-KR" dirty="0"/>
              <a:t>HTTP </a:t>
            </a:r>
            <a:r>
              <a:rPr lang="ko-KR" altLang="en-US" dirty="0"/>
              <a:t>서버와 클라이언트에 의해 해석이 되고</a:t>
            </a:r>
            <a:endParaRPr lang="en-US" altLang="ko-KR" dirty="0"/>
          </a:p>
          <a:p>
            <a:r>
              <a:rPr lang="en-US" altLang="ko-KR" dirty="0"/>
              <a:t>TCP / IP</a:t>
            </a:r>
            <a:r>
              <a:rPr lang="ko-KR" altLang="en-US" dirty="0"/>
              <a:t>를 이용하는 응용 프로토콜</a:t>
            </a:r>
            <a:endParaRPr lang="en-US" altLang="ko-KR" dirty="0"/>
          </a:p>
          <a:p>
            <a:r>
              <a:rPr lang="ko-KR" altLang="en-US" dirty="0"/>
              <a:t>비연결성</a:t>
            </a:r>
            <a:endParaRPr lang="en-US" altLang="ko-KR" dirty="0"/>
          </a:p>
          <a:p>
            <a:r>
              <a:rPr lang="ko-KR" altLang="en-US" dirty="0"/>
              <a:t>비연결성으로 요청</a:t>
            </a:r>
            <a:r>
              <a:rPr lang="en-US" altLang="ko-KR" dirty="0"/>
              <a:t>/</a:t>
            </a:r>
            <a:r>
              <a:rPr lang="ko-KR" altLang="en-US" dirty="0"/>
              <a:t>응답 방식으로 동작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어떠한 자료에 대한 접근을 관리하는 </a:t>
            </a:r>
            <a:r>
              <a:rPr lang="en-US" altLang="ko-KR" dirty="0"/>
              <a:t>network </a:t>
            </a:r>
            <a:r>
              <a:rPr lang="ko-KR" altLang="en-US" dirty="0"/>
              <a:t>상의 시스템</a:t>
            </a:r>
            <a:endParaRPr lang="en-US" altLang="ko-KR" dirty="0"/>
          </a:p>
          <a:p>
            <a:r>
              <a:rPr lang="ko-KR" altLang="en-US" dirty="0"/>
              <a:t>클라이언트 </a:t>
            </a:r>
            <a:r>
              <a:rPr lang="en-US" altLang="ko-KR" dirty="0"/>
              <a:t>: </a:t>
            </a:r>
            <a:r>
              <a:rPr lang="ko-KR" altLang="en-US" dirty="0"/>
              <a:t>그 자료에 </a:t>
            </a:r>
            <a:r>
              <a:rPr lang="ko-KR" altLang="en-US" dirty="0" err="1"/>
              <a:t>접근할수</a:t>
            </a:r>
            <a:r>
              <a:rPr lang="ko-KR" altLang="en-US" dirty="0"/>
              <a:t> 있는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12602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7A580-6D7C-4000-9F2D-0E8D5E2E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D007E-9038-4F9F-80D5-8D155636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DE5E05-CC38-4F36-B207-4CA98689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118516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9A201-A3BA-4C75-95D7-1D414643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Response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14979E-3180-46F1-968B-F3E9AD443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487541" cy="3931179"/>
          </a:xfrm>
        </p:spPr>
      </p:pic>
    </p:spTree>
    <p:extLst>
      <p:ext uri="{BB962C8B-B14F-4D97-AF65-F5344CB8AC3E}">
        <p14:creationId xmlns:p14="http://schemas.microsoft.com/office/powerpoint/2010/main" val="146673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9BFEE-5808-4DC0-9AF2-389A7BDE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2BD6C-2006-450A-B9A5-B9217DB1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</a:p>
          <a:p>
            <a:r>
              <a:rPr lang="en-US" altLang="ko-KR" dirty="0"/>
              <a:t>POST</a:t>
            </a:r>
          </a:p>
          <a:p>
            <a:r>
              <a:rPr lang="en-US" altLang="ko-KR" dirty="0"/>
              <a:t>PUT , PATCH</a:t>
            </a:r>
          </a:p>
          <a:p>
            <a:r>
              <a:rPr lang="en-US" altLang="ko-KR" dirty="0"/>
              <a:t>DELETE</a:t>
            </a:r>
          </a:p>
          <a:p>
            <a:r>
              <a:rPr lang="en-US" altLang="ko-KR" dirty="0"/>
              <a:t>OPTIONS</a:t>
            </a:r>
          </a:p>
          <a:p>
            <a:r>
              <a:rPr lang="en-US" altLang="ko-KR" dirty="0"/>
              <a:t>HEAD</a:t>
            </a:r>
          </a:p>
          <a:p>
            <a:r>
              <a:rPr lang="en-US" altLang="ko-KR" dirty="0"/>
              <a:t>TRACE</a:t>
            </a:r>
          </a:p>
          <a:p>
            <a:r>
              <a:rPr lang="en-US" altLang="ko-KR" dirty="0"/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236537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D9A3-C800-401C-9ED3-243B3D54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E50CD-68C6-447A-ABBA-4BFC651F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</a:t>
            </a:r>
            <a:r>
              <a:rPr lang="en-US" altLang="ko-KR" dirty="0"/>
              <a:t>URL </a:t>
            </a:r>
            <a:r>
              <a:rPr lang="ko-KR" altLang="en-US" dirty="0"/>
              <a:t>뒤에 붙여 보냄</a:t>
            </a:r>
            <a:endParaRPr lang="en-US" altLang="ko-KR" dirty="0"/>
          </a:p>
          <a:p>
            <a:r>
              <a:rPr lang="en-US" altLang="ko-KR" dirty="0"/>
              <a:t>URL </a:t>
            </a:r>
            <a:r>
              <a:rPr lang="ko-KR" altLang="en-US" dirty="0"/>
              <a:t>뒤에 </a:t>
            </a:r>
            <a:r>
              <a:rPr lang="en-US" altLang="ko-KR" dirty="0"/>
              <a:t>? </a:t>
            </a:r>
            <a:r>
              <a:rPr lang="ko-KR" altLang="en-US" dirty="0"/>
              <a:t>마크를 통해 </a:t>
            </a:r>
            <a:r>
              <a:rPr lang="en-US" altLang="ko-KR" dirty="0"/>
              <a:t>URL</a:t>
            </a:r>
            <a:r>
              <a:rPr lang="ko-KR" altLang="en-US" dirty="0"/>
              <a:t>의 끝을 알리고 데이터의 시작점을 알림</a:t>
            </a:r>
            <a:endParaRPr lang="en-US" altLang="ko-KR" dirty="0"/>
          </a:p>
          <a:p>
            <a:r>
              <a:rPr lang="ko-KR" altLang="en-US" dirty="0"/>
              <a:t>즉 헤더</a:t>
            </a:r>
            <a:r>
              <a:rPr lang="en-US" altLang="ko-KR" dirty="0"/>
              <a:t>(URL)</a:t>
            </a:r>
            <a:r>
              <a:rPr lang="ko-KR" altLang="en-US" dirty="0"/>
              <a:t>을 통해 데이터를 전송</a:t>
            </a:r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READ</a:t>
            </a:r>
            <a:r>
              <a:rPr lang="ko-KR" altLang="en-US" dirty="0"/>
              <a:t>를 할 때 많이 사용</a:t>
            </a:r>
            <a:endParaRPr lang="en-US" altLang="ko-KR" dirty="0"/>
          </a:p>
          <a:p>
            <a:r>
              <a:rPr lang="ko-KR" altLang="en-US" dirty="0" err="1"/>
              <a:t>캐싱이</a:t>
            </a:r>
            <a:r>
              <a:rPr lang="ko-KR" altLang="en-US" dirty="0"/>
              <a:t> 가능한 특징</a:t>
            </a:r>
            <a:endParaRPr lang="en-US" altLang="ko-KR" dirty="0"/>
          </a:p>
          <a:p>
            <a:r>
              <a:rPr lang="en-US" altLang="ko-KR" dirty="0"/>
              <a:t>URL</a:t>
            </a:r>
            <a:r>
              <a:rPr lang="ko-KR" altLang="en-US" dirty="0"/>
              <a:t>의 최대 길이가 있다 </a:t>
            </a:r>
            <a:r>
              <a:rPr lang="en-US" altLang="ko-KR" dirty="0"/>
              <a:t>(</a:t>
            </a:r>
            <a:r>
              <a:rPr lang="ko-KR" altLang="en-US" dirty="0"/>
              <a:t>초과된 데이터는 절단됨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멱등함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8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8CF15-6DDF-4734-BF5C-462CEA88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3B3EF-793D-4D45-BAA9-B3E23972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BODY</a:t>
            </a:r>
            <a:r>
              <a:rPr lang="ko-KR" altLang="en-US" dirty="0"/>
              <a:t> 에 넣어서 데이터를 보냄</a:t>
            </a:r>
            <a:endParaRPr lang="en-US" altLang="ko-KR" dirty="0"/>
          </a:p>
          <a:p>
            <a:r>
              <a:rPr lang="ko-KR" altLang="en-US" dirty="0"/>
              <a:t>헤더 필드에 </a:t>
            </a:r>
            <a:r>
              <a:rPr lang="en-US" altLang="ko-KR" dirty="0"/>
              <a:t>BODY</a:t>
            </a:r>
            <a:r>
              <a:rPr lang="ko-KR" altLang="en-US" dirty="0"/>
              <a:t>의 데이터를 설명하는 헤더필드가 있다</a:t>
            </a:r>
            <a:endParaRPr lang="en-US" altLang="ko-KR" dirty="0"/>
          </a:p>
          <a:p>
            <a:r>
              <a:rPr lang="en-US" altLang="ko-KR" dirty="0"/>
              <a:t>Application/x-www-form-</a:t>
            </a:r>
            <a:r>
              <a:rPr lang="en-US" altLang="ko-KR" dirty="0" err="1"/>
              <a:t>urlencoded</a:t>
            </a:r>
            <a:r>
              <a:rPr lang="en-US" altLang="ko-KR" dirty="0"/>
              <a:t>(Get</a:t>
            </a:r>
            <a:r>
              <a:rPr lang="ko-KR" altLang="en-US" dirty="0"/>
              <a:t>방식과 마찬가지 </a:t>
            </a:r>
            <a:r>
              <a:rPr lang="en-US" altLang="ko-KR" dirty="0"/>
              <a:t>Body</a:t>
            </a:r>
            <a:r>
              <a:rPr lang="ko-KR" altLang="en-US" dirty="0"/>
              <a:t>에 </a:t>
            </a:r>
            <a:r>
              <a:rPr lang="en-US" altLang="ko-KR" dirty="0"/>
              <a:t>Key value </a:t>
            </a:r>
            <a:r>
              <a:rPr lang="ko-KR" altLang="en-US" dirty="0"/>
              <a:t>쌍으로 데이터를 넣음</a:t>
            </a:r>
            <a:endParaRPr lang="en-US" altLang="ko-KR" dirty="0"/>
          </a:p>
          <a:p>
            <a:r>
              <a:rPr lang="en-US" altLang="ko-KR" dirty="0"/>
              <a:t>Text/plain(</a:t>
            </a:r>
            <a:r>
              <a:rPr lang="ko-KR" altLang="en-US" dirty="0"/>
              <a:t>단순 </a:t>
            </a:r>
            <a:r>
              <a:rPr lang="en-US" altLang="ko-KR" dirty="0"/>
              <a:t>txt</a:t>
            </a:r>
            <a:r>
              <a:rPr lang="ko-KR" altLang="en-US" dirty="0"/>
              <a:t>를 넣음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Multipart/form-data(</a:t>
            </a:r>
            <a:r>
              <a:rPr lang="ko-KR" altLang="en-US" dirty="0"/>
              <a:t>파일을 </a:t>
            </a:r>
            <a:r>
              <a:rPr lang="ko-KR" altLang="en-US" dirty="0" err="1"/>
              <a:t>전송할때</a:t>
            </a:r>
            <a:r>
              <a:rPr lang="ko-KR" altLang="en-US" dirty="0"/>
              <a:t> 넣고 데이터를 바이너리 데이터로 </a:t>
            </a:r>
            <a:r>
              <a:rPr lang="ko-KR" altLang="en-US" dirty="0" err="1"/>
              <a:t>넣는다는걸</a:t>
            </a:r>
            <a:r>
              <a:rPr lang="ko-KR" altLang="en-US" dirty="0"/>
              <a:t> </a:t>
            </a:r>
            <a:r>
              <a:rPr lang="ko-KR" altLang="en-US" dirty="0" err="1"/>
              <a:t>알려주는것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주로 </a:t>
            </a:r>
            <a:r>
              <a:rPr lang="en-US" altLang="ko-KR" dirty="0"/>
              <a:t>CREATE </a:t>
            </a:r>
            <a:r>
              <a:rPr lang="ko-KR" altLang="en-US" dirty="0"/>
              <a:t>를 할 때 많이 사용 </a:t>
            </a:r>
            <a:endParaRPr lang="en-US" altLang="ko-KR" dirty="0"/>
          </a:p>
          <a:p>
            <a:r>
              <a:rPr lang="ko-KR" altLang="en-US" dirty="0" err="1"/>
              <a:t>캐싱이</a:t>
            </a:r>
            <a:r>
              <a:rPr lang="ko-KR" altLang="en-US" dirty="0"/>
              <a:t> 불가능</a:t>
            </a:r>
            <a:endParaRPr lang="en-US" altLang="ko-KR" dirty="0"/>
          </a:p>
          <a:p>
            <a:r>
              <a:rPr lang="ko-KR" altLang="en-US" dirty="0"/>
              <a:t>데이터 길이의 제한이 없음</a:t>
            </a:r>
            <a:endParaRPr lang="en-US" altLang="ko-KR" dirty="0"/>
          </a:p>
          <a:p>
            <a:r>
              <a:rPr lang="ko-KR" altLang="en-US" dirty="0" err="1"/>
              <a:t>멱등</a:t>
            </a:r>
            <a:r>
              <a:rPr lang="ko-KR" altLang="en-US" dirty="0"/>
              <a:t> </a:t>
            </a:r>
            <a:r>
              <a:rPr lang="en-US" altLang="ko-KR" dirty="0"/>
              <a:t>X </a:t>
            </a:r>
          </a:p>
        </p:txBody>
      </p:sp>
    </p:spTree>
    <p:extLst>
      <p:ext uri="{BB962C8B-B14F-4D97-AF65-F5344CB8AC3E}">
        <p14:creationId xmlns:p14="http://schemas.microsoft.com/office/powerpoint/2010/main" val="390079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DF85-0566-4BEC-BADF-E2A82BCB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 &amp; PATCH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CB2FF-522D-4980-89ED-73BC2F6C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 </a:t>
            </a:r>
            <a:r>
              <a:rPr lang="en-US" altLang="ko-KR" dirty="0"/>
              <a:t>UPDATE</a:t>
            </a:r>
            <a:r>
              <a:rPr lang="ko-KR" altLang="en-US" dirty="0"/>
              <a:t>를 할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바디에 넣어 </a:t>
            </a:r>
            <a:r>
              <a:rPr lang="ko-KR" altLang="en-US" dirty="0" err="1"/>
              <a:t>전송하는것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둘의 차이점은 </a:t>
            </a:r>
            <a:r>
              <a:rPr lang="en-US" altLang="ko-KR" dirty="0"/>
              <a:t>PUT</a:t>
            </a:r>
            <a:r>
              <a:rPr lang="ko-KR" altLang="en-US" dirty="0"/>
              <a:t>은 전체 수정 </a:t>
            </a:r>
            <a:r>
              <a:rPr lang="en-US" altLang="ko-KR" dirty="0"/>
              <a:t>PATCH</a:t>
            </a:r>
            <a:r>
              <a:rPr lang="ko-KR" altLang="en-US" dirty="0"/>
              <a:t>는 일부수정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PUT </a:t>
            </a:r>
            <a:r>
              <a:rPr lang="ko-KR" altLang="en-US" dirty="0" err="1"/>
              <a:t>캐싱이</a:t>
            </a:r>
            <a:r>
              <a:rPr lang="ko-KR" altLang="en-US" dirty="0"/>
              <a:t> 불가능 하지만 </a:t>
            </a:r>
            <a:r>
              <a:rPr lang="en-US" altLang="ko-KR" dirty="0"/>
              <a:t>PATCH</a:t>
            </a:r>
            <a:r>
              <a:rPr lang="ko-KR" altLang="en-US" dirty="0"/>
              <a:t>는 </a:t>
            </a:r>
            <a:r>
              <a:rPr lang="ko-KR" altLang="en-US" dirty="0" err="1"/>
              <a:t>캐싱이</a:t>
            </a:r>
            <a:r>
              <a:rPr lang="ko-KR" altLang="en-US" dirty="0"/>
              <a:t> 가능하다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Put</a:t>
            </a:r>
            <a:r>
              <a:rPr lang="ko-KR" altLang="en-US" dirty="0"/>
              <a:t> 은 </a:t>
            </a:r>
            <a:r>
              <a:rPr lang="ko-KR" altLang="en-US" dirty="0" err="1"/>
              <a:t>멱등하지만</a:t>
            </a:r>
            <a:r>
              <a:rPr lang="ko-KR" altLang="en-US" dirty="0"/>
              <a:t> </a:t>
            </a:r>
            <a:r>
              <a:rPr lang="en-US" altLang="ko-KR" dirty="0"/>
              <a:t>PATCH</a:t>
            </a:r>
            <a:r>
              <a:rPr lang="ko-KR" altLang="en-US" dirty="0"/>
              <a:t>는 </a:t>
            </a:r>
            <a:r>
              <a:rPr lang="ko-KR" altLang="en-US" dirty="0" err="1"/>
              <a:t>멱등하지않다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98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34100-C268-4885-B872-841A656A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F83FA-A509-4A19-8EB0-C14CA36E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과 마찬가지로 </a:t>
            </a:r>
            <a:r>
              <a:rPr lang="en-US" altLang="ko-KR" dirty="0" err="1"/>
              <a:t>url</a:t>
            </a:r>
            <a:r>
              <a:rPr lang="ko-KR" altLang="en-US" dirty="0"/>
              <a:t>을 통해 요청 가능</a:t>
            </a:r>
            <a:endParaRPr lang="en-US" altLang="ko-KR" dirty="0"/>
          </a:p>
          <a:p>
            <a:r>
              <a:rPr lang="en-US" altLang="ko-KR" dirty="0"/>
              <a:t>DELETE</a:t>
            </a:r>
            <a:r>
              <a:rPr lang="ko-KR" altLang="en-US" dirty="0" err="1"/>
              <a:t>할때</a:t>
            </a:r>
            <a:r>
              <a:rPr lang="ko-KR" altLang="en-US" dirty="0"/>
              <a:t> 자주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캐싱이</a:t>
            </a:r>
            <a:r>
              <a:rPr lang="ko-KR" altLang="en-US" dirty="0"/>
              <a:t> 불가능</a:t>
            </a:r>
            <a:endParaRPr lang="en-US" altLang="ko-KR" dirty="0"/>
          </a:p>
          <a:p>
            <a:r>
              <a:rPr lang="ko-KR" altLang="en-US" dirty="0" err="1"/>
              <a:t>멱등하지</a:t>
            </a:r>
            <a:r>
              <a:rPr lang="ko-KR" altLang="en-US" dirty="0"/>
              <a:t> 않다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06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315</Words>
  <Application>Microsoft Office PowerPoint</Application>
  <PresentationFormat>와이드스크린</PresentationFormat>
  <Paragraphs>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HTTP란</vt:lpstr>
      <vt:lpstr>특징 </vt:lpstr>
      <vt:lpstr>Request</vt:lpstr>
      <vt:lpstr>Response</vt:lpstr>
      <vt:lpstr>Request Method</vt:lpstr>
      <vt:lpstr>GET</vt:lpstr>
      <vt:lpstr>POST </vt:lpstr>
      <vt:lpstr>PUT &amp; PATCH</vt:lpstr>
      <vt:lpstr>DELETE</vt:lpstr>
      <vt:lpstr>그외</vt:lpstr>
      <vt:lpstr>RESPONSE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HTTP란</dc:title>
  <dc:creator>이준규(2015152030)</dc:creator>
  <cp:lastModifiedBy>이준규(2015152030)</cp:lastModifiedBy>
  <cp:revision>1</cp:revision>
  <dcterms:created xsi:type="dcterms:W3CDTF">2021-10-31T07:04:43Z</dcterms:created>
  <dcterms:modified xsi:type="dcterms:W3CDTF">2021-10-31T14:17:41Z</dcterms:modified>
</cp:coreProperties>
</file>