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97DB1-D19C-4418-86FA-4F90DDBD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6921B4-D0E1-4306-98F9-4FC692D0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D5F55-EE37-4756-842F-889128E4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DE7EC-9644-4E01-9845-7825C288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7FC98-0F8C-4038-9D0C-6E9CB64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8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5981E-E97E-4BBF-8256-24ECC62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8FD3B-2B93-43EB-B490-9333B2FAC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C86D9-7F16-47F0-9FE8-B57D191B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486C2-5E4B-495D-B69B-5F539D40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F8FD4-4E19-4067-B4DE-7AB616CF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32E936-D150-426D-85CF-BF80C57A3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18A05-8BF4-436D-8118-FC9D5CA7A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6D497-D901-4E11-B88A-D02A8DBB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693BB-466F-4620-A96E-C5632683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63285-3006-4209-8EBF-D4703A30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AC1AB-34DE-4C5D-9E1A-387FB5E5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8962D-4FDC-4DA3-AEB0-25054B2D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F0BE0-EA07-4024-AA67-66794FF8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1F4D-535D-414B-BE6E-D2E79956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36B24-8EF7-47CC-A292-6B6A6BFB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2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72305-E612-4D18-A2BE-F88FCB0A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4BA03-D686-4DB1-9520-F2220377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BC247-0B00-4BC6-8206-4D9862FD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5B310-E835-4ECC-B48F-B8AB11BA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C9CDF-E902-4EDA-9A3B-3CA66686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4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F0052-350C-448D-93FC-A3F716E9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28981-601D-4329-A154-B7655E68B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B2B50-8822-4440-9F55-0C1F12301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AA993-1271-447E-8C90-FF8BF7A7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8A6F3-DFB4-407A-92F3-C60F84AD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0F623-0312-4618-960E-B1353E9E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7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7FDB9-5E90-4842-AE89-D0AF33AC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D66B8-BC43-401E-B1E5-FB214E788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4FA90-9642-4CC8-A8DF-07E8281F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D04A4-8CFB-4EB4-9D63-46005AC85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E65C62-DF51-49CE-86E4-02149AC22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FA782D-739D-4B00-BC07-DF2BF090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1ED482-B88C-479E-9CBF-A804B94F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91FEF6-EE90-41D3-A1DA-5A003C76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8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DF210-00D9-4B57-A2A9-6C4AF07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40FE3-C9DE-412C-BF7F-1FA1568F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7FFB64-6FDB-42C6-BBCB-D878D825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13445-19FA-4597-8779-B1F92D51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4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284903-6528-4FEA-A4DA-97FC1C7B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65217-D8A0-40DB-8922-6223AC8C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A0C42-F857-4571-B9E2-73F98609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3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EFD02-48AE-4E37-93F3-701AB96C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45C9D-7CA3-4374-82EB-74FF7F853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F3EBE-D637-489C-9E31-3CED58B67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0A726-6B0A-40EC-95E9-066F629A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BDB3D-5F3F-4C33-97C2-6B47031A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62B36-E5DD-4801-809B-B4CB7A8D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3B0EB-AFFC-45A8-B779-8686C5AD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54CEE2-23B0-46A1-9803-C1D3155C8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90120-63D4-429C-A994-88BFDE54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3BB49-5C58-42FB-A411-9C494955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45DB7-645F-430A-BC93-13800D2C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FB15C-7C10-4871-988D-4F274DF5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1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7A18E8-7F35-4848-B201-D317188A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E5EAC-9CD6-48AA-BD99-2ECFA6E5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B7F45-B964-4426-8F59-D4805CBEF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EC-C466-4F3C-B65B-87E3DC99DF6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A1492-5EEE-41F0-A064-8D02E9F5E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D3912-29E1-4D60-936B-E712C3C3F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6C41-8227-4CDF-927F-9ADAFE92B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5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0F127-5879-496D-9374-9DE978B7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</a:t>
            </a:r>
            <a:r>
              <a:rPr lang="en-US" altLang="ko-KR" dirty="0"/>
              <a:t>remote </a:t>
            </a:r>
            <a:r>
              <a:rPr lang="en-US" altLang="ko-KR" dirty="0" err="1"/>
              <a:t>inteli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 연동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0E8124-7A52-43E4-B7E9-8CED444E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262" y="3024981"/>
            <a:ext cx="3419475" cy="1952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4375D-A724-4A47-AC68-49BE6B1B8411}"/>
              </a:ext>
            </a:extLst>
          </p:cNvPr>
          <p:cNvSpPr txBox="1"/>
          <p:nvPr/>
        </p:nvSpPr>
        <p:spPr>
          <a:xfrm>
            <a:off x="8350898" y="2164702"/>
            <a:ext cx="278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fastlms2  repository</a:t>
            </a:r>
            <a:r>
              <a:rPr lang="ko-KR" altLang="en-US" dirty="0" err="1"/>
              <a:t>생성후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inteliJ</a:t>
            </a:r>
            <a:r>
              <a:rPr lang="en-US" altLang="ko-KR" dirty="0"/>
              <a:t>  </a:t>
            </a:r>
            <a:r>
              <a:rPr lang="ko-KR" altLang="en-US" dirty="0"/>
              <a:t>사용하여 </a:t>
            </a:r>
            <a:r>
              <a:rPr lang="en-US" altLang="ko-KR" dirty="0"/>
              <a:t>remote</a:t>
            </a:r>
          </a:p>
          <a:p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https://github.com/jk960903/fastlms2</a:t>
            </a:r>
          </a:p>
        </p:txBody>
      </p:sp>
    </p:spTree>
    <p:extLst>
      <p:ext uri="{BB962C8B-B14F-4D97-AF65-F5344CB8AC3E}">
        <p14:creationId xmlns:p14="http://schemas.microsoft.com/office/powerpoint/2010/main" val="87794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92CD9-EF28-44E2-9825-7530E38F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 err="1"/>
              <a:t>inteli</a:t>
            </a:r>
            <a:r>
              <a:rPr lang="en-US" altLang="ko-KR" dirty="0"/>
              <a:t> J </a:t>
            </a:r>
            <a:r>
              <a:rPr lang="ko-KR" altLang="en-US" dirty="0"/>
              <a:t>사용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49D00491-2FC0-42E7-B3D4-B4C0F3C9F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62" y="1916985"/>
            <a:ext cx="6106377" cy="3982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23AD4-71CD-483E-BEA3-308514E83EF4}"/>
              </a:ext>
            </a:extLst>
          </p:cNvPr>
          <p:cNvSpPr txBox="1"/>
          <p:nvPr/>
        </p:nvSpPr>
        <p:spPr>
          <a:xfrm>
            <a:off x="7651102" y="1996751"/>
            <a:ext cx="334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ko-KR" altLang="en-US" dirty="0"/>
              <a:t>프로젝트 초기 파일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40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4E8E2-6377-4F9C-9455-583DA97C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</a:t>
            </a:r>
            <a:r>
              <a:rPr lang="ko-KR" altLang="en-US" dirty="0"/>
              <a:t>출력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875414-09A8-43C2-A7E4-A5058BFF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3C461-5271-420C-B199-E236286D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77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81461-6075-409C-9445-102B3FA1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Mysql</a:t>
            </a:r>
            <a:r>
              <a:rPr lang="en-US" altLang="ko-KR" sz="3200" dirty="0"/>
              <a:t> </a:t>
            </a:r>
            <a:r>
              <a:rPr lang="ko-KR" altLang="en-US" sz="3200" dirty="0"/>
              <a:t>유저 생성 및 권한 부여 </a:t>
            </a:r>
            <a:r>
              <a:rPr lang="en-US" altLang="ko-KR" sz="3200" dirty="0"/>
              <a:t>&amp; </a:t>
            </a:r>
            <a:r>
              <a:rPr lang="ko-KR" altLang="en-US" sz="3200" dirty="0"/>
              <a:t>스키마 생성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5D50660C-D6BB-4DD0-ACB5-D8B449EE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8" y="2190577"/>
            <a:ext cx="4744112" cy="1238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6865C-99B6-4C12-A1FB-665CA7D575C1}"/>
              </a:ext>
            </a:extLst>
          </p:cNvPr>
          <p:cNvSpPr txBox="1"/>
          <p:nvPr/>
        </p:nvSpPr>
        <p:spPr>
          <a:xfrm>
            <a:off x="6326155" y="2397967"/>
            <a:ext cx="393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 생성</a:t>
            </a:r>
            <a:endParaRPr lang="en-US" altLang="ko-KR" dirty="0"/>
          </a:p>
          <a:p>
            <a:r>
              <a:rPr lang="ko-KR" altLang="en-US" dirty="0"/>
              <a:t>권한부여</a:t>
            </a:r>
            <a:endParaRPr lang="en-US" altLang="ko-KR" dirty="0"/>
          </a:p>
          <a:p>
            <a:r>
              <a:rPr lang="en-US" altLang="ko-KR" dirty="0" err="1"/>
              <a:t>Sampledb</a:t>
            </a:r>
            <a:r>
              <a:rPr lang="en-US" altLang="ko-KR" dirty="0"/>
              <a:t> </a:t>
            </a:r>
            <a:r>
              <a:rPr lang="ko-KR" altLang="en-US" dirty="0"/>
              <a:t>스키마 생성</a:t>
            </a:r>
          </a:p>
        </p:txBody>
      </p:sp>
    </p:spTree>
    <p:extLst>
      <p:ext uri="{BB962C8B-B14F-4D97-AF65-F5344CB8AC3E}">
        <p14:creationId xmlns:p14="http://schemas.microsoft.com/office/powerpoint/2010/main" val="29471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ABBA-30B5-41B4-9B34-BF7C34D6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통한 접속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CEEF51-ACF6-4D20-AAA5-A99D5AB3E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433" y="1690688"/>
            <a:ext cx="7439025" cy="4095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18C31-C1CB-4CFE-A315-04475D8791D3}"/>
              </a:ext>
            </a:extLst>
          </p:cNvPr>
          <p:cNvSpPr txBox="1"/>
          <p:nvPr/>
        </p:nvSpPr>
        <p:spPr>
          <a:xfrm>
            <a:off x="8593494" y="1940767"/>
            <a:ext cx="276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Hostname </a:t>
            </a:r>
            <a:r>
              <a:rPr lang="en-US" altLang="ko-KR" dirty="0" err="1"/>
              <a:t>ip</a:t>
            </a:r>
            <a:r>
              <a:rPr lang="ko-KR" altLang="en-US" dirty="0"/>
              <a:t>주소 </a:t>
            </a:r>
            <a:r>
              <a:rPr lang="ko-KR" altLang="en-US" dirty="0" err="1"/>
              <a:t>입력후</a:t>
            </a:r>
            <a:r>
              <a:rPr lang="ko-KR" altLang="en-US" dirty="0"/>
              <a:t> </a:t>
            </a:r>
            <a:r>
              <a:rPr lang="en-US" altLang="ko-KR" dirty="0"/>
              <a:t>3306 port 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en-US" altLang="ko-KR" dirty="0"/>
              <a:t>Username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Password </a:t>
            </a:r>
            <a:r>
              <a:rPr lang="ko-KR" altLang="en-US" dirty="0" err="1"/>
              <a:t>입력후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256406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A083-CD50-4374-9284-89E07A82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database </a:t>
            </a:r>
            <a:r>
              <a:rPr lang="ko-KR" altLang="en-US" dirty="0"/>
              <a:t>연동 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7E7591B2-ED81-4020-8F69-9CE28BE3A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45" y="2065555"/>
            <a:ext cx="8583223" cy="3143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0039FB-B800-47E6-8938-6BEFFF037304}"/>
              </a:ext>
            </a:extLst>
          </p:cNvPr>
          <p:cNvSpPr txBox="1"/>
          <p:nvPr/>
        </p:nvSpPr>
        <p:spPr>
          <a:xfrm>
            <a:off x="9582539" y="2146041"/>
            <a:ext cx="2118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연동 및</a:t>
            </a:r>
            <a:endParaRPr lang="en-US" altLang="ko-KR" dirty="0"/>
          </a:p>
          <a:p>
            <a:r>
              <a:rPr lang="en-US" altLang="ko-KR" dirty="0" err="1"/>
              <a:t>Jpa</a:t>
            </a:r>
            <a:r>
              <a:rPr lang="en-US" altLang="ko-KR" dirty="0"/>
              <a:t> </a:t>
            </a:r>
            <a:r>
              <a:rPr lang="ko-KR" altLang="en-US" dirty="0"/>
              <a:t>초기설정</a:t>
            </a:r>
          </a:p>
        </p:txBody>
      </p:sp>
    </p:spTree>
    <p:extLst>
      <p:ext uri="{BB962C8B-B14F-4D97-AF65-F5344CB8AC3E}">
        <p14:creationId xmlns:p14="http://schemas.microsoft.com/office/powerpoint/2010/main" val="353080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깃 remote inteli J 연동 </vt:lpstr>
      <vt:lpstr>First commit inteli J 사용</vt:lpstr>
      <vt:lpstr>Hello 출력 </vt:lpstr>
      <vt:lpstr>Mysql 유저 생성 및 권한 부여 &amp; 스키마 생성</vt:lpstr>
      <vt:lpstr>Mysql workbench 통한 접속</vt:lpstr>
      <vt:lpstr>Spring database 연동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 remote inteli J 연동 </dc:title>
  <dc:creator>leejunkyu</dc:creator>
  <cp:lastModifiedBy>이준규(2015152030)</cp:lastModifiedBy>
  <cp:revision>4</cp:revision>
  <dcterms:created xsi:type="dcterms:W3CDTF">2022-01-03T08:14:53Z</dcterms:created>
  <dcterms:modified xsi:type="dcterms:W3CDTF">2022-01-03T08:28:24Z</dcterms:modified>
</cp:coreProperties>
</file>