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C5DAA-D501-94E8-3FB5-3BFF70D8E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DE69C-DE96-C402-8311-DAE3148F0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2774C-BA2C-85AA-F861-BB3AF2F6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7981-9979-F378-A45B-D2269ADF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A5C33-3D02-1AC1-31CB-602460E0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0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D137-3277-1D22-A8F5-8E6D2D02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94C0E-0A98-1722-1AB2-C6BE492C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C4FD2-2CB8-970C-147E-48C5E856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BB5E-450F-F72C-BB51-6A5A4C82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4AD52-9D7A-CCF7-FC85-9208F87D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3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CB7CCB-178A-794A-6AC3-6AE16B2B9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AE128-2E5B-D8D2-EE2A-8D368B55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487D3-544C-55AC-F09D-21516D93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6D43D-2D80-E159-5598-37A0C04C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FFC82-4058-A3BC-F112-C441E50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4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E1477-B09B-28D5-E542-EB57B57F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AB12A-8D0C-F2DE-D214-B275D61E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A94CA-4B64-6CBA-8DD2-583F8BFE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45215-3634-5DC0-880E-DC050D34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5C099-4BE2-B109-7E7C-3307F24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7DC0-D442-E0A1-1DD9-6608067C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CFED9-99B0-B041-5566-6E609CF8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B85D9-233F-AE9E-8F18-E81344C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464B4-60D6-FDFB-F43D-1B193ECC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AE87E-753A-100B-B8A9-3D52120C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36AF5-ECAA-31CA-D1E5-CC1573A0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7DEF0-961F-0CA4-8414-FA1CA74B9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81ABB-D97D-DE3C-10A9-24C279380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4F64B-03A3-F4DA-4472-13508294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B396D-8DE0-3BF8-153F-572C8A59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5F3AA-96D7-D4C8-AADB-44534FA9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9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B0336-F4FE-FD3D-8CA8-9022BB87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6B6A3-C6FF-7702-F043-0EC6E8CC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DD9B1-FD69-4363-1C8F-7FE28F62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D40779-A656-8988-1C85-5423B874F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34AFA-29E0-4410-3FB8-2A95D6955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203A7B-1F53-FB75-C8D1-18415344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809D75-EAAA-85FB-B33E-67F70FD3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E94837-A70D-165D-0A85-94FD2905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61DA9-C753-D832-B366-6A087048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63BD2C-9CE9-DDDF-3662-DCCEF2CB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CF7B94-8567-78E1-16FF-F9C72A89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D7940B-6F39-D03F-E1C1-F06F3DBB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5BEC2A-CAB8-1F56-764D-2D0C23F3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9A6DB-BF74-82FF-6E32-7D566E04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7D369-C28D-8990-13F8-2CD6BA04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A8753-5992-B31E-6EE0-EE020619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EF207-611E-35E9-8C41-F44B1F60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1675B-6AB4-33CE-75F7-030D6B51A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D3E9-064A-5A3C-D0C4-F40F473A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F5929-8887-C427-3BD6-DBA348E8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4D99-C6FD-67A0-F59B-41383824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CDF31-A232-C728-896F-7CF64D14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32DBB5-7505-BD0A-53ED-B28885A51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670FD-F4A2-5BFB-16E8-CCBBADCE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8185B-396D-542F-982F-2EC2B05C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09A4EE-48D2-8E83-CCF6-0CFE21D1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B7BC2-D40E-CF29-D6CD-928F99BE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4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8850D-2E78-71E5-00F3-5BD91C74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8FD96-C84C-2C6A-ECCC-F50256B2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914E5-FCED-A189-4BE3-C9AA8C77F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6DC8-DFD8-447E-8303-867BCF678FC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4B058-FA39-1B3A-A10A-EDD15714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31CBB-1F13-F086-E650-94764A925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2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8E8A01-4C4F-560D-07F9-81C408A1E2E0}"/>
              </a:ext>
            </a:extLst>
          </p:cNvPr>
          <p:cNvGrpSpPr/>
          <p:nvPr/>
        </p:nvGrpSpPr>
        <p:grpSpPr>
          <a:xfrm>
            <a:off x="1283178" y="1777043"/>
            <a:ext cx="1399637" cy="1273833"/>
            <a:chOff x="2180325" y="1664899"/>
            <a:chExt cx="1399637" cy="127383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C383F61-986E-94DB-5518-FF0B38113581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7A42B02-C415-0899-B8DE-9C74065D7BF5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F68FB2D-FA11-80EF-6AD3-FFC1C63D99F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555599-4A97-CBB7-8B2B-9144EAAB60D5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0757D3-807F-8C13-5636-B96277D1C716}"/>
              </a:ext>
            </a:extLst>
          </p:cNvPr>
          <p:cNvGrpSpPr/>
          <p:nvPr/>
        </p:nvGrpSpPr>
        <p:grpSpPr>
          <a:xfrm>
            <a:off x="3652566" y="1777043"/>
            <a:ext cx="1399637" cy="1273833"/>
            <a:chOff x="2180325" y="1664899"/>
            <a:chExt cx="1399637" cy="127383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8A2DF34-95CC-2C41-7928-98DBF2797F00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F1525C5-1764-7EA2-B4A5-194A226D68DC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1FA52D2-7CD4-9429-5A1F-AF25A3A81177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D22537-91CF-9B7E-C437-BF772F304F86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804051-FECE-E22B-E01D-263844A1FDF6}"/>
              </a:ext>
            </a:extLst>
          </p:cNvPr>
          <p:cNvGrpSpPr/>
          <p:nvPr/>
        </p:nvGrpSpPr>
        <p:grpSpPr>
          <a:xfrm>
            <a:off x="3584634" y="3864635"/>
            <a:ext cx="1399637" cy="1273833"/>
            <a:chOff x="2180325" y="1664899"/>
            <a:chExt cx="1399637" cy="127383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E308D77-94CA-1771-88ED-E2493C84A86F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ACDCAD0-8B6F-8A73-D03F-7A799383B429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2000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0D8F5-50B7-6D0D-0DE3-911E07C73306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*p2</a:t>
                </a:r>
                <a:endParaRPr lang="ko-KR" altLang="en-US" sz="1500" dirty="0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8625B83-54FB-B63D-0054-084BCBD1DD48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26C393-0824-2AF9-EDDA-CAD57445C3EF}"/>
              </a:ext>
            </a:extLst>
          </p:cNvPr>
          <p:cNvGrpSpPr/>
          <p:nvPr/>
        </p:nvGrpSpPr>
        <p:grpSpPr>
          <a:xfrm>
            <a:off x="1361175" y="3870385"/>
            <a:ext cx="1399637" cy="1273833"/>
            <a:chOff x="2180325" y="1664899"/>
            <a:chExt cx="1399637" cy="127383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6E38C1-FA63-5C5A-FCE7-DF4C061621E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42E940-DE86-565F-3598-54698A02A824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DD106D6-F466-9C52-D461-E1ADAC854861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*p1</a:t>
                </a:r>
                <a:endParaRPr lang="ko-KR" altLang="en-US" sz="1500" dirty="0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FD7A1C-56DA-A17F-1DAD-8617AB928E40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A57B3C-B4A0-0744-B369-FA47C50B5DE7}"/>
              </a:ext>
            </a:extLst>
          </p:cNvPr>
          <p:cNvCxnSpPr>
            <a:cxnSpLocks/>
          </p:cNvCxnSpPr>
          <p:nvPr/>
        </p:nvCxnSpPr>
        <p:spPr>
          <a:xfrm>
            <a:off x="5926347" y="776377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4B3B75A-4FE5-0B2D-1A5B-D74F297C4054}"/>
              </a:ext>
            </a:extLst>
          </p:cNvPr>
          <p:cNvGrpSpPr/>
          <p:nvPr/>
        </p:nvGrpSpPr>
        <p:grpSpPr>
          <a:xfrm>
            <a:off x="6694097" y="1777043"/>
            <a:ext cx="1399637" cy="1273833"/>
            <a:chOff x="2180325" y="1664899"/>
            <a:chExt cx="1399637" cy="127383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10E9C8E-0ACA-A12D-3BD0-42077D6208C9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319DDF0-CB14-C2D8-7F43-50A843CA152A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B0FF621-C268-40C5-F6A2-F14CCBFBE044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EBCCDD-080B-AD08-F9BA-C3392C1C75A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A98C15-3754-4956-A94E-018B20A8EFBE}"/>
              </a:ext>
            </a:extLst>
          </p:cNvPr>
          <p:cNvGrpSpPr/>
          <p:nvPr/>
        </p:nvGrpSpPr>
        <p:grpSpPr>
          <a:xfrm>
            <a:off x="9063485" y="1777043"/>
            <a:ext cx="1399637" cy="1273833"/>
            <a:chOff x="2180325" y="1664899"/>
            <a:chExt cx="1399637" cy="127383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1D160E4-73D8-9908-9E96-4AE0DA00F124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7061A55-3ED5-8163-D9D3-FC0C3C96B9DD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522801B-191A-DEE9-AE6C-9E8467A6B2F9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44C7CB5-B13C-2908-7011-D2A182052252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1F08B3-1693-441E-7EB1-67AE5309BFEF}"/>
              </a:ext>
            </a:extLst>
          </p:cNvPr>
          <p:cNvSpPr/>
          <p:nvPr/>
        </p:nvSpPr>
        <p:spPr>
          <a:xfrm>
            <a:off x="6148477" y="4198189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p1</a:t>
            </a:r>
            <a:endParaRPr lang="ko-KR" altLang="en-US" sz="1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42B3AA-C738-6AEC-8867-7B141626C26B}"/>
              </a:ext>
            </a:extLst>
          </p:cNvPr>
          <p:cNvSpPr/>
          <p:nvPr/>
        </p:nvSpPr>
        <p:spPr>
          <a:xfrm>
            <a:off x="8432321" y="4228382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p2</a:t>
            </a:r>
            <a:endParaRPr lang="ko-KR" altLang="en-US" sz="1500" dirty="0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E5AEBB31-3443-3F73-E20E-37F40A56CD3B}"/>
              </a:ext>
            </a:extLst>
          </p:cNvPr>
          <p:cNvCxnSpPr>
            <a:stCxn id="40" idx="0"/>
            <a:endCxn id="32" idx="2"/>
          </p:cNvCxnSpPr>
          <p:nvPr/>
        </p:nvCxnSpPr>
        <p:spPr>
          <a:xfrm rot="5400000" flipH="1" flipV="1">
            <a:off x="6126103" y="3317487"/>
            <a:ext cx="1147313" cy="6140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DC76E2B6-D106-8F9C-CF23-C0D0C59E381F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rot="5400000" flipH="1" flipV="1">
            <a:off x="8437622" y="3289811"/>
            <a:ext cx="1177506" cy="699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포인터 개념</a:t>
            </a:r>
          </a:p>
        </p:txBody>
      </p:sp>
    </p:spTree>
    <p:extLst>
      <p:ext uri="{BB962C8B-B14F-4D97-AF65-F5344CB8AC3E}">
        <p14:creationId xmlns:p14="http://schemas.microsoft.com/office/powerpoint/2010/main" val="253208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포인터 와 배열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308506-48F9-E0FA-F6E3-EC0296AB718A}"/>
              </a:ext>
            </a:extLst>
          </p:cNvPr>
          <p:cNvGrpSpPr/>
          <p:nvPr/>
        </p:nvGrpSpPr>
        <p:grpSpPr>
          <a:xfrm>
            <a:off x="2134415" y="888520"/>
            <a:ext cx="884830" cy="802137"/>
            <a:chOff x="1530566" y="854015"/>
            <a:chExt cx="884830" cy="8021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211952-EF49-949B-5010-584F3838649B}"/>
                </a:ext>
              </a:extLst>
            </p:cNvPr>
            <p:cNvSpPr/>
            <p:nvPr/>
          </p:nvSpPr>
          <p:spPr>
            <a:xfrm>
              <a:off x="1794294" y="854015"/>
              <a:ext cx="621102" cy="6211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EA6B9C-35DC-927D-3F59-E6E388ACF3AC}"/>
                </a:ext>
              </a:extLst>
            </p:cNvPr>
            <p:cNvSpPr/>
            <p:nvPr/>
          </p:nvSpPr>
          <p:spPr>
            <a:xfrm>
              <a:off x="1792510" y="1294081"/>
              <a:ext cx="527455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Array[0]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984C1A-469C-A8A9-10F7-C6EC4800C499}"/>
                </a:ext>
              </a:extLst>
            </p:cNvPr>
            <p:cNvSpPr/>
            <p:nvPr/>
          </p:nvSpPr>
          <p:spPr>
            <a:xfrm>
              <a:off x="1530566" y="1475117"/>
              <a:ext cx="527455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2CA0347-D256-C7C3-B94A-E212F9BA20DF}"/>
              </a:ext>
            </a:extLst>
          </p:cNvPr>
          <p:cNvGrpSpPr/>
          <p:nvPr/>
        </p:nvGrpSpPr>
        <p:grpSpPr>
          <a:xfrm>
            <a:off x="2753734" y="888520"/>
            <a:ext cx="884830" cy="802137"/>
            <a:chOff x="1530566" y="854015"/>
            <a:chExt cx="884830" cy="8021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EA32790-3F37-28EF-CD33-1DC55BCE90D5}"/>
                </a:ext>
              </a:extLst>
            </p:cNvPr>
            <p:cNvSpPr/>
            <p:nvPr/>
          </p:nvSpPr>
          <p:spPr>
            <a:xfrm>
              <a:off x="1794294" y="854015"/>
              <a:ext cx="621102" cy="6211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3FCDA3E-7743-FC86-73AD-7592DC75AC6E}"/>
                </a:ext>
              </a:extLst>
            </p:cNvPr>
            <p:cNvSpPr/>
            <p:nvPr/>
          </p:nvSpPr>
          <p:spPr>
            <a:xfrm>
              <a:off x="1794294" y="1294082"/>
              <a:ext cx="525671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Array[1]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99E710F-228C-9011-D4A0-CBE3B5FFA020}"/>
                </a:ext>
              </a:extLst>
            </p:cNvPr>
            <p:cNvSpPr/>
            <p:nvPr/>
          </p:nvSpPr>
          <p:spPr>
            <a:xfrm>
              <a:off x="1530566" y="1475117"/>
              <a:ext cx="527455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D934A4D-1E20-B2D6-6252-F6B8E0B04577}"/>
              </a:ext>
            </a:extLst>
          </p:cNvPr>
          <p:cNvGrpSpPr/>
          <p:nvPr/>
        </p:nvGrpSpPr>
        <p:grpSpPr>
          <a:xfrm>
            <a:off x="3373053" y="888520"/>
            <a:ext cx="884830" cy="802137"/>
            <a:chOff x="1530566" y="854015"/>
            <a:chExt cx="884830" cy="80213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621CC1C-740D-F882-083E-BDF85FB4D0BA}"/>
                </a:ext>
              </a:extLst>
            </p:cNvPr>
            <p:cNvSpPr/>
            <p:nvPr/>
          </p:nvSpPr>
          <p:spPr>
            <a:xfrm>
              <a:off x="1794294" y="854015"/>
              <a:ext cx="621102" cy="6211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87B274A-0C9F-F38D-4E19-D0FC0EE47F65}"/>
                </a:ext>
              </a:extLst>
            </p:cNvPr>
            <p:cNvSpPr/>
            <p:nvPr/>
          </p:nvSpPr>
          <p:spPr>
            <a:xfrm>
              <a:off x="1794294" y="1294082"/>
              <a:ext cx="525671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Array[2]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6B109A5-A6F4-9FC4-5E28-650B060EC810}"/>
                </a:ext>
              </a:extLst>
            </p:cNvPr>
            <p:cNvSpPr/>
            <p:nvPr/>
          </p:nvSpPr>
          <p:spPr>
            <a:xfrm>
              <a:off x="1530566" y="1475117"/>
              <a:ext cx="527455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A99A736-5545-BCBE-BB4D-1881CB182133}"/>
              </a:ext>
            </a:extLst>
          </p:cNvPr>
          <p:cNvGrpSpPr/>
          <p:nvPr/>
        </p:nvGrpSpPr>
        <p:grpSpPr>
          <a:xfrm>
            <a:off x="3992372" y="888520"/>
            <a:ext cx="884830" cy="802137"/>
            <a:chOff x="1530566" y="854015"/>
            <a:chExt cx="884830" cy="80213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E25A2B1-21AF-CFDC-0433-2DDF2DB9C605}"/>
                </a:ext>
              </a:extLst>
            </p:cNvPr>
            <p:cNvSpPr/>
            <p:nvPr/>
          </p:nvSpPr>
          <p:spPr>
            <a:xfrm>
              <a:off x="1794294" y="854015"/>
              <a:ext cx="621102" cy="6211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8</a:t>
              </a:r>
              <a:endParaRPr lang="ko-KR" altLang="en-US" sz="16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92D0B0A-DFCA-27EA-E90A-660ED94825C0}"/>
                </a:ext>
              </a:extLst>
            </p:cNvPr>
            <p:cNvSpPr/>
            <p:nvPr/>
          </p:nvSpPr>
          <p:spPr>
            <a:xfrm>
              <a:off x="1794294" y="1294082"/>
              <a:ext cx="525671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Array[3]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8818987-FED8-191C-1A4C-5D85BCC24BD8}"/>
                </a:ext>
              </a:extLst>
            </p:cNvPr>
            <p:cNvSpPr/>
            <p:nvPr/>
          </p:nvSpPr>
          <p:spPr>
            <a:xfrm>
              <a:off x="1530566" y="1475117"/>
              <a:ext cx="527455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73C7AE-A573-71E1-723E-21C56AF45C36}"/>
              </a:ext>
            </a:extLst>
          </p:cNvPr>
          <p:cNvSpPr/>
          <p:nvPr/>
        </p:nvSpPr>
        <p:spPr>
          <a:xfrm>
            <a:off x="1009650" y="1108554"/>
            <a:ext cx="1269483" cy="181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Int Array[4]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98F2D8-8085-82D7-05A8-45CB1E1FD1BD}"/>
              </a:ext>
            </a:extLst>
          </p:cNvPr>
          <p:cNvSpPr/>
          <p:nvPr/>
        </p:nvSpPr>
        <p:spPr>
          <a:xfrm>
            <a:off x="646980" y="2447264"/>
            <a:ext cx="1181819" cy="181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Int* p = Array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AA9B41-1CDE-A3C1-A9D9-B902AB6175B4}"/>
              </a:ext>
            </a:extLst>
          </p:cNvPr>
          <p:cNvSpPr/>
          <p:nvPr/>
        </p:nvSpPr>
        <p:spPr>
          <a:xfrm>
            <a:off x="2034896" y="2423902"/>
            <a:ext cx="718837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</a:t>
            </a:r>
            <a:endParaRPr lang="ko-KR" altLang="en-US" sz="1200" dirty="0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2DEF7B23-5E19-C205-DADD-2359B642B2FB}"/>
              </a:ext>
            </a:extLst>
          </p:cNvPr>
          <p:cNvCxnSpPr>
            <a:cxnSpLocks/>
            <a:stCxn id="65" idx="0"/>
            <a:endCxn id="9" idx="2"/>
          </p:cNvCxnSpPr>
          <p:nvPr/>
        </p:nvCxnSpPr>
        <p:spPr>
          <a:xfrm rot="5400000" flipH="1" flipV="1">
            <a:off x="2029607" y="2055366"/>
            <a:ext cx="733245" cy="3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DEF93CD-86D8-239A-BB55-D138E910FCE6}"/>
              </a:ext>
            </a:extLst>
          </p:cNvPr>
          <p:cNvSpPr/>
          <p:nvPr/>
        </p:nvSpPr>
        <p:spPr>
          <a:xfrm>
            <a:off x="2652765" y="2423902"/>
            <a:ext cx="72028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+ 1</a:t>
            </a:r>
            <a:endParaRPr lang="ko-KR" altLang="en-US" sz="1200" dirty="0"/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DF2A11F-BA1B-3089-F15F-594D4372FCE2}"/>
              </a:ext>
            </a:extLst>
          </p:cNvPr>
          <p:cNvCxnSpPr>
            <a:cxnSpLocks/>
            <a:stCxn id="70" idx="0"/>
          </p:cNvCxnSpPr>
          <p:nvPr/>
        </p:nvCxnSpPr>
        <p:spPr>
          <a:xfrm rot="5400000" flipH="1" flipV="1">
            <a:off x="2647838" y="2055729"/>
            <a:ext cx="733244" cy="3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575946E-190A-BFFB-55A9-9F39A5F901EC}"/>
              </a:ext>
            </a:extLst>
          </p:cNvPr>
          <p:cNvSpPr/>
          <p:nvPr/>
        </p:nvSpPr>
        <p:spPr>
          <a:xfrm>
            <a:off x="3282641" y="2423901"/>
            <a:ext cx="72028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+ 2</a:t>
            </a:r>
            <a:endParaRPr lang="ko-KR" altLang="en-US" sz="1200" dirty="0"/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A2B86CE0-4CA2-5D10-0975-A89679731A85}"/>
              </a:ext>
            </a:extLst>
          </p:cNvPr>
          <p:cNvCxnSpPr>
            <a:cxnSpLocks/>
            <a:stCxn id="75" idx="0"/>
          </p:cNvCxnSpPr>
          <p:nvPr/>
        </p:nvCxnSpPr>
        <p:spPr>
          <a:xfrm rot="5400000" flipH="1" flipV="1">
            <a:off x="3277714" y="2055728"/>
            <a:ext cx="733244" cy="3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366ACF9-6B6B-5894-9A23-EF6A7E8EB38F}"/>
              </a:ext>
            </a:extLst>
          </p:cNvPr>
          <p:cNvSpPr/>
          <p:nvPr/>
        </p:nvSpPr>
        <p:spPr>
          <a:xfrm>
            <a:off x="3900508" y="2423901"/>
            <a:ext cx="72028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+ 3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04A16308-DADB-7553-CC2D-203943BC85EF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 flipH="1" flipV="1">
            <a:off x="3895581" y="2055728"/>
            <a:ext cx="733244" cy="3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72F4001-34C8-0067-787F-5284693F329D}"/>
              </a:ext>
            </a:extLst>
          </p:cNvPr>
          <p:cNvCxnSpPr/>
          <p:nvPr/>
        </p:nvCxnSpPr>
        <p:spPr>
          <a:xfrm>
            <a:off x="77638" y="3027872"/>
            <a:ext cx="11938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BDE10E-A50A-27E7-1027-CBD410430EE5}"/>
              </a:ext>
            </a:extLst>
          </p:cNvPr>
          <p:cNvSpPr/>
          <p:nvPr/>
        </p:nvSpPr>
        <p:spPr>
          <a:xfrm>
            <a:off x="1387430" y="3456795"/>
            <a:ext cx="1105604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== 100</a:t>
            </a:r>
            <a:endParaRPr lang="ko-KR" altLang="en-US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E57693-7064-8148-2418-56267E62BC51}"/>
              </a:ext>
            </a:extLst>
          </p:cNvPr>
          <p:cNvSpPr/>
          <p:nvPr/>
        </p:nvSpPr>
        <p:spPr>
          <a:xfrm>
            <a:off x="2501660" y="3456795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(p + 1) == 104</a:t>
            </a:r>
            <a:endParaRPr lang="ko-KR" altLang="en-US" sz="1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C0B70E0-C010-EEF0-607E-281D4DBA542D}"/>
              </a:ext>
            </a:extLst>
          </p:cNvPr>
          <p:cNvSpPr/>
          <p:nvPr/>
        </p:nvSpPr>
        <p:spPr>
          <a:xfrm>
            <a:off x="3819511" y="3456795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(p + 2) == 108</a:t>
            </a:r>
            <a:endParaRPr lang="ko-KR" altLang="en-US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E4C732D-DB3E-EC23-E367-AF4054566CB0}"/>
              </a:ext>
            </a:extLst>
          </p:cNvPr>
          <p:cNvSpPr/>
          <p:nvPr/>
        </p:nvSpPr>
        <p:spPr>
          <a:xfrm>
            <a:off x="5137362" y="3456795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(p + 3) == 112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0C8442-31E7-F883-6B4D-B9DD54051AFF}"/>
              </a:ext>
            </a:extLst>
          </p:cNvPr>
          <p:cNvSpPr/>
          <p:nvPr/>
        </p:nvSpPr>
        <p:spPr>
          <a:xfrm>
            <a:off x="1387430" y="3989832"/>
            <a:ext cx="1105604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*p == 2</a:t>
            </a:r>
            <a:endParaRPr lang="ko-KR" altLang="en-US" sz="12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E0A9EE1-AEDE-72AB-EA53-0CAF5907ABB2}"/>
              </a:ext>
            </a:extLst>
          </p:cNvPr>
          <p:cNvSpPr/>
          <p:nvPr/>
        </p:nvSpPr>
        <p:spPr>
          <a:xfrm>
            <a:off x="2501660" y="3989832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*(p + 1) == 4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9E1F-241C-189C-50E3-E896EB05CC6D}"/>
              </a:ext>
            </a:extLst>
          </p:cNvPr>
          <p:cNvSpPr/>
          <p:nvPr/>
        </p:nvSpPr>
        <p:spPr>
          <a:xfrm>
            <a:off x="3819511" y="3989832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*(p + 2) == 6</a:t>
            </a:r>
            <a:endParaRPr lang="ko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271ECDE-E3B8-3524-8026-704C2D5AEA15}"/>
              </a:ext>
            </a:extLst>
          </p:cNvPr>
          <p:cNvSpPr/>
          <p:nvPr/>
        </p:nvSpPr>
        <p:spPr>
          <a:xfrm>
            <a:off x="5137362" y="3989832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*(p + 3) == 8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E2ADD1F-42F4-3F18-C7E4-1A8BF0D94F2E}"/>
              </a:ext>
            </a:extLst>
          </p:cNvPr>
          <p:cNvSpPr/>
          <p:nvPr/>
        </p:nvSpPr>
        <p:spPr>
          <a:xfrm>
            <a:off x="1387430" y="4465546"/>
            <a:ext cx="1105604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p[0] == 2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1402EA-32CA-E33D-51E4-CFD8A11F5E16}"/>
              </a:ext>
            </a:extLst>
          </p:cNvPr>
          <p:cNvSpPr/>
          <p:nvPr/>
        </p:nvSpPr>
        <p:spPr>
          <a:xfrm>
            <a:off x="2501660" y="4465546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p[1] == 4</a:t>
            </a:r>
            <a:endParaRPr lang="ko-KR" altLang="en-US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583E631-26A9-3D4A-AE41-63878E13708A}"/>
              </a:ext>
            </a:extLst>
          </p:cNvPr>
          <p:cNvSpPr/>
          <p:nvPr/>
        </p:nvSpPr>
        <p:spPr>
          <a:xfrm>
            <a:off x="3819511" y="4465546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p[2] == 6</a:t>
            </a:r>
            <a:endParaRPr lang="ko-KR" altLang="en-US" sz="12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E3BF30-B4C2-14E5-970F-AB3C76AEE21A}"/>
              </a:ext>
            </a:extLst>
          </p:cNvPr>
          <p:cNvSpPr/>
          <p:nvPr/>
        </p:nvSpPr>
        <p:spPr>
          <a:xfrm>
            <a:off x="5137362" y="4465546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p[3] == 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27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08B76-FC2A-7DFC-8E1C-DF0B853A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71" y="3429000"/>
            <a:ext cx="2600325" cy="1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3FC45-1C20-BF00-7532-4547663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2" y="1829787"/>
            <a:ext cx="1495425" cy="12382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360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08B76-FC2A-7DFC-8E1C-DF0B853A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71" y="3429000"/>
            <a:ext cx="2600325" cy="1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3FC45-1C20-BF00-7532-4547663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2" y="1829787"/>
            <a:ext cx="1495425" cy="12382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D700D-72A8-FADA-285E-D013529E5AD4}"/>
              </a:ext>
            </a:extLst>
          </p:cNvPr>
          <p:cNvGrpSpPr/>
          <p:nvPr/>
        </p:nvGrpSpPr>
        <p:grpSpPr>
          <a:xfrm>
            <a:off x="8045930" y="2383764"/>
            <a:ext cx="1399637" cy="1273833"/>
            <a:chOff x="2180325" y="1664899"/>
            <a:chExt cx="1399637" cy="127383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8356A94-B959-60F5-044E-4C354F676D81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0CB0237-CDF4-564D-BDB8-FFC0D74C525C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F6D78BB-E787-7F07-DCB0-50FCC3DC980A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y</a:t>
                </a:r>
                <a:endParaRPr lang="ko-KR" altLang="en-US" sz="1500" dirty="0"/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8FEB669-F7D4-9B2E-8B2C-9B0ACB1AF67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40AF376-48ED-AD95-E0BD-8B40C3AD3CD9}"/>
              </a:ext>
            </a:extLst>
          </p:cNvPr>
          <p:cNvGrpSpPr/>
          <p:nvPr/>
        </p:nvGrpSpPr>
        <p:grpSpPr>
          <a:xfrm>
            <a:off x="5750945" y="2400299"/>
            <a:ext cx="1399637" cy="1273833"/>
            <a:chOff x="2180325" y="1664899"/>
            <a:chExt cx="1399637" cy="127383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F8B997C-03CF-51FA-E189-F71E5A32DE18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B1BD871-2D0C-E13A-0932-33450812B087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B88F732-B37E-484B-0EF6-71DCCD92F41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x</a:t>
                </a:r>
                <a:endParaRPr lang="ko-KR" altLang="en-US" sz="1500" dirty="0"/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CCBB7DC-2B79-9066-CC67-E1FA1E6A6C11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584831F-9E69-C69F-9255-F2730DECDD51}"/>
              </a:ext>
            </a:extLst>
          </p:cNvPr>
          <p:cNvCxnSpPr/>
          <p:nvPr/>
        </p:nvCxnSpPr>
        <p:spPr>
          <a:xfrm>
            <a:off x="7668883" y="1978323"/>
            <a:ext cx="0" cy="4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6AC2E6-8985-5AAB-C039-057E45AFF408}"/>
              </a:ext>
            </a:extLst>
          </p:cNvPr>
          <p:cNvSpPr txBox="1"/>
          <p:nvPr/>
        </p:nvSpPr>
        <p:spPr>
          <a:xfrm>
            <a:off x="1759072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매개 변수로 전달 시 메모리에 동일한 공간을 만들어 값을 복사</a:t>
            </a:r>
          </a:p>
        </p:txBody>
      </p:sp>
    </p:spTree>
    <p:extLst>
      <p:ext uri="{BB962C8B-B14F-4D97-AF65-F5344CB8AC3E}">
        <p14:creationId xmlns:p14="http://schemas.microsoft.com/office/powerpoint/2010/main" val="287536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08B76-FC2A-7DFC-8E1C-DF0B853A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71" y="3429000"/>
            <a:ext cx="2600325" cy="1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3FC45-1C20-BF00-7532-4547663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2" y="1829787"/>
            <a:ext cx="1495425" cy="12382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D700D-72A8-FADA-285E-D013529E5AD4}"/>
              </a:ext>
            </a:extLst>
          </p:cNvPr>
          <p:cNvGrpSpPr/>
          <p:nvPr/>
        </p:nvGrpSpPr>
        <p:grpSpPr>
          <a:xfrm>
            <a:off x="8045930" y="2383764"/>
            <a:ext cx="1399637" cy="1273833"/>
            <a:chOff x="2180325" y="1664899"/>
            <a:chExt cx="1399637" cy="127383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8356A94-B959-60F5-044E-4C354F676D81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0CB0237-CDF4-564D-BDB8-FFC0D74C525C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F6D78BB-E787-7F07-DCB0-50FCC3DC980A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y</a:t>
                </a:r>
                <a:endParaRPr lang="ko-KR" altLang="en-US" sz="1500" dirty="0"/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8FEB669-F7D4-9B2E-8B2C-9B0ACB1AF67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40AF376-48ED-AD95-E0BD-8B40C3AD3CD9}"/>
              </a:ext>
            </a:extLst>
          </p:cNvPr>
          <p:cNvGrpSpPr/>
          <p:nvPr/>
        </p:nvGrpSpPr>
        <p:grpSpPr>
          <a:xfrm>
            <a:off x="5750945" y="2400299"/>
            <a:ext cx="1399637" cy="1273833"/>
            <a:chOff x="2180325" y="1664899"/>
            <a:chExt cx="1399637" cy="127383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F8B997C-03CF-51FA-E189-F71E5A32DE18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B1BD871-2D0C-E13A-0932-33450812B087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B88F732-B37E-484B-0EF6-71DCCD92F41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x</a:t>
                </a:r>
                <a:endParaRPr lang="ko-KR" altLang="en-US" sz="1500" dirty="0"/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CCBB7DC-2B79-9066-CC67-E1FA1E6A6C11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E52A50E-9BA8-E0A9-1BDE-5AD1EE8AF3A9}"/>
              </a:ext>
            </a:extLst>
          </p:cNvPr>
          <p:cNvCxnSpPr/>
          <p:nvPr/>
        </p:nvCxnSpPr>
        <p:spPr>
          <a:xfrm>
            <a:off x="7668883" y="3588589"/>
            <a:ext cx="0" cy="4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4CBE34D-1D33-77B3-2F3C-3E97D7D917BF}"/>
              </a:ext>
            </a:extLst>
          </p:cNvPr>
          <p:cNvGrpSpPr/>
          <p:nvPr/>
        </p:nvGrpSpPr>
        <p:grpSpPr>
          <a:xfrm>
            <a:off x="8045930" y="4071398"/>
            <a:ext cx="1399637" cy="1273833"/>
            <a:chOff x="2180325" y="1664899"/>
            <a:chExt cx="1399637" cy="127383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535773D-11C9-AFCA-9E55-27FD43F394FF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3CC0C563-1C17-DCDF-FA01-5A60DCFE2D97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BF61E1E-5C66-0B41-A183-68BF0FE43483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y</a:t>
                </a:r>
                <a:endParaRPr lang="ko-KR" altLang="en-US" sz="1500" dirty="0"/>
              </a:p>
            </p:txBody>
          </p: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3BCDA16-0001-AECE-90EF-EEC5ED302A80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74974D7-A08B-524A-264A-99BAFAE38298}"/>
              </a:ext>
            </a:extLst>
          </p:cNvPr>
          <p:cNvGrpSpPr/>
          <p:nvPr/>
        </p:nvGrpSpPr>
        <p:grpSpPr>
          <a:xfrm>
            <a:off x="5750945" y="4087933"/>
            <a:ext cx="1399637" cy="1273833"/>
            <a:chOff x="2180325" y="1664899"/>
            <a:chExt cx="1399637" cy="127383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5ABA95E-8DBB-6E3E-640E-83BB60EAD6C5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3C3D0D2-EEDA-181C-34E9-C901D89508C9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5960C20-6C2B-E5B7-598A-C002B0108A6E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x</a:t>
                </a:r>
                <a:endParaRPr lang="ko-KR" altLang="en-US" sz="1500" dirty="0"/>
              </a:p>
            </p:txBody>
          </p: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210C35E-C336-DDDE-45D4-9F6189605FE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77E7B7-8BE7-D746-9455-EC8A07F72D25}"/>
              </a:ext>
            </a:extLst>
          </p:cNvPr>
          <p:cNvSpPr txBox="1"/>
          <p:nvPr/>
        </p:nvSpPr>
        <p:spPr>
          <a:xfrm>
            <a:off x="1286775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복사된 메모리에 값 </a:t>
            </a:r>
            <a:r>
              <a:rPr lang="en-US" altLang="ko-KR" sz="2400" b="1" dirty="0"/>
              <a:t>swap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601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08B76-FC2A-7DFC-8E1C-DF0B853A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71" y="3429000"/>
            <a:ext cx="2600325" cy="1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3FC45-1C20-BF00-7532-4547663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2" y="1829787"/>
            <a:ext cx="1495425" cy="12382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D700D-72A8-FADA-285E-D013529E5AD4}"/>
              </a:ext>
            </a:extLst>
          </p:cNvPr>
          <p:cNvGrpSpPr/>
          <p:nvPr/>
        </p:nvGrpSpPr>
        <p:grpSpPr>
          <a:xfrm>
            <a:off x="8045930" y="2383764"/>
            <a:ext cx="1399637" cy="1273833"/>
            <a:chOff x="2180325" y="1664899"/>
            <a:chExt cx="1399637" cy="127383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8356A94-B959-60F5-044E-4C354F676D81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0CB0237-CDF4-564D-BDB8-FFC0D74C525C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F6D78BB-E787-7F07-DCB0-50FCC3DC980A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y</a:t>
                </a:r>
                <a:endParaRPr lang="ko-KR" altLang="en-US" sz="1500" dirty="0"/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8FEB669-F7D4-9B2E-8B2C-9B0ACB1AF67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40AF376-48ED-AD95-E0BD-8B40C3AD3CD9}"/>
              </a:ext>
            </a:extLst>
          </p:cNvPr>
          <p:cNvGrpSpPr/>
          <p:nvPr/>
        </p:nvGrpSpPr>
        <p:grpSpPr>
          <a:xfrm>
            <a:off x="5750945" y="2400299"/>
            <a:ext cx="1399637" cy="1273833"/>
            <a:chOff x="2180325" y="1664899"/>
            <a:chExt cx="1399637" cy="127383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F8B997C-03CF-51FA-E189-F71E5A32DE18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B1BD871-2D0C-E13A-0932-33450812B087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B88F732-B37E-484B-0EF6-71DCCD92F41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x</a:t>
                </a:r>
                <a:endParaRPr lang="ko-KR" altLang="en-US" sz="1500" dirty="0"/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CCBB7DC-2B79-9066-CC67-E1FA1E6A6C11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E52A50E-9BA8-E0A9-1BDE-5AD1EE8AF3A9}"/>
              </a:ext>
            </a:extLst>
          </p:cNvPr>
          <p:cNvCxnSpPr/>
          <p:nvPr/>
        </p:nvCxnSpPr>
        <p:spPr>
          <a:xfrm>
            <a:off x="7668883" y="3588589"/>
            <a:ext cx="0" cy="4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4CBE34D-1D33-77B3-2F3C-3E97D7D917BF}"/>
              </a:ext>
            </a:extLst>
          </p:cNvPr>
          <p:cNvGrpSpPr/>
          <p:nvPr/>
        </p:nvGrpSpPr>
        <p:grpSpPr>
          <a:xfrm>
            <a:off x="8045930" y="4071398"/>
            <a:ext cx="1399637" cy="1273833"/>
            <a:chOff x="2180325" y="1664899"/>
            <a:chExt cx="1399637" cy="127383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535773D-11C9-AFCA-9E55-27FD43F394FF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3CC0C563-1C17-DCDF-FA01-5A60DCFE2D97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BF61E1E-5C66-0B41-A183-68BF0FE43483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y</a:t>
                </a:r>
                <a:endParaRPr lang="ko-KR" altLang="en-US" sz="1500" dirty="0"/>
              </a:p>
            </p:txBody>
          </p: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3BCDA16-0001-AECE-90EF-EEC5ED302A80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74974D7-A08B-524A-264A-99BAFAE38298}"/>
              </a:ext>
            </a:extLst>
          </p:cNvPr>
          <p:cNvGrpSpPr/>
          <p:nvPr/>
        </p:nvGrpSpPr>
        <p:grpSpPr>
          <a:xfrm>
            <a:off x="5750945" y="4087933"/>
            <a:ext cx="1399637" cy="1273833"/>
            <a:chOff x="2180325" y="1664899"/>
            <a:chExt cx="1399637" cy="127383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5ABA95E-8DBB-6E3E-640E-83BB60EAD6C5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3C3D0D2-EEDA-181C-34E9-C901D89508C9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5960C20-6C2B-E5B7-598A-C002B0108A6E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x</a:t>
                </a:r>
                <a:endParaRPr lang="ko-KR" altLang="en-US" sz="1500" dirty="0"/>
              </a:p>
            </p:txBody>
          </p: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210C35E-C336-DDDE-45D4-9F6189605FE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77E7B7-8BE7-D746-9455-EC8A07F72D25}"/>
              </a:ext>
            </a:extLst>
          </p:cNvPr>
          <p:cNvSpPr txBox="1"/>
          <p:nvPr/>
        </p:nvSpPr>
        <p:spPr>
          <a:xfrm>
            <a:off x="1286775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함수 종료에 따라 </a:t>
            </a:r>
            <a:r>
              <a:rPr lang="en-US" altLang="ko-KR" sz="2400" b="1" dirty="0"/>
              <a:t>x, y </a:t>
            </a:r>
            <a:r>
              <a:rPr lang="ko-KR" altLang="en-US" sz="2400" b="1" dirty="0"/>
              <a:t>사라짐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03BB40-E1D9-4ADB-F284-3DD9E95EC4A4}"/>
              </a:ext>
            </a:extLst>
          </p:cNvPr>
          <p:cNvCxnSpPr/>
          <p:nvPr/>
        </p:nvCxnSpPr>
        <p:spPr>
          <a:xfrm>
            <a:off x="5149970" y="2885534"/>
            <a:ext cx="52103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39E38-44BE-5287-FFB5-A2368FBF757D}"/>
              </a:ext>
            </a:extLst>
          </p:cNvPr>
          <p:cNvCxnSpPr/>
          <p:nvPr/>
        </p:nvCxnSpPr>
        <p:spPr>
          <a:xfrm>
            <a:off x="5149970" y="4540098"/>
            <a:ext cx="52103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9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2" y="284672"/>
            <a:ext cx="2355011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reference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140E908-7898-A243-E592-6139D159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43" y="1673524"/>
            <a:ext cx="1933575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0CECB-7FD7-FF71-9718-81B2B017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2" y="3603235"/>
            <a:ext cx="3152775" cy="20669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B93EBF-8458-2BAB-914B-CBA3C5F05D60}"/>
              </a:ext>
            </a:extLst>
          </p:cNvPr>
          <p:cNvSpPr/>
          <p:nvPr/>
        </p:nvSpPr>
        <p:spPr>
          <a:xfrm>
            <a:off x="8045930" y="3354235"/>
            <a:ext cx="625416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9B0B5-DFFB-C7D4-B93D-FCD14A162C7B}"/>
              </a:ext>
            </a:extLst>
          </p:cNvPr>
          <p:cNvSpPr txBox="1"/>
          <p:nvPr/>
        </p:nvSpPr>
        <p:spPr>
          <a:xfrm>
            <a:off x="1759072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매개 변수로 전달 시 전달된 변수의 주소를 참조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09DE31-201E-4BFE-E590-BC776885CC20}"/>
              </a:ext>
            </a:extLst>
          </p:cNvPr>
          <p:cNvSpPr/>
          <p:nvPr/>
        </p:nvSpPr>
        <p:spPr>
          <a:xfrm>
            <a:off x="6132125" y="3202554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*x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AA1C-57E9-706A-2DE7-65BE8F958AD9}"/>
              </a:ext>
            </a:extLst>
          </p:cNvPr>
          <p:cNvSpPr/>
          <p:nvPr/>
        </p:nvSpPr>
        <p:spPr>
          <a:xfrm>
            <a:off x="8422440" y="3232747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*y</a:t>
            </a:r>
            <a:endParaRPr lang="ko-KR" altLang="en-US" sz="2000" dirty="0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82D1EF9F-BBC2-401B-DEF7-18D0636FFE56}"/>
              </a:ext>
            </a:extLst>
          </p:cNvPr>
          <p:cNvCxnSpPr>
            <a:stCxn id="32" idx="0"/>
            <a:endCxn id="66" idx="2"/>
          </p:cNvCxnSpPr>
          <p:nvPr/>
        </p:nvCxnSpPr>
        <p:spPr>
          <a:xfrm rot="16200000" flipV="1">
            <a:off x="5643835" y="2470028"/>
            <a:ext cx="1152344" cy="312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9A39D90-6646-B18D-9000-A88BC8A0346A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rot="16200000" flipV="1">
            <a:off x="7958591" y="2524661"/>
            <a:ext cx="1182537" cy="233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2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2" y="284672"/>
            <a:ext cx="2355011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reference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140E908-7898-A243-E592-6139D159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43" y="1673524"/>
            <a:ext cx="1933575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0CECB-7FD7-FF71-9718-81B2B017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2" y="3603235"/>
            <a:ext cx="3152775" cy="20669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B93EBF-8458-2BAB-914B-CBA3C5F05D60}"/>
              </a:ext>
            </a:extLst>
          </p:cNvPr>
          <p:cNvSpPr/>
          <p:nvPr/>
        </p:nvSpPr>
        <p:spPr>
          <a:xfrm>
            <a:off x="8045930" y="3354235"/>
            <a:ext cx="625416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09DE31-201E-4BFE-E590-BC776885CC20}"/>
              </a:ext>
            </a:extLst>
          </p:cNvPr>
          <p:cNvSpPr/>
          <p:nvPr/>
        </p:nvSpPr>
        <p:spPr>
          <a:xfrm>
            <a:off x="6138596" y="3202554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AA1C-57E9-706A-2DE7-65BE8F958AD9}"/>
              </a:ext>
            </a:extLst>
          </p:cNvPr>
          <p:cNvSpPr/>
          <p:nvPr/>
        </p:nvSpPr>
        <p:spPr>
          <a:xfrm>
            <a:off x="8422440" y="3232747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82D1EF9F-BBC2-401B-DEF7-18D0636FFE56}"/>
              </a:ext>
            </a:extLst>
          </p:cNvPr>
          <p:cNvCxnSpPr>
            <a:stCxn id="32" idx="0"/>
            <a:endCxn id="66" idx="2"/>
          </p:cNvCxnSpPr>
          <p:nvPr/>
        </p:nvCxnSpPr>
        <p:spPr>
          <a:xfrm rot="16200000" flipV="1">
            <a:off x="5647071" y="2466792"/>
            <a:ext cx="1152344" cy="3191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9A39D90-6646-B18D-9000-A88BC8A0346A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rot="16200000" flipV="1">
            <a:off x="7958591" y="2524661"/>
            <a:ext cx="1182537" cy="233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222296-D9E3-D6DD-E97D-CCFA70036193}"/>
              </a:ext>
            </a:extLst>
          </p:cNvPr>
          <p:cNvSpPr txBox="1"/>
          <p:nvPr/>
        </p:nvSpPr>
        <p:spPr>
          <a:xfrm>
            <a:off x="1759072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참조하고 있는 변수의 값을 </a:t>
            </a:r>
            <a:r>
              <a:rPr lang="en-US" altLang="ko-KR" sz="2400" b="1" dirty="0"/>
              <a:t>swap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80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2" y="284672"/>
            <a:ext cx="2355011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reference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140E908-7898-A243-E592-6139D159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43" y="1673524"/>
            <a:ext cx="1933575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0CECB-7FD7-FF71-9718-81B2B017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2" y="3603235"/>
            <a:ext cx="3152775" cy="20669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B93EBF-8458-2BAB-914B-CBA3C5F05D60}"/>
              </a:ext>
            </a:extLst>
          </p:cNvPr>
          <p:cNvSpPr/>
          <p:nvPr/>
        </p:nvSpPr>
        <p:spPr>
          <a:xfrm>
            <a:off x="8045930" y="3354235"/>
            <a:ext cx="625416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09DE31-201E-4BFE-E590-BC776885CC20}"/>
              </a:ext>
            </a:extLst>
          </p:cNvPr>
          <p:cNvSpPr/>
          <p:nvPr/>
        </p:nvSpPr>
        <p:spPr>
          <a:xfrm>
            <a:off x="6138596" y="3202554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AA1C-57E9-706A-2DE7-65BE8F958AD9}"/>
              </a:ext>
            </a:extLst>
          </p:cNvPr>
          <p:cNvSpPr/>
          <p:nvPr/>
        </p:nvSpPr>
        <p:spPr>
          <a:xfrm>
            <a:off x="8422440" y="3232747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DEFAF-5EB2-73B9-28B7-4A237E038073}"/>
              </a:ext>
            </a:extLst>
          </p:cNvPr>
          <p:cNvSpPr txBox="1"/>
          <p:nvPr/>
        </p:nvSpPr>
        <p:spPr>
          <a:xfrm>
            <a:off x="1286775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함수 종료에 따라 </a:t>
            </a:r>
            <a:r>
              <a:rPr lang="en-US" altLang="ko-KR" sz="2400" b="1" dirty="0"/>
              <a:t>*x, *y </a:t>
            </a:r>
            <a:r>
              <a:rPr lang="ko-KR" altLang="en-US" sz="2400" b="1" dirty="0"/>
              <a:t>사라짐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6E3A11-1D3B-2ACE-A702-9F613801310E}"/>
              </a:ext>
            </a:extLst>
          </p:cNvPr>
          <p:cNvCxnSpPr/>
          <p:nvPr/>
        </p:nvCxnSpPr>
        <p:spPr>
          <a:xfrm>
            <a:off x="5080959" y="3354235"/>
            <a:ext cx="52103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1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288</Words>
  <Application>Microsoft Office PowerPoint</Application>
  <PresentationFormat>와이드스크린</PresentationFormat>
  <Paragraphs>143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정규열</dc:creator>
  <cp:lastModifiedBy>정규열</cp:lastModifiedBy>
  <cp:revision>18</cp:revision>
  <dcterms:created xsi:type="dcterms:W3CDTF">2024-01-05T10:49:39Z</dcterms:created>
  <dcterms:modified xsi:type="dcterms:W3CDTF">2024-01-05T12:32:37Z</dcterms:modified>
</cp:coreProperties>
</file>