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449" r:id="rId2"/>
    <p:sldId id="545" r:id="rId3"/>
    <p:sldId id="558" r:id="rId4"/>
    <p:sldId id="531" r:id="rId5"/>
    <p:sldId id="547" r:id="rId6"/>
    <p:sldId id="559" r:id="rId7"/>
    <p:sldId id="560" r:id="rId8"/>
    <p:sldId id="561" r:id="rId9"/>
    <p:sldId id="562" r:id="rId10"/>
    <p:sldId id="565" r:id="rId11"/>
    <p:sldId id="563" r:id="rId12"/>
    <p:sldId id="564" r:id="rId13"/>
    <p:sldId id="566" r:id="rId14"/>
    <p:sldId id="567" r:id="rId15"/>
    <p:sldId id="568" r:id="rId16"/>
    <p:sldId id="569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2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COMA</a:t>
            </a:r>
            <a:r>
              <a:rPr lang="ko-KR" altLang="en-US" dirty="0"/>
              <a:t>의 학습속도는 </a:t>
            </a:r>
            <a:r>
              <a:rPr lang="en-US" altLang="ko-KR" dirty="0"/>
              <a:t>central-QV </a:t>
            </a:r>
            <a:r>
              <a:rPr lang="ko-KR" altLang="en-US" dirty="0"/>
              <a:t>비해 빠르다</a:t>
            </a:r>
            <a:r>
              <a:rPr lang="en-US" altLang="ko-KR" dirty="0"/>
              <a:t>(</a:t>
            </a:r>
            <a:r>
              <a:rPr lang="ko-KR" altLang="en-US" dirty="0"/>
              <a:t>나중에는 비슷하게 수렴함</a:t>
            </a:r>
            <a:r>
              <a:rPr lang="en-US" altLang="ko-KR" dirty="0"/>
              <a:t>). - COMA counterfactual baseline</a:t>
            </a:r>
            <a:r>
              <a:rPr lang="ko-KR" altLang="en-US" dirty="0"/>
              <a:t>의 중요성 입증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COMA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학습을 안정적으로 진행한다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6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2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9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전체 보상에서 다른 </a:t>
            </a:r>
            <a:r>
              <a:rPr lang="en-US" altLang="ko-KR" dirty="0" err="1"/>
              <a:t>agnet</a:t>
            </a:r>
            <a:r>
              <a:rPr lang="ko-KR" altLang="en-US" dirty="0"/>
              <a:t>들의 보상을 제외</a:t>
            </a:r>
            <a:r>
              <a:rPr lang="en-US" altLang="ko-KR" dirty="0"/>
              <a:t>(</a:t>
            </a:r>
            <a:r>
              <a:rPr lang="ko-KR" altLang="en-US" dirty="0"/>
              <a:t>순수 본인만의 </a:t>
            </a:r>
            <a:r>
              <a:rPr lang="en-US" altLang="ko-KR" dirty="0"/>
              <a:t>reward)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전체 보상에서 다른 </a:t>
            </a:r>
            <a:r>
              <a:rPr lang="en-US" altLang="ko-KR" dirty="0" err="1"/>
              <a:t>agnet</a:t>
            </a:r>
            <a:r>
              <a:rPr lang="ko-KR" altLang="en-US" dirty="0"/>
              <a:t>들의 보상을 제외</a:t>
            </a:r>
            <a:r>
              <a:rPr lang="en-US" altLang="ko-KR" dirty="0"/>
              <a:t>(</a:t>
            </a:r>
            <a:r>
              <a:rPr lang="ko-KR" altLang="en-US" dirty="0"/>
              <a:t>순수 본인만의 </a:t>
            </a:r>
            <a:r>
              <a:rPr lang="en-US" altLang="ko-KR" dirty="0"/>
              <a:t>reward)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8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1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7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Counterfactual multi-agent policy gradients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2020.4.1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전체 </a:t>
            </a:r>
            <a:r>
              <a:rPr lang="ko-KR" altLang="en-US" sz="2400" b="1" dirty="0" err="1"/>
              <a:t>아키텍쳐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D21C81-759E-4014-AD87-F27D51D8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9" y="2131504"/>
            <a:ext cx="8937602" cy="3285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316EBD-1739-43F7-BEEA-C8B496FD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5957501"/>
            <a:ext cx="4307954" cy="34682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B84DE2-6502-4C6E-9C4E-55FAE93F96A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9673" y="3284984"/>
            <a:ext cx="0" cy="267251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E7231A-4DA6-4930-9618-B01CCEE666E5}"/>
              </a:ext>
            </a:extLst>
          </p:cNvPr>
          <p:cNvCxnSpPr>
            <a:cxnSpLocks/>
          </p:cNvCxnSpPr>
          <p:nvPr/>
        </p:nvCxnSpPr>
        <p:spPr>
          <a:xfrm>
            <a:off x="3989673" y="3284984"/>
            <a:ext cx="438311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Experimental-Setup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7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기본 세팅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partial observability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Range</a:t>
            </a:r>
            <a:r>
              <a:rPr lang="ko-KR" altLang="en-US" sz="2000" dirty="0">
                <a:latin typeface="+mj-ea"/>
                <a:ea typeface="+mj-ea"/>
              </a:rPr>
              <a:t>에 들어와야 공격 가능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8A985-E13D-4DAA-8ED5-922FEB62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73016"/>
            <a:ext cx="556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 - Ablations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Critic </a:t>
            </a:r>
            <a:r>
              <a:rPr lang="ko-KR" altLang="en-US" sz="2400" b="1" dirty="0">
                <a:latin typeface="+mj-ea"/>
                <a:ea typeface="+mj-ea"/>
              </a:rPr>
              <a:t>테스팅 위해</a:t>
            </a:r>
            <a:r>
              <a:rPr lang="en-US" altLang="ko-KR" sz="2400" b="1" dirty="0">
                <a:latin typeface="+mj-ea"/>
                <a:ea typeface="+mj-ea"/>
              </a:rPr>
              <a:t> “</a:t>
            </a:r>
            <a:r>
              <a:rPr lang="en-US" altLang="ko-KR" sz="2400" b="1" dirty="0">
                <a:latin typeface="+mj-ea"/>
              </a:rPr>
              <a:t>IAC-Q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en-US" altLang="ko-KR" sz="2400" b="1" dirty="0">
                <a:latin typeface="+mj-ea"/>
              </a:rPr>
              <a:t>IAC-V” </a:t>
            </a:r>
            <a:r>
              <a:rPr lang="ko-KR" altLang="en-US" sz="2400" b="1" dirty="0">
                <a:latin typeface="+mj-ea"/>
              </a:rPr>
              <a:t>사용</a:t>
            </a:r>
            <a:endParaRPr lang="en-US" altLang="ko-KR" sz="2400" b="1" dirty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IAC-Q -&gt;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action</a:t>
            </a:r>
            <a:r>
              <a:rPr lang="ko-KR" altLang="en-US" sz="2000" dirty="0">
                <a:latin typeface="+mj-ea"/>
              </a:rPr>
              <a:t>에 따른 </a:t>
            </a:r>
            <a:r>
              <a:rPr lang="en-US" altLang="ko-KR" sz="2000" dirty="0">
                <a:latin typeface="+mj-ea"/>
              </a:rPr>
              <a:t>Q-values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IAC-V -&gt; single state-value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Q</a:t>
            </a:r>
            <a:r>
              <a:rPr lang="ko-KR" altLang="en-US" sz="2400" b="1" dirty="0">
                <a:latin typeface="+mj-ea"/>
                <a:ea typeface="+mj-ea"/>
              </a:rPr>
              <a:t>학습의 효용성을 테스팅 하고자</a:t>
            </a:r>
            <a:r>
              <a:rPr lang="en-US" altLang="ko-KR" sz="2400" b="1" dirty="0">
                <a:latin typeface="+mj-ea"/>
                <a:ea typeface="+mj-ea"/>
              </a:rPr>
              <a:t> “central-V” </a:t>
            </a:r>
            <a:r>
              <a:rPr lang="ko-KR" altLang="en-US" sz="2400" b="1" dirty="0">
                <a:latin typeface="+mj-ea"/>
                <a:ea typeface="+mj-ea"/>
              </a:rPr>
              <a:t>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TD</a:t>
            </a:r>
            <a:r>
              <a:rPr lang="ko-KR" altLang="en-US" sz="2000" dirty="0">
                <a:latin typeface="+mj-ea"/>
                <a:ea typeface="+mj-ea"/>
              </a:rPr>
              <a:t>에러를 사용하여       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을 학습함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counterfactual baseline </a:t>
            </a:r>
            <a:r>
              <a:rPr lang="ko-KR" altLang="en-US" sz="2400" b="1" dirty="0">
                <a:latin typeface="+mj-ea"/>
                <a:ea typeface="+mj-ea"/>
              </a:rPr>
              <a:t>의 효용성 테스팅을              위한  </a:t>
            </a:r>
            <a:r>
              <a:rPr lang="en-US" altLang="ko-KR" sz="2400" b="1" dirty="0">
                <a:latin typeface="+mj-ea"/>
                <a:ea typeface="+mj-ea"/>
              </a:rPr>
              <a:t>”central-QV” </a:t>
            </a:r>
            <a:r>
              <a:rPr lang="ko-KR" altLang="en-US" sz="2400" b="1" dirty="0">
                <a:latin typeface="+mj-ea"/>
                <a:ea typeface="+mj-ea"/>
              </a:rPr>
              <a:t>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COMA</a:t>
            </a:r>
            <a:r>
              <a:rPr lang="ko-KR" altLang="en-US" sz="2000" dirty="0">
                <a:latin typeface="+mj-ea"/>
                <a:ea typeface="+mj-ea"/>
              </a:rPr>
              <a:t>의</a:t>
            </a:r>
            <a:r>
              <a:rPr lang="en-US" altLang="ko-KR" sz="2000" dirty="0">
                <a:latin typeface="+mj-ea"/>
                <a:ea typeface="+mj-ea"/>
              </a:rPr>
              <a:t> counterfactual baseline </a:t>
            </a:r>
            <a:r>
              <a:rPr lang="ko-KR" altLang="en-US" sz="2000" dirty="0">
                <a:latin typeface="+mj-ea"/>
                <a:ea typeface="+mj-ea"/>
              </a:rPr>
              <a:t>대신 </a:t>
            </a:r>
            <a:r>
              <a:rPr lang="en-US" altLang="ko-KR" sz="2000" dirty="0">
                <a:latin typeface="+mj-ea"/>
                <a:ea typeface="+mj-ea"/>
              </a:rPr>
              <a:t>“Q − V” advantage   </a:t>
            </a:r>
            <a:r>
              <a:rPr lang="ko-KR" altLang="en-US" sz="2000" dirty="0">
                <a:latin typeface="+mj-ea"/>
                <a:ea typeface="+mj-ea"/>
              </a:rPr>
              <a:t>이용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DD1B8-96F2-4D91-AA26-5DA451EB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05064"/>
            <a:ext cx="53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9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9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838E1C-BE68-4C0D-AF91-1A6CA336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38" y="1485255"/>
            <a:ext cx="7031124" cy="53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B09A-361B-4EDF-BCA4-54350979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60F00-59BE-4E5E-99E2-3A48B035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 </a:t>
            </a:r>
            <a:r>
              <a:rPr lang="ko-KR" altLang="en-US" b="1" spc="-150" dirty="0"/>
              <a:t>효과적인 </a:t>
            </a:r>
            <a:r>
              <a:rPr lang="en-US" altLang="ko-KR" b="1" spc="-150" dirty="0" err="1"/>
              <a:t>centralised</a:t>
            </a:r>
            <a:r>
              <a:rPr lang="en-US" altLang="ko-KR" b="1" spc="-150" dirty="0"/>
              <a:t> multi-agent </a:t>
            </a:r>
            <a:r>
              <a:rPr lang="ko-KR" altLang="en-US" b="1" spc="-150" dirty="0"/>
              <a:t>방법론이 필요해짐</a:t>
            </a:r>
            <a:r>
              <a:rPr lang="en-US" altLang="ko-KR" b="1" spc="-15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 joint actions</a:t>
            </a:r>
            <a:r>
              <a:rPr lang="ko-KR" altLang="en-US" dirty="0"/>
              <a:t>이 </a:t>
            </a:r>
            <a:r>
              <a:rPr lang="en-US" altLang="ko-KR" dirty="0"/>
              <a:t>global reward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생성하는 방법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각 </a:t>
            </a:r>
            <a:r>
              <a:rPr lang="en-US" altLang="ko-KR" sz="1800" dirty="0"/>
              <a:t>agent</a:t>
            </a:r>
            <a:r>
              <a:rPr lang="ko-KR" altLang="en-US" sz="1800" dirty="0"/>
              <a:t>의 기여도를 알 수  없다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에게 </a:t>
            </a:r>
            <a:r>
              <a:rPr lang="en-US" altLang="ko-KR" dirty="0"/>
              <a:t>reward</a:t>
            </a:r>
            <a:r>
              <a:rPr lang="ko-KR" altLang="en-US" dirty="0"/>
              <a:t>를 부여하는 방법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협동에서는 잘 작동하지 않는다</a:t>
            </a:r>
            <a:r>
              <a:rPr lang="en-US" altLang="ko-KR" sz="18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endParaRPr lang="en-US" altLang="ko-KR" sz="1800" dirty="0"/>
          </a:p>
          <a:p>
            <a:pPr>
              <a:spcBef>
                <a:spcPts val="0"/>
              </a:spcBef>
            </a:pPr>
            <a:r>
              <a:rPr lang="ko-KR" altLang="en-US" sz="2400" b="1" dirty="0"/>
              <a:t>따라서 </a:t>
            </a:r>
            <a:r>
              <a:rPr lang="en-US" altLang="ko-KR" sz="2400" b="1" dirty="0"/>
              <a:t>COMA(</a:t>
            </a:r>
            <a:r>
              <a:rPr lang="en-US" altLang="ko-KR" sz="2400" b="1" dirty="0" err="1"/>
              <a:t>counterfactualmulti</a:t>
            </a:r>
            <a:r>
              <a:rPr lang="en-US" altLang="ko-KR" sz="2400" b="1" dirty="0"/>
              <a:t>-agent)</a:t>
            </a:r>
            <a:r>
              <a:rPr lang="ko-KR" altLang="en-US" sz="2400" b="1" dirty="0"/>
              <a:t>를 제시함</a:t>
            </a:r>
            <a:r>
              <a:rPr lang="en-US" altLang="ko-KR" sz="2400" b="1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Actor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/>
              <a:t>critic </a:t>
            </a:r>
            <a:r>
              <a:rPr lang="ko-KR" altLang="en-US" sz="2000" dirty="0"/>
              <a:t>기법으로 적용된다</a:t>
            </a:r>
            <a:endParaRPr lang="en-US" altLang="ko-KR" sz="2000" dirty="0"/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 err="1"/>
              <a:t>centralised</a:t>
            </a:r>
            <a:r>
              <a:rPr lang="en-US" altLang="ko-KR" sz="2000" dirty="0"/>
              <a:t> critic</a:t>
            </a:r>
            <a:r>
              <a:rPr lang="ko-KR" altLang="en-US" sz="2000" dirty="0"/>
              <a:t>을 사용하며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</a:t>
            </a:r>
            <a:r>
              <a:rPr lang="ko-KR" altLang="en-US" sz="2000" dirty="0"/>
              <a:t>가 부여된다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Actor</a:t>
            </a:r>
            <a:r>
              <a:rPr lang="ko-KR" altLang="en-US" dirty="0"/>
              <a:t>는 에피소드 진행 중에 사용되며 </a:t>
            </a:r>
            <a:r>
              <a:rPr lang="en-US" altLang="ko-KR" dirty="0"/>
              <a:t>critic</a:t>
            </a:r>
            <a:r>
              <a:rPr lang="ko-KR" altLang="en-US" dirty="0"/>
              <a:t>은 학습 단계에서 사용된다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counterfactual baseline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advantage function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3">
              <a:spcBef>
                <a:spcPts val="0"/>
              </a:spcBef>
            </a:pPr>
            <a:r>
              <a:rPr lang="en-US" altLang="ko-KR" dirty="0"/>
              <a:t> joint action</a:t>
            </a:r>
            <a:r>
              <a:rPr lang="ko-KR" altLang="en-US" dirty="0"/>
              <a:t>의 리턴과 </a:t>
            </a:r>
            <a:r>
              <a:rPr lang="en-US" altLang="ko-KR" dirty="0"/>
              <a:t>counterfactual baseline </a:t>
            </a:r>
            <a:r>
              <a:rPr lang="ko-KR" altLang="en-US" dirty="0"/>
              <a:t>을 비교함</a:t>
            </a:r>
            <a:endParaRPr lang="en-US" altLang="ko-KR" dirty="0"/>
          </a:p>
          <a:p>
            <a:pPr lvl="4">
              <a:spcBef>
                <a:spcPts val="0"/>
              </a:spcBef>
            </a:pPr>
            <a:r>
              <a:rPr lang="ko-KR" altLang="en-US" sz="1800" dirty="0"/>
              <a:t>자신의 </a:t>
            </a:r>
            <a:r>
              <a:rPr lang="en-US" altLang="ko-KR" sz="1800" dirty="0"/>
              <a:t>agent</a:t>
            </a:r>
            <a:r>
              <a:rPr lang="ko-KR" altLang="en-US" sz="1800" dirty="0"/>
              <a:t>는</a:t>
            </a:r>
            <a:r>
              <a:rPr lang="en-US" altLang="ko-KR" sz="1800" dirty="0"/>
              <a:t>  </a:t>
            </a:r>
            <a:r>
              <a:rPr lang="ko-KR" altLang="en-US" sz="1800" dirty="0"/>
              <a:t>무시하고 다른 </a:t>
            </a:r>
            <a:r>
              <a:rPr lang="en-US" altLang="ko-KR" sz="1800" dirty="0"/>
              <a:t>agent</a:t>
            </a:r>
            <a:r>
              <a:rPr lang="ko-KR" altLang="en-US" sz="1800" dirty="0"/>
              <a:t>들은 교정함</a:t>
            </a:r>
            <a:endParaRPr lang="en-US" altLang="ko-KR" sz="1800" dirty="0"/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critic representation </a:t>
            </a:r>
            <a:r>
              <a:rPr lang="ko-KR" altLang="en-US" sz="2000" dirty="0"/>
              <a:t>사용한다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0563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- Independent Actor-Critic(IAC)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IQL</a:t>
            </a:r>
            <a:r>
              <a:rPr lang="ko-KR" altLang="en-US" sz="2400" b="1" dirty="0"/>
              <a:t>방식에 </a:t>
            </a:r>
            <a:r>
              <a:rPr lang="en-US" altLang="ko-KR" sz="2400" b="1" dirty="0"/>
              <a:t>actor – critic </a:t>
            </a:r>
            <a:r>
              <a:rPr lang="ko-KR" altLang="en-US" sz="2400" b="1" dirty="0"/>
              <a:t>방법 도입함</a:t>
            </a:r>
            <a:r>
              <a:rPr lang="en-US" altLang="ko-KR" sz="2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 – critic</a:t>
            </a:r>
            <a:r>
              <a:rPr lang="ko-KR" altLang="en-US" sz="2000" dirty="0"/>
              <a:t>이 할당됨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두가지 방법으로 시도 해봄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Critic</a:t>
            </a:r>
            <a:r>
              <a:rPr lang="ko-KR" altLang="en-US" dirty="0"/>
              <a:t>의            와 </a:t>
            </a:r>
            <a:r>
              <a:rPr lang="en-US" altLang="ko-KR" dirty="0"/>
              <a:t>TD</a:t>
            </a:r>
            <a:r>
              <a:rPr lang="ko-KR" altLang="en-US" dirty="0"/>
              <a:t>에러에 따른 </a:t>
            </a:r>
            <a:r>
              <a:rPr lang="en-US" altLang="ko-KR" dirty="0"/>
              <a:t>Gradient 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Critic</a:t>
            </a:r>
            <a:r>
              <a:rPr lang="ko-KR" altLang="en-US" dirty="0"/>
              <a:t>의                 와 </a:t>
            </a:r>
            <a:r>
              <a:rPr lang="en-US" altLang="ko-KR" dirty="0"/>
              <a:t>Gradient Advantage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b="1" dirty="0">
                <a:latin typeface="+mj-ea"/>
                <a:ea typeface="+mj-ea"/>
              </a:rPr>
              <a:t>서로 상호작용하는 부분이 부재로 인해 큰 효과는 없다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9B9B9-4FDA-45A8-91AC-4D9DB307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29000"/>
            <a:ext cx="581025" cy="29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DB3C05-9A0D-423F-96A5-C9E5F4FC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900487"/>
            <a:ext cx="962025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D8199-1325-4B0E-9E51-FFC34E94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252912"/>
            <a:ext cx="6450657" cy="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을 이용한다</a:t>
            </a:r>
            <a:r>
              <a:rPr lang="en-US" altLang="ko-KR" sz="24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Critic</a:t>
            </a:r>
            <a:r>
              <a:rPr lang="ko-KR" altLang="en-US" sz="2000" dirty="0"/>
              <a:t>은 학습 중 일 때 이용한다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Actor</a:t>
            </a:r>
            <a:r>
              <a:rPr lang="ko-KR" altLang="en-US" sz="2000" dirty="0"/>
              <a:t>는 에피소드 실행 중 일 때 이용한다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Critic </a:t>
            </a:r>
            <a:r>
              <a:rPr lang="ko-KR" altLang="en-US" sz="2000" dirty="0"/>
              <a:t>으로부터 얻어진</a:t>
            </a:r>
            <a:r>
              <a:rPr lang="en-US" altLang="ko-KR" sz="2000" dirty="0"/>
              <a:t> TD </a:t>
            </a:r>
            <a:r>
              <a:rPr lang="ko-KR" altLang="en-US" sz="2000" dirty="0"/>
              <a:t>에러 이용한다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위 방법들은 큰 효과를 내지 못했다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global rewards</a:t>
            </a:r>
            <a:r>
              <a:rPr lang="ko-KR" altLang="en-US" sz="1600" dirty="0"/>
              <a:t>만 고려하기 때문에  각 </a:t>
            </a:r>
            <a:r>
              <a:rPr lang="en-US" altLang="ko-KR" sz="1600" dirty="0"/>
              <a:t>agent</a:t>
            </a:r>
            <a:r>
              <a:rPr lang="ko-KR" altLang="en-US" sz="1600" dirty="0"/>
              <a:t>별로 </a:t>
            </a:r>
            <a:r>
              <a:rPr lang="en-US" altLang="ko-KR" sz="1600" dirty="0"/>
              <a:t>global rewards</a:t>
            </a:r>
            <a:r>
              <a:rPr lang="ko-KR" altLang="en-US" sz="1600" dirty="0"/>
              <a:t>의 영향을 알 수 없었다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471C9-FECA-40FB-83C3-A1819BCC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789040"/>
            <a:ext cx="433387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2B239D-4ADE-40E9-A93D-B2CF2F43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600200"/>
            <a:ext cx="3131840" cy="21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counterfactual baseline </a:t>
            </a:r>
            <a:r>
              <a:rPr lang="ko-KR" altLang="en-US" sz="2400" b="1" dirty="0"/>
              <a:t>을 이용한다</a:t>
            </a:r>
            <a:r>
              <a:rPr lang="en-US" altLang="ko-KR" sz="24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shaped reward(Difference rewards )</a:t>
            </a:r>
            <a:r>
              <a:rPr lang="ko-KR" altLang="en-US" sz="2000" dirty="0"/>
              <a:t>를 통해 학습한다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위 방법은 강력한 방법 이지만 실용적이지 않다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다른 </a:t>
            </a:r>
            <a:r>
              <a:rPr lang="en-US" altLang="ko-KR" sz="1600" dirty="0"/>
              <a:t>agent</a:t>
            </a:r>
            <a:r>
              <a:rPr lang="ko-KR" altLang="en-US" sz="1600" dirty="0"/>
              <a:t>들의 보상을 계산하기 위하여 수 많은 </a:t>
            </a:r>
            <a:r>
              <a:rPr lang="en-US" altLang="ko-KR" sz="1600" dirty="0"/>
              <a:t>simulation</a:t>
            </a:r>
            <a:r>
              <a:rPr lang="ko-KR" altLang="en-US" sz="1600" dirty="0"/>
              <a:t>을 수행해야 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Difference rewards</a:t>
            </a:r>
            <a:r>
              <a:rPr lang="ko-KR" altLang="en-US" sz="1600" dirty="0"/>
              <a:t>를 </a:t>
            </a:r>
            <a:r>
              <a:rPr lang="en-US" altLang="ko-KR" sz="1600" dirty="0"/>
              <a:t>approximation</a:t>
            </a:r>
            <a:r>
              <a:rPr lang="ko-KR" altLang="en-US" sz="1600" dirty="0"/>
              <a:t>용도로 사용할 경우 특정 </a:t>
            </a:r>
            <a:r>
              <a:rPr lang="en-US" altLang="ko-KR" sz="1600" dirty="0"/>
              <a:t>default action</a:t>
            </a:r>
            <a:r>
              <a:rPr lang="ko-KR" altLang="en-US" sz="1600" dirty="0"/>
              <a:t>에 대한 여러가지 경우들을 체크 해야 하므로 적절하지 않다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A460A-A602-4B94-A4CD-1B1C4C8D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08920"/>
            <a:ext cx="3848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을 </a:t>
            </a:r>
            <a:r>
              <a:rPr lang="en-US" altLang="ko-KR" sz="2400" b="1" dirty="0"/>
              <a:t>difference rewards </a:t>
            </a:r>
            <a:r>
              <a:rPr lang="ko-KR" altLang="en-US" sz="2400" b="1" dirty="0"/>
              <a:t>적용하는데 이용한다</a:t>
            </a:r>
            <a:r>
              <a:rPr lang="en-US" altLang="ko-KR" sz="2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Centralised</a:t>
            </a:r>
            <a:r>
              <a:rPr lang="en-US" altLang="ko-KR" sz="2000" dirty="0"/>
              <a:t> critic                 </a:t>
            </a:r>
            <a:r>
              <a:rPr lang="ko-KR" altLang="en-US" sz="2000" dirty="0"/>
              <a:t>과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함수를 이용하여 </a:t>
            </a:r>
            <a:r>
              <a:rPr lang="en-US" altLang="ko-KR" sz="2000" dirty="0"/>
              <a:t> advantage function </a:t>
            </a:r>
            <a:r>
              <a:rPr lang="ko-KR" altLang="en-US" sz="2000" dirty="0"/>
              <a:t>을 구성함 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그러나 </a:t>
            </a:r>
            <a:r>
              <a:rPr lang="en-US" altLang="ko-KR" sz="2400" b="1" dirty="0"/>
              <a:t>deep neural network</a:t>
            </a:r>
            <a:r>
              <a:rPr lang="ko-KR" altLang="en-US" sz="2400" b="1" dirty="0"/>
              <a:t>를 이용할 경우 이 자체로도    </a:t>
            </a:r>
            <a:r>
              <a:rPr lang="ko-KR" altLang="en-US" sz="2400" b="1" dirty="0" err="1"/>
              <a:t>연산량이</a:t>
            </a:r>
            <a:r>
              <a:rPr lang="ko-KR" altLang="en-US" sz="2400" b="1" dirty="0"/>
              <a:t> 크다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80038-B235-4174-AA0E-A8DD0D46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348880"/>
            <a:ext cx="895709" cy="360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B2E301-4809-43DA-A9CE-9755DBED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69" y="3467014"/>
            <a:ext cx="5211862" cy="6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critic representation</a:t>
            </a:r>
            <a:r>
              <a:rPr lang="ko-KR" altLang="en-US" sz="2400" b="1" dirty="0"/>
              <a:t>을 사용한다</a:t>
            </a:r>
            <a:r>
              <a:rPr lang="en-US" altLang="ko-KR" sz="2400" b="1" dirty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other agents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network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Input</a:t>
            </a:r>
            <a:r>
              <a:rPr lang="ko-KR" altLang="en-US" sz="2000" dirty="0">
                <a:latin typeface="+mj-ea"/>
                <a:ea typeface="+mj-ea"/>
              </a:rPr>
              <a:t>으로 이용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그에 따라 </a:t>
            </a:r>
            <a:r>
              <a:rPr lang="en-US" altLang="ko-KR" sz="1600" dirty="0">
                <a:latin typeface="+mj-ea"/>
                <a:ea typeface="+mj-ea"/>
              </a:rPr>
              <a:t>Q-value 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output</a:t>
            </a:r>
            <a:r>
              <a:rPr lang="ko-KR" altLang="en-US" sz="1600" dirty="0">
                <a:latin typeface="+mj-ea"/>
                <a:ea typeface="+mj-ea"/>
              </a:rPr>
              <a:t>이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산출됨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8B062-39DC-4919-A5B4-60A504A8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56992"/>
            <a:ext cx="3546812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814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45682</TotalTime>
  <Words>540</Words>
  <Application>Microsoft Office PowerPoint</Application>
  <PresentationFormat>화면 슬라이드 쇼(4:3)</PresentationFormat>
  <Paragraphs>121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Counterfactual multi-agent policy gradients</vt:lpstr>
      <vt:lpstr>서론</vt:lpstr>
      <vt:lpstr>서론</vt:lpstr>
      <vt:lpstr>Method</vt:lpstr>
      <vt:lpstr>Method - Independent Actor-Critic(IAC)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Experimental-Setup</vt:lpstr>
      <vt:lpstr>Experimental</vt:lpstr>
      <vt:lpstr>Experimental - Ablations</vt:lpstr>
      <vt:lpstr>Result</vt:lpstr>
      <vt:lpstr>Results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3879</cp:revision>
  <cp:lastPrinted>2014-01-28T15:06:27Z</cp:lastPrinted>
  <dcterms:created xsi:type="dcterms:W3CDTF">2014-01-17T23:41:00Z</dcterms:created>
  <dcterms:modified xsi:type="dcterms:W3CDTF">2020-04-02T02:16:21Z</dcterms:modified>
</cp:coreProperties>
</file>