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449" r:id="rId2"/>
    <p:sldId id="545" r:id="rId3"/>
    <p:sldId id="546" r:id="rId4"/>
    <p:sldId id="547" r:id="rId5"/>
    <p:sldId id="548" r:id="rId6"/>
    <p:sldId id="531" r:id="rId7"/>
    <p:sldId id="549" r:id="rId8"/>
    <p:sldId id="552" r:id="rId9"/>
    <p:sldId id="550" r:id="rId10"/>
    <p:sldId id="553" r:id="rId11"/>
    <p:sldId id="554" r:id="rId12"/>
    <p:sldId id="555" r:id="rId13"/>
    <p:sldId id="556" r:id="rId14"/>
    <p:sldId id="557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2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4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2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9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9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4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3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LIIR: Learning Individual Intrinsic Reward in Multi-Agent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2020.3.6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4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 - Result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210CA-D571-4FEC-B52F-6122FAC3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56792"/>
            <a:ext cx="7389553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4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 - Intrinsic Reward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D4158-2A87-4875-88DA-439FD66A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2" y="1593333"/>
            <a:ext cx="8719195" cy="49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6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7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Conclusion 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463D4-72D6-4AD0-9793-93D813F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에</a:t>
            </a:r>
            <a:r>
              <a:rPr lang="en-US" altLang="ko-KR" dirty="0"/>
              <a:t> intrinsic reward</a:t>
            </a:r>
            <a:r>
              <a:rPr lang="ko-KR" altLang="en-US" dirty="0"/>
              <a:t>를 부여함</a:t>
            </a:r>
            <a:endParaRPr lang="en-US" altLang="ko-KR" dirty="0"/>
          </a:p>
          <a:p>
            <a:pPr lvl="1"/>
            <a:r>
              <a:rPr lang="ko-KR" altLang="en-US" dirty="0"/>
              <a:t>소개된 다른 로직 보다 학습을 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LIIR </a:t>
            </a:r>
            <a:r>
              <a:rPr lang="ko-KR" altLang="en-US" dirty="0"/>
              <a:t>방법을 좀 더 복잡한 현실세계에 적용하고자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5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이전 </a:t>
            </a:r>
            <a:r>
              <a:rPr lang="en-US" altLang="ko-KR" sz="2400" dirty="0"/>
              <a:t>decentralized multi-agent </a:t>
            </a:r>
            <a:r>
              <a:rPr lang="ko-KR" altLang="en-US" sz="2400" dirty="0"/>
              <a:t>상황에서 협동플레이 구현은 각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들이 팀 보상을 받아 행동하는 방법이었다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reward shaping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pPr lvl="1"/>
            <a:r>
              <a:rPr lang="en-US" altLang="ko-KR" sz="2000" dirty="0"/>
              <a:t>centralized critic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이제는 위 두가지를 통합하는 방향으로 접근함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또한 각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들이 내적 보상</a:t>
            </a:r>
            <a:r>
              <a:rPr lang="en-US" altLang="ko-KR" sz="2400" dirty="0"/>
              <a:t>(intrinsic reward)</a:t>
            </a:r>
            <a:r>
              <a:rPr lang="ko-KR" altLang="en-US" sz="2400" dirty="0"/>
              <a:t>에 따라 학습함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	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4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Cooperative Multi-Agent Reinforcement Learning - Background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Tuple 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 - agent</a:t>
            </a:r>
            <a:r>
              <a:rPr lang="ko-KR" altLang="en-US" sz="2000" dirty="0"/>
              <a:t>들 의 </a:t>
            </a:r>
            <a:r>
              <a:rPr lang="en-US" altLang="ko-KR" sz="2000" dirty="0"/>
              <a:t>Set</a:t>
            </a:r>
          </a:p>
          <a:p>
            <a:pPr marL="0" indent="0">
              <a:buNone/>
            </a:pPr>
            <a:r>
              <a:rPr lang="en-US" altLang="ko-KR" sz="2000" dirty="0"/>
              <a:t>S - agent</a:t>
            </a:r>
            <a:r>
              <a:rPr lang="ko-KR" altLang="en-US" sz="2000" dirty="0"/>
              <a:t>들의 </a:t>
            </a:r>
            <a:r>
              <a:rPr lang="en-US" altLang="ko-KR" sz="2000" dirty="0"/>
              <a:t>observation space Set</a:t>
            </a:r>
          </a:p>
          <a:p>
            <a:pPr marL="0" indent="0">
              <a:buNone/>
            </a:pPr>
            <a:r>
              <a:rPr lang="en-US" altLang="ko-KR" sz="2000" dirty="0"/>
              <a:t>U - agent</a:t>
            </a:r>
            <a:r>
              <a:rPr lang="ko-KR" altLang="en-US" sz="2000" dirty="0"/>
              <a:t>들의 </a:t>
            </a:r>
            <a:r>
              <a:rPr lang="en-US" altLang="ko-KR" sz="2000" dirty="0"/>
              <a:t>action space Set</a:t>
            </a:r>
          </a:p>
          <a:p>
            <a:pPr marL="0" indent="0">
              <a:buNone/>
            </a:pPr>
            <a:r>
              <a:rPr lang="en-US" altLang="ko-KR" sz="2000" dirty="0"/>
              <a:t>P - state transition function :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Team reward  :                          - extrinsic reward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목적함수 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Value function :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04D0F8-ACAB-4528-8E9E-93727C11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674540"/>
            <a:ext cx="2808312" cy="381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E8F7D8-220A-465B-A987-0A4AAB7B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892" y="3502262"/>
            <a:ext cx="1512168" cy="328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508E3B-5A58-45B5-9714-155CE78D8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221088"/>
            <a:ext cx="134302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8B4A9F-5D01-49E4-BE84-65621F337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4882319"/>
            <a:ext cx="5981700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FB5F98-F47C-437A-86C6-B2B46435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76" y="5725773"/>
            <a:ext cx="3362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Centralized Learning with Decentralized Execution- Background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CLDE (Centralized learning with decentralized execution)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actor-critic (AC) </a:t>
            </a:r>
            <a:r>
              <a:rPr lang="ko-KR" altLang="en-US" sz="2000" dirty="0"/>
              <a:t>기법 사용</a:t>
            </a:r>
            <a:r>
              <a:rPr lang="en-US" altLang="ko-KR" sz="2000" dirty="0"/>
              <a:t>		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decentralized policies</a:t>
            </a:r>
            <a:r>
              <a:rPr lang="ko-KR" altLang="en-US" sz="1600" dirty="0"/>
              <a:t>업데이트 할 때</a:t>
            </a:r>
            <a:r>
              <a:rPr lang="en-US" altLang="ko-KR" sz="1600" dirty="0"/>
              <a:t> centralized critic </a:t>
            </a:r>
            <a:r>
              <a:rPr lang="ko-KR" altLang="en-US" sz="1600" dirty="0"/>
              <a:t>사용함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41789-726A-4D6A-A915-C050CDC2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429000"/>
            <a:ext cx="3538736" cy="3236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D18B6-45AA-4302-B804-4C4E6B64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4" y="4300787"/>
            <a:ext cx="7992888" cy="5507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B165BC-1B93-4D75-BE74-EF306E42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467" y="5385956"/>
            <a:ext cx="5653063" cy="4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Parameterized Intrinsic Reward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intrinsic reward function : 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l-GR" altLang="ko-KR" sz="2400" dirty="0"/>
              <a:t>η</a:t>
            </a:r>
            <a:r>
              <a:rPr lang="en-US" altLang="ko-KR" sz="2400" dirty="0"/>
              <a:t> - extrinsic reward</a:t>
            </a:r>
            <a:r>
              <a:rPr lang="ko-KR" altLang="en-US" sz="2400" dirty="0"/>
              <a:t>의 대한</a:t>
            </a:r>
            <a:r>
              <a:rPr lang="en-US" altLang="ko-KR" sz="2400" dirty="0"/>
              <a:t> intrinsic reward</a:t>
            </a:r>
            <a:r>
              <a:rPr lang="ko-KR" altLang="en-US" sz="2400" dirty="0"/>
              <a:t>의 영향력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BF009-82F4-4D51-96FD-D34B7A83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600200"/>
            <a:ext cx="1296144" cy="6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- The Objective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0362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각 </a:t>
            </a:r>
            <a:r>
              <a:rPr lang="en-US" altLang="ko-KR" sz="2400" dirty="0"/>
              <a:t>agent</a:t>
            </a:r>
            <a:r>
              <a:rPr lang="ko-KR" altLang="en-US" sz="2400" dirty="0"/>
              <a:t>의 </a:t>
            </a:r>
            <a:r>
              <a:rPr lang="en-US" altLang="ko-KR" sz="2400" dirty="0"/>
              <a:t>proxy reward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FAC763-2596-46B3-9513-271618E8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772816"/>
            <a:ext cx="2028825" cy="400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4E5F94-A781-479A-A3E3-D144851C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71581"/>
            <a:ext cx="2304256" cy="550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E3E076-2033-420C-AF8D-BCD588F24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377" y="3278415"/>
            <a:ext cx="3581400" cy="400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59FC3-E454-41A3-8646-713BCE61E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5227638"/>
            <a:ext cx="5753100" cy="1143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814B65-C203-4342-954B-0F74951E9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4077" y="4205612"/>
            <a:ext cx="3048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5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B5674-B877-45AE-A51C-498F1825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Method -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3EAC3-27C0-48D4-B2CA-4B48A145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l-GR" altLang="ko-KR" sz="2400" dirty="0"/>
              <a:t>η </a:t>
            </a:r>
            <a:r>
              <a:rPr lang="ko-KR" altLang="en-US" sz="2400" dirty="0"/>
              <a:t>과 목적함수 사이 관계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267033-7141-4F8B-A6C2-1E935D94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9501"/>
            <a:ext cx="5112568" cy="384817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4F77030E-24D1-4754-87EF-C9CFF814C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00771" y="1966379"/>
            <a:ext cx="2924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3B058A-D438-4A74-8AA1-98F13F23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076111"/>
            <a:ext cx="208597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76C7FC-AFDD-4A9E-AC68-AFC5D634A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00" y="2928229"/>
            <a:ext cx="3733800" cy="32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C9FBA5-89DE-4D4F-83AF-B20DEAB61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470" y="4705364"/>
            <a:ext cx="3914775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953813-9C53-4160-A8A1-54A209329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5475" y="5445224"/>
            <a:ext cx="53530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8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– A</a:t>
            </a:r>
            <a:r>
              <a:rPr lang="en-US" altLang="ko-KR" b="1" dirty="0"/>
              <a:t>rchitecture</a:t>
            </a:r>
            <a:endParaRPr lang="ko-KR" altLang="en-US" sz="36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51630A-2203-4B33-94AA-34EB8FEE5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72" y="1916832"/>
            <a:ext cx="839285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0776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37475</TotalTime>
  <Words>259</Words>
  <Application>Microsoft Office PowerPoint</Application>
  <PresentationFormat>화면 슬라이드 쇼(4:3)</PresentationFormat>
  <Paragraphs>66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Tahoma</vt:lpstr>
      <vt:lpstr>Wingdings</vt:lpstr>
      <vt:lpstr>연구실</vt:lpstr>
      <vt:lpstr>LIIR: Learning Individual Intrinsic Reward in Multi-Agent Reinforcement Learning</vt:lpstr>
      <vt:lpstr>서론</vt:lpstr>
      <vt:lpstr>Cooperative Multi-Agent Reinforcement Learning - Background</vt:lpstr>
      <vt:lpstr>Centralized Learning with Decentralized Execution- Background</vt:lpstr>
      <vt:lpstr>Parameterized Intrinsic Reward</vt:lpstr>
      <vt:lpstr>Method</vt:lpstr>
      <vt:lpstr>Method - The Objective</vt:lpstr>
      <vt:lpstr>Method - Algorithm</vt:lpstr>
      <vt:lpstr>Method – Architecture</vt:lpstr>
      <vt:lpstr>Experiments</vt:lpstr>
      <vt:lpstr>Experiments - Result</vt:lpstr>
      <vt:lpstr>Experiments - Intrinsic Reward</vt:lpstr>
      <vt:lpstr>Conclusion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3815</cp:revision>
  <cp:lastPrinted>2014-01-28T15:06:27Z</cp:lastPrinted>
  <dcterms:created xsi:type="dcterms:W3CDTF">2014-01-17T23:41:00Z</dcterms:created>
  <dcterms:modified xsi:type="dcterms:W3CDTF">2020-03-22T06:04:36Z</dcterms:modified>
</cp:coreProperties>
</file>