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84" r:id="rId9"/>
    <p:sldId id="585" r:id="rId10"/>
    <p:sldId id="579" r:id="rId11"/>
    <p:sldId id="580" r:id="rId12"/>
    <p:sldId id="581" r:id="rId13"/>
    <p:sldId id="582" r:id="rId14"/>
    <p:sldId id="583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6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0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9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Novelty Search in Representational Space for </a:t>
            </a:r>
            <a:br>
              <a:rPr lang="en-US" altLang="ko-KR" dirty="0"/>
            </a:br>
            <a:r>
              <a:rPr lang="en-US" altLang="ko-KR" dirty="0"/>
              <a:t>Sample Efficient Exploration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2020.12.21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Novelty Search in abstract representational space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1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Novelty Search in abstract representational space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800" b="1" dirty="0"/>
              <a:t>state representations</a:t>
            </a:r>
            <a:r>
              <a:rPr lang="ko-KR" altLang="en-US" sz="2800" b="1" dirty="0"/>
              <a:t>을 이용하여 효과적 탐색을 유도 한다</a:t>
            </a:r>
            <a:r>
              <a:rPr lang="en-US" altLang="ko-KR" sz="2800" b="1" dirty="0"/>
              <a:t>.</a:t>
            </a:r>
          </a:p>
          <a:p>
            <a:pPr lvl="1"/>
            <a:r>
              <a:rPr lang="en-US" altLang="ko-KR" sz="2400" b="1" dirty="0"/>
              <a:t>Representations</a:t>
            </a:r>
            <a:r>
              <a:rPr lang="ko-KR" altLang="en-US" sz="2400" b="1" dirty="0"/>
              <a:t>의 사이의 </a:t>
            </a:r>
            <a:r>
              <a:rPr lang="en-US" altLang="ko-KR" b="1" dirty="0"/>
              <a:t>distance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이용한다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>
                <a:latin typeface="+mj-ea"/>
                <a:ea typeface="+mj-ea"/>
              </a:rPr>
              <a:t>K – NN </a:t>
            </a:r>
            <a:r>
              <a:rPr lang="ko-KR" altLang="en-US" b="1" dirty="0">
                <a:latin typeface="+mj-ea"/>
                <a:ea typeface="+mj-ea"/>
              </a:rPr>
              <a:t>기법으로 접근함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IB</a:t>
            </a:r>
            <a:r>
              <a:rPr lang="ko-KR" altLang="en-US" dirty="0">
                <a:latin typeface="+mj-ea"/>
                <a:ea typeface="+mj-ea"/>
              </a:rPr>
              <a:t> 기반의 </a:t>
            </a:r>
            <a:r>
              <a:rPr lang="en-US" altLang="ko-KR" sz="2000" dirty="0"/>
              <a:t>Representations</a:t>
            </a:r>
            <a:r>
              <a:rPr lang="ko-KR" altLang="en-US" sz="2000" dirty="0"/>
              <a:t>이라 가능함</a:t>
            </a:r>
            <a:r>
              <a:rPr lang="en-US" altLang="ko-KR" b="1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이 값을 내적 보상으로 설정함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b="1" dirty="0">
                <a:latin typeface="+mj-ea"/>
                <a:ea typeface="+mj-ea"/>
              </a:rPr>
              <a:t>거리가 멀 수록 내적보상이 커짐</a:t>
            </a:r>
            <a:endParaRPr lang="en-US" altLang="ko-KR" b="1" dirty="0">
              <a:latin typeface="+mj-ea"/>
              <a:ea typeface="+mj-ea"/>
            </a:endParaRPr>
          </a:p>
          <a:p>
            <a:pPr lvl="3"/>
            <a:r>
              <a:rPr lang="ko-KR" altLang="en-US" dirty="0">
                <a:latin typeface="+mj-ea"/>
                <a:ea typeface="+mj-ea"/>
              </a:rPr>
              <a:t>덜 방문한 </a:t>
            </a:r>
            <a:r>
              <a:rPr lang="en-US" altLang="ko-KR" dirty="0">
                <a:latin typeface="+mj-ea"/>
                <a:ea typeface="+mj-ea"/>
              </a:rPr>
              <a:t>state</a:t>
            </a:r>
            <a:r>
              <a:rPr lang="ko-KR" altLang="en-US" dirty="0">
                <a:latin typeface="+mj-ea"/>
                <a:ea typeface="+mj-ea"/>
              </a:rPr>
              <a:t>이므로 내적보상을 크게 하여 탐색을 장려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b="1" dirty="0">
                <a:latin typeface="+mj-ea"/>
                <a:ea typeface="+mj-ea"/>
              </a:rPr>
              <a:t>거리가 가까워 질 수록 내적보상이 커짐</a:t>
            </a:r>
            <a:endParaRPr lang="en-US" altLang="ko-KR" b="1" dirty="0">
              <a:latin typeface="+mj-ea"/>
              <a:ea typeface="+mj-ea"/>
            </a:endParaRPr>
          </a:p>
          <a:p>
            <a:pPr lvl="3"/>
            <a:r>
              <a:rPr lang="ko-KR" altLang="en-US" dirty="0">
                <a:latin typeface="+mj-ea"/>
                <a:ea typeface="+mj-ea"/>
              </a:rPr>
              <a:t>자주 방문한 </a:t>
            </a:r>
            <a:r>
              <a:rPr lang="en-US" altLang="ko-KR" dirty="0">
                <a:latin typeface="+mj-ea"/>
                <a:ea typeface="+mj-ea"/>
              </a:rPr>
              <a:t>state </a:t>
            </a:r>
            <a:r>
              <a:rPr lang="ko-KR" altLang="en-US" dirty="0">
                <a:latin typeface="+mj-ea"/>
                <a:ea typeface="+mj-ea"/>
              </a:rPr>
              <a:t>이므로 내적보상을 작게 하여 탐색을 억제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1125E-4E22-4B4F-BF72-D369476C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85567"/>
            <a:ext cx="2990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Novelty Search in abstract representational space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800" b="1" dirty="0"/>
              <a:t>전체 알고리즘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6DA54-E766-4848-917A-F0BB2AD1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58424"/>
            <a:ext cx="7992888" cy="43264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B013234-1EF4-4F13-81B4-FD7B465299FA}"/>
              </a:ext>
            </a:extLst>
          </p:cNvPr>
          <p:cNvCxnSpPr/>
          <p:nvPr/>
        </p:nvCxnSpPr>
        <p:spPr>
          <a:xfrm>
            <a:off x="6816080" y="400506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BC47BD-D1CD-4F79-9F3D-A44611BBD2F6}"/>
              </a:ext>
            </a:extLst>
          </p:cNvPr>
          <p:cNvCxnSpPr/>
          <p:nvPr/>
        </p:nvCxnSpPr>
        <p:spPr>
          <a:xfrm>
            <a:off x="6816080" y="443711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CACC33-FE00-45C8-8626-A9387D90DDFA}"/>
              </a:ext>
            </a:extLst>
          </p:cNvPr>
          <p:cNvSpPr txBox="1"/>
          <p:nvPr/>
        </p:nvSpPr>
        <p:spPr>
          <a:xfrm>
            <a:off x="8941964" y="4252446"/>
            <a:ext cx="27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Representation </a:t>
            </a:r>
            <a:r>
              <a:rPr lang="ko-KR" altLang="en-US" sz="1800" dirty="0"/>
              <a:t>학습하기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178E1B-2A09-41A2-9F34-A9FDE82042CB}"/>
              </a:ext>
            </a:extLst>
          </p:cNvPr>
          <p:cNvCxnSpPr>
            <a:cxnSpLocks/>
          </p:cNvCxnSpPr>
          <p:nvPr/>
        </p:nvCxnSpPr>
        <p:spPr>
          <a:xfrm>
            <a:off x="5663952" y="58772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48A9CD-C074-4FB2-B8FF-4F1EA5CB585C}"/>
              </a:ext>
            </a:extLst>
          </p:cNvPr>
          <p:cNvCxnSpPr>
            <a:cxnSpLocks/>
          </p:cNvCxnSpPr>
          <p:nvPr/>
        </p:nvCxnSpPr>
        <p:spPr>
          <a:xfrm>
            <a:off x="5663952" y="5949280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67A849-8268-40A2-856A-EDE040E25B3E}"/>
              </a:ext>
            </a:extLst>
          </p:cNvPr>
          <p:cNvSpPr txBox="1"/>
          <p:nvPr/>
        </p:nvSpPr>
        <p:spPr>
          <a:xfrm>
            <a:off x="8113315" y="5764614"/>
            <a:ext cx="27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내적 보상 산출하기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Calibri (제목)"/>
                <a:ea typeface="+mj-ea"/>
              </a:rPr>
              <a:t>결론 및 의견</a:t>
            </a:r>
            <a:br>
              <a:rPr lang="en-US" altLang="ko-KR" sz="4000" b="1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3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  <a:ea typeface="+mj-ea"/>
              </a:rPr>
              <a:t>결론 및 의견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556792"/>
            <a:ext cx="11737304" cy="5097016"/>
          </a:xfrm>
        </p:spPr>
        <p:txBody>
          <a:bodyPr/>
          <a:lstStyle/>
          <a:p>
            <a:r>
              <a:rPr lang="en-US" altLang="ko-KR" sz="2400" b="1" dirty="0"/>
              <a:t>IB</a:t>
            </a:r>
            <a:r>
              <a:rPr lang="ko-KR" altLang="en-US" sz="2400" b="1" dirty="0"/>
              <a:t>을 이용하여 효과적으로 </a:t>
            </a:r>
            <a:r>
              <a:rPr lang="en-US" altLang="ko-KR" sz="2400" b="1" dirty="0"/>
              <a:t>representations</a:t>
            </a:r>
            <a:r>
              <a:rPr lang="ko-KR" altLang="en-US" sz="2400" b="1" dirty="0"/>
              <a:t>을 뽑아냈다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고차원의 </a:t>
            </a:r>
            <a:r>
              <a:rPr lang="en-US" altLang="ko-KR" sz="2000" dirty="0">
                <a:latin typeface="+mj-ea"/>
                <a:ea typeface="+mj-ea"/>
              </a:rPr>
              <a:t>Image </a:t>
            </a:r>
            <a:r>
              <a:rPr lang="ko-KR" altLang="en-US" sz="2000" dirty="0">
                <a:latin typeface="+mj-ea"/>
                <a:ea typeface="+mj-ea"/>
              </a:rPr>
              <a:t>인식 기반으로 한다면 효과적이라 판단됨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b="1" dirty="0"/>
              <a:t>Representations</a:t>
            </a:r>
            <a:r>
              <a:rPr lang="ko-KR" altLang="en-US" sz="2400" b="1" dirty="0"/>
              <a:t>의 거리 개념을 이용하여 내적 보상을 설정함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탐색 또한 효과적으로 수행 되리라 판단된다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ko-KR" altLang="en-US" sz="2400" b="1" dirty="0">
                <a:latin typeface="+mj-ea"/>
                <a:ea typeface="+mj-ea"/>
              </a:rPr>
              <a:t>행동에 대하여 이유를 어느정도 설명 가능하다고 판단됨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개인적 의견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어디까지나 </a:t>
            </a:r>
            <a:r>
              <a:rPr lang="en-US" altLang="ko-KR" sz="2000" dirty="0">
                <a:latin typeface="+mj-ea"/>
                <a:ea typeface="+mj-ea"/>
              </a:rPr>
              <a:t>sparse </a:t>
            </a:r>
            <a:r>
              <a:rPr lang="ko-KR" altLang="en-US" sz="2000" dirty="0">
                <a:latin typeface="+mj-ea"/>
                <a:ea typeface="+mj-ea"/>
              </a:rPr>
              <a:t>한 보상 체계를 가정한 알고리즘이다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State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Image</a:t>
            </a:r>
            <a:r>
              <a:rPr lang="ko-KR" altLang="en-US" sz="2000" dirty="0">
                <a:latin typeface="+mj-ea"/>
                <a:ea typeface="+mj-ea"/>
              </a:rPr>
              <a:t> 인식을 하는 부분은 괜찮으나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고정 화면이 아니라면 효과적일지는 의문이 든다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거리 개념으로 내적보상 주는 부분도</a:t>
            </a:r>
            <a:r>
              <a:rPr lang="en-US" altLang="ko-KR" sz="2000" dirty="0"/>
              <a:t> IB</a:t>
            </a:r>
            <a:r>
              <a:rPr lang="ko-KR" altLang="en-US" sz="2000" dirty="0"/>
              <a:t>관점의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/>
              <a:t>representations</a:t>
            </a:r>
            <a:r>
              <a:rPr lang="ko-KR" altLang="en-US" sz="2000" dirty="0"/>
              <a:t>이라 가능하다고 판단됨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일반적인 </a:t>
            </a:r>
            <a:r>
              <a:rPr lang="en-US" altLang="ko-KR" sz="1600" dirty="0"/>
              <a:t>representations</a:t>
            </a:r>
            <a:r>
              <a:rPr lang="ko-KR" altLang="en-US" sz="1600" dirty="0"/>
              <a:t>이라면 단순히 </a:t>
            </a:r>
            <a:r>
              <a:rPr lang="en-US" altLang="ko-KR" sz="1600" dirty="0"/>
              <a:t>K-NN</a:t>
            </a:r>
            <a:r>
              <a:rPr lang="ko-KR" altLang="en-US" sz="1600" dirty="0"/>
              <a:t>으로는 불가능 하다 판단됨</a:t>
            </a:r>
            <a:r>
              <a:rPr lang="en-US" altLang="ko-KR" sz="1600" dirty="0"/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8EF3A-557B-4A14-B687-1862FF60EFE4}"/>
              </a:ext>
            </a:extLst>
          </p:cNvPr>
          <p:cNvSpPr txBox="1"/>
          <p:nvPr/>
        </p:nvSpPr>
        <p:spPr>
          <a:xfrm>
            <a:off x="1991544" y="5949736"/>
            <a:ext cx="907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실제적으로 사용하기에는 제한적인 방법이라 판단되며 </a:t>
            </a:r>
            <a:endParaRPr lang="en-US" altLang="ko-KR" sz="2400" b="1" dirty="0"/>
          </a:p>
          <a:p>
            <a:r>
              <a:rPr lang="ko-KR" altLang="en-US" sz="2400" b="1" dirty="0"/>
              <a:t>논문에서 수행한 실험도 너무 제한된 환경만 실험으로 설정하였다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12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Abstract state representations </a:t>
            </a:r>
          </a:p>
          <a:p>
            <a:r>
              <a:rPr lang="en-US" altLang="ko-KR" b="1" dirty="0"/>
              <a:t>Novelty Search in abstract representational space</a:t>
            </a:r>
          </a:p>
          <a:p>
            <a:r>
              <a:rPr lang="ko-KR" altLang="en-US" sz="2800" b="1" dirty="0">
                <a:latin typeface="Calibri (제목)"/>
                <a:ea typeface="+mj-ea"/>
              </a:rPr>
              <a:t>결론 및 의견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Sparse Reward </a:t>
            </a:r>
            <a:r>
              <a:rPr lang="ko-KR" altLang="en-US" b="1" dirty="0"/>
              <a:t>환경에서 탐색은 매우 중요하다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이를 위해서는 </a:t>
            </a:r>
            <a:r>
              <a:rPr lang="en-US" altLang="ko-KR" b="1" dirty="0"/>
              <a:t>State(Ground Truth)</a:t>
            </a:r>
            <a:r>
              <a:rPr lang="ko-KR" altLang="en-US" b="1" dirty="0"/>
              <a:t>정보를 활용해야 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RND(Random Network Distillation)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고차원의 이미지를 </a:t>
            </a:r>
            <a:r>
              <a:rPr lang="en-US" altLang="ko-KR" b="1" dirty="0"/>
              <a:t>state </a:t>
            </a:r>
            <a:r>
              <a:rPr lang="ko-KR" altLang="en-US" b="1" dirty="0"/>
              <a:t>정보로 이용하면 효율성이 떨어진다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차원 축소 시켜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representation </a:t>
            </a:r>
            <a:r>
              <a:rPr lang="ko-KR" altLang="en-US" dirty="0"/>
              <a:t>형태로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state</a:t>
            </a:r>
            <a:r>
              <a:rPr lang="ko-KR" altLang="en-US" b="1" dirty="0"/>
              <a:t> </a:t>
            </a:r>
            <a:r>
              <a:rPr lang="en-US" altLang="ko-KR" b="1" dirty="0"/>
              <a:t>representation </a:t>
            </a:r>
            <a:r>
              <a:rPr lang="ko-KR" altLang="en-US" b="1" dirty="0"/>
              <a:t>의 신뢰성을 보증할 수 없다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진짜 중요한 정보들을 담고 있는지 알 수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197D1-9070-4BB4-A331-5DDF01BFC8A9}"/>
              </a:ext>
            </a:extLst>
          </p:cNvPr>
          <p:cNvSpPr txBox="1"/>
          <p:nvPr/>
        </p:nvSpPr>
        <p:spPr>
          <a:xfrm>
            <a:off x="-316110" y="6109468"/>
            <a:ext cx="1299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state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representation</a:t>
            </a:r>
            <a:r>
              <a:rPr lang="ko-KR" altLang="en-US" sz="2400" b="1" dirty="0"/>
              <a:t>의 신뢰성과 효율을 증대하여 효과적인 탐색을 유도하고자 함</a:t>
            </a:r>
            <a:r>
              <a:rPr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 state representations 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9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 state representations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Representation </a:t>
            </a:r>
            <a:r>
              <a:rPr lang="ko-KR" altLang="en-US" b="1" dirty="0"/>
              <a:t>정보의 특징</a:t>
            </a:r>
            <a:endParaRPr lang="en-US" altLang="ko-KR" b="1" dirty="0"/>
          </a:p>
          <a:p>
            <a:pPr lvl="1"/>
            <a:r>
              <a:rPr lang="ko-KR" altLang="en-US" b="1" dirty="0"/>
              <a:t>일반적인 </a:t>
            </a:r>
            <a:r>
              <a:rPr lang="en-US" altLang="ko-KR" b="1" dirty="0"/>
              <a:t>Representation</a:t>
            </a:r>
            <a:r>
              <a:rPr lang="ko-KR" altLang="en-US" b="1" dirty="0"/>
              <a:t> 정보의 특징</a:t>
            </a:r>
            <a:endParaRPr lang="en-US" altLang="ko-KR" b="1" dirty="0"/>
          </a:p>
          <a:p>
            <a:pPr lvl="2"/>
            <a:r>
              <a:rPr lang="ko-KR" altLang="en-US" dirty="0"/>
              <a:t>원본의 모든 요소를 최대한 포함시킨다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IB(Information Bottleneck) </a:t>
            </a:r>
            <a:r>
              <a:rPr lang="ko-KR" altLang="en-US" b="1" dirty="0"/>
              <a:t>관점의 </a:t>
            </a:r>
            <a:r>
              <a:rPr lang="en-US" altLang="ko-KR" b="1" dirty="0"/>
              <a:t>Representation</a:t>
            </a:r>
            <a:r>
              <a:rPr lang="ko-KR" altLang="en-US" b="1" dirty="0"/>
              <a:t> 정보의 특징</a:t>
            </a:r>
            <a:endParaRPr lang="en-US" altLang="ko-KR" b="1" dirty="0"/>
          </a:p>
          <a:p>
            <a:pPr lvl="2"/>
            <a:r>
              <a:rPr lang="ko-KR" altLang="en-US" dirty="0"/>
              <a:t>관련된 정보만 포함시키려 노력한다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음성인식의 예시</a:t>
            </a:r>
            <a:endParaRPr lang="en-US" altLang="ko-KR" dirty="0"/>
          </a:p>
          <a:p>
            <a:pPr lvl="3"/>
            <a:r>
              <a:rPr lang="ko-KR" altLang="en-US" sz="1800" dirty="0">
                <a:latin typeface="+mj-ea"/>
                <a:ea typeface="+mj-ea"/>
              </a:rPr>
              <a:t>관련정보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연설의 대본</a:t>
            </a:r>
            <a:endParaRPr lang="en-US" altLang="ko-KR" sz="1800" dirty="0">
              <a:latin typeface="+mj-ea"/>
              <a:ea typeface="+mj-ea"/>
            </a:endParaRPr>
          </a:p>
          <a:p>
            <a:pPr lvl="3"/>
            <a:r>
              <a:rPr lang="ko-KR" altLang="en-US" sz="1800" dirty="0">
                <a:latin typeface="+mj-ea"/>
                <a:ea typeface="+mj-ea"/>
              </a:rPr>
              <a:t>비 관련 정보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어조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톤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주변 잡음 등등</a:t>
            </a:r>
            <a:endParaRPr lang="en-US" altLang="ko-KR" sz="1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BBE91-1E44-47E0-A266-2842C542B28C}"/>
              </a:ext>
            </a:extLst>
          </p:cNvPr>
          <p:cNvSpPr txBox="1"/>
          <p:nvPr/>
        </p:nvSpPr>
        <p:spPr>
          <a:xfrm>
            <a:off x="1739516" y="619214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일반적인 기법이 아닌 </a:t>
            </a:r>
            <a:r>
              <a:rPr lang="en-US" altLang="ko-KR" sz="2400" b="1" dirty="0"/>
              <a:t>IB </a:t>
            </a:r>
            <a:r>
              <a:rPr lang="ko-KR" altLang="en-US" sz="2400" b="1" dirty="0"/>
              <a:t>관점에서 </a:t>
            </a:r>
            <a:r>
              <a:rPr lang="en-US" altLang="ko-KR" sz="2400" b="1" dirty="0"/>
              <a:t>Representation</a:t>
            </a:r>
            <a:r>
              <a:rPr lang="ko-KR" altLang="en-US" sz="2400" b="1" dirty="0"/>
              <a:t>을 </a:t>
            </a:r>
            <a:r>
              <a:rPr lang="ko-KR" altLang="en-US" sz="2400" b="1" dirty="0" err="1"/>
              <a:t>뽑아냄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CC4E3-8FA5-4983-8530-09FC9A8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5347892"/>
            <a:ext cx="3590925" cy="4286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1EC451-6B9C-480E-9B67-13C803C5C362}"/>
              </a:ext>
            </a:extLst>
          </p:cNvPr>
          <p:cNvCxnSpPr>
            <a:cxnSpLocks/>
          </p:cNvCxnSpPr>
          <p:nvPr/>
        </p:nvCxnSpPr>
        <p:spPr>
          <a:xfrm>
            <a:off x="5857764" y="5770390"/>
            <a:ext cx="670284" cy="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1AE448-AC80-4B96-B2F9-91990E014118}"/>
              </a:ext>
            </a:extLst>
          </p:cNvPr>
          <p:cNvSpPr txBox="1"/>
          <p:nvPr/>
        </p:nvSpPr>
        <p:spPr>
          <a:xfrm>
            <a:off x="5951984" y="57243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57C6-B3AD-40A3-8A6E-4CBC7562027B}"/>
              </a:ext>
            </a:extLst>
          </p:cNvPr>
          <p:cNvSpPr txBox="1"/>
          <p:nvPr/>
        </p:nvSpPr>
        <p:spPr>
          <a:xfrm>
            <a:off x="7176120" y="57414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8BD9BB-139D-4DE0-BD0B-A4AD5F20E6C1}"/>
              </a:ext>
            </a:extLst>
          </p:cNvPr>
          <p:cNvCxnSpPr>
            <a:cxnSpLocks/>
          </p:cNvCxnSpPr>
          <p:nvPr/>
        </p:nvCxnSpPr>
        <p:spPr>
          <a:xfrm>
            <a:off x="7129010" y="5764263"/>
            <a:ext cx="670284" cy="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 state representations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1233248" cy="4953000"/>
          </a:xfrm>
        </p:spPr>
        <p:txBody>
          <a:bodyPr/>
          <a:lstStyle/>
          <a:p>
            <a:r>
              <a:rPr lang="en-US" altLang="ko-KR" b="1" dirty="0"/>
              <a:t>Information Bottleneck </a:t>
            </a:r>
            <a:r>
              <a:rPr lang="ko-KR" altLang="en-US" b="1" dirty="0"/>
              <a:t>을</a:t>
            </a:r>
            <a:r>
              <a:rPr lang="en-US" altLang="ko-KR" b="1" dirty="0"/>
              <a:t> RL</a:t>
            </a:r>
            <a:r>
              <a:rPr lang="ko-KR" altLang="en-US" b="1" dirty="0"/>
              <a:t>로 확장 </a:t>
            </a:r>
            <a:r>
              <a:rPr lang="en-US" altLang="ko-KR" b="1" dirty="0"/>
              <a:t>- </a:t>
            </a:r>
            <a:r>
              <a:rPr lang="ko-KR" altLang="en-US" sz="2800" b="1" dirty="0"/>
              <a:t>다음 </a:t>
            </a:r>
            <a:r>
              <a:rPr lang="en-US" altLang="ko-KR" sz="2800" b="1" dirty="0"/>
              <a:t>state</a:t>
            </a:r>
            <a:r>
              <a:rPr lang="ko-KR" altLang="en-US" sz="2800" b="1" dirty="0"/>
              <a:t>에 대한 예측력 최대화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C7D8BA-2F9C-4626-AB65-CCDBCEC9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3590925" cy="4286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DCC956-3F10-48BC-9002-D0FD64D02F3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574357" y="2630438"/>
            <a:ext cx="1695051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F36D7FC-27A2-44DD-88DE-59A3F523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08" y="2411363"/>
            <a:ext cx="4619625" cy="43815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D84310-BFFA-4263-92B9-54899F5D41B5}"/>
              </a:ext>
            </a:extLst>
          </p:cNvPr>
          <p:cNvCxnSpPr>
            <a:cxnSpLocks/>
          </p:cNvCxnSpPr>
          <p:nvPr/>
        </p:nvCxnSpPr>
        <p:spPr>
          <a:xfrm>
            <a:off x="9408368" y="284951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F0E72A1-6187-41EB-B941-196C24451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6" y="4134683"/>
            <a:ext cx="7934325" cy="733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93DCFF-7D93-4B53-8CC6-DE6897E30F6B}"/>
              </a:ext>
            </a:extLst>
          </p:cNvPr>
          <p:cNvSpPr txBox="1"/>
          <p:nvPr/>
        </p:nvSpPr>
        <p:spPr>
          <a:xfrm>
            <a:off x="-122734" y="3429009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다음 </a:t>
            </a:r>
            <a:r>
              <a:rPr lang="en-US" altLang="ko-KR" sz="2000" b="1" dirty="0"/>
              <a:t>state</a:t>
            </a:r>
            <a:r>
              <a:rPr lang="ko-KR" altLang="en-US" sz="2000" b="1" dirty="0"/>
              <a:t>에 대한 예측력의 척도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최대화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8FD0E0-8CED-48EC-8A55-FADCED7E642C}"/>
              </a:ext>
            </a:extLst>
          </p:cNvPr>
          <p:cNvSpPr txBox="1"/>
          <p:nvPr/>
        </p:nvSpPr>
        <p:spPr>
          <a:xfrm>
            <a:off x="1568190" y="5753169"/>
            <a:ext cx="905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Ground Truth </a:t>
            </a:r>
            <a:r>
              <a:rPr lang="ko-KR" altLang="en-US" sz="2400" b="1" dirty="0"/>
              <a:t>정보를  적절한 </a:t>
            </a:r>
            <a:r>
              <a:rPr lang="en-US" altLang="ko-KR" sz="2400" b="1" dirty="0"/>
              <a:t>Representation </a:t>
            </a:r>
            <a:r>
              <a:rPr lang="ko-KR" altLang="en-US" sz="2400" b="1" dirty="0"/>
              <a:t>형태로 변환한다</a:t>
            </a:r>
            <a:r>
              <a:rPr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2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 state representations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1233248" cy="4953000"/>
          </a:xfrm>
        </p:spPr>
        <p:txBody>
          <a:bodyPr/>
          <a:lstStyle/>
          <a:p>
            <a:r>
              <a:rPr lang="en-US" altLang="ko-KR" dirty="0"/>
              <a:t>Ex)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A56AD-485D-49C4-B111-5FA846DE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12" y="1916832"/>
            <a:ext cx="8112224" cy="3822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17E36-03E5-42F1-B9EA-E20E7A016251}"/>
              </a:ext>
            </a:extLst>
          </p:cNvPr>
          <p:cNvSpPr txBox="1"/>
          <p:nvPr/>
        </p:nvSpPr>
        <p:spPr>
          <a:xfrm>
            <a:off x="1991544" y="609329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고차원의 정보를 </a:t>
            </a:r>
            <a:r>
              <a:rPr lang="en-US" altLang="ko-KR" sz="2400" b="1" dirty="0"/>
              <a:t>IB </a:t>
            </a:r>
            <a:r>
              <a:rPr lang="ko-KR" altLang="en-US" sz="2400" b="1" dirty="0"/>
              <a:t>관점으로 저차원의 알짜 정보로 뽑아낸다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4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 state representations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1233248" cy="4953000"/>
          </a:xfrm>
        </p:spPr>
        <p:txBody>
          <a:bodyPr/>
          <a:lstStyle/>
          <a:p>
            <a:r>
              <a:rPr lang="en-US" altLang="ko-KR" dirty="0"/>
              <a:t>Ex)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5689E1-D05E-4CAE-8415-6CD01E39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709737"/>
            <a:ext cx="4699406" cy="495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109CB9-3FAC-4BB6-A78D-EF7FFBC84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1700808"/>
            <a:ext cx="2952328" cy="49619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F709D1-7EDD-4B63-85E3-EE95A6062E20}"/>
              </a:ext>
            </a:extLst>
          </p:cNvPr>
          <p:cNvCxnSpPr>
            <a:stCxn id="9" idx="3"/>
          </p:cNvCxnSpPr>
          <p:nvPr/>
        </p:nvCxnSpPr>
        <p:spPr>
          <a:xfrm>
            <a:off x="4583832" y="4181773"/>
            <a:ext cx="2088232" cy="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FEC406-6F7E-4295-9B36-55C768F28446}"/>
              </a:ext>
            </a:extLst>
          </p:cNvPr>
          <p:cNvSpPr txBox="1"/>
          <p:nvPr/>
        </p:nvSpPr>
        <p:spPr>
          <a:xfrm>
            <a:off x="4871864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87596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Words>450</Words>
  <Application>Microsoft Office PowerPoint</Application>
  <PresentationFormat>와이드스크린</PresentationFormat>
  <Paragraphs>92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 (제목)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Novelty Search in Representational Space for  Sample Efficient Exploration    </vt:lpstr>
      <vt:lpstr>Index</vt:lpstr>
      <vt:lpstr>도입 배경    </vt:lpstr>
      <vt:lpstr>도입 배경</vt:lpstr>
      <vt:lpstr>Abstract state representations     </vt:lpstr>
      <vt:lpstr>Abstract state representations</vt:lpstr>
      <vt:lpstr>Abstract state representations</vt:lpstr>
      <vt:lpstr>Abstract state representations</vt:lpstr>
      <vt:lpstr>Abstract state representations</vt:lpstr>
      <vt:lpstr>Novelty Search in abstract representational space     </vt:lpstr>
      <vt:lpstr>Novelty Search in abstract representational space</vt:lpstr>
      <vt:lpstr>Novelty Search in abstract representational space</vt:lpstr>
      <vt:lpstr>결론 및 의견     </vt:lpstr>
      <vt:lpstr>결론 및 의견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506</cp:revision>
  <dcterms:created xsi:type="dcterms:W3CDTF">2020-10-07T11:11:01Z</dcterms:created>
  <dcterms:modified xsi:type="dcterms:W3CDTF">2020-12-21T08:22:48Z</dcterms:modified>
</cp:coreProperties>
</file>