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449" r:id="rId2"/>
    <p:sldId id="480" r:id="rId3"/>
    <p:sldId id="574" r:id="rId4"/>
    <p:sldId id="575" r:id="rId5"/>
    <p:sldId id="576" r:id="rId6"/>
    <p:sldId id="577" r:id="rId7"/>
    <p:sldId id="586" r:id="rId8"/>
    <p:sldId id="587" r:id="rId9"/>
    <p:sldId id="588" r:id="rId10"/>
    <p:sldId id="589" r:id="rId11"/>
    <p:sldId id="590" r:id="rId12"/>
    <p:sldId id="591" r:id="rId13"/>
    <p:sldId id="611" r:id="rId14"/>
    <p:sldId id="610" r:id="rId15"/>
    <p:sldId id="612" r:id="rId16"/>
    <p:sldId id="613" r:id="rId17"/>
    <p:sldId id="592" r:id="rId18"/>
    <p:sldId id="593" r:id="rId19"/>
    <p:sldId id="594" r:id="rId20"/>
    <p:sldId id="595" r:id="rId21"/>
    <p:sldId id="596" r:id="rId22"/>
    <p:sldId id="598" r:id="rId23"/>
    <p:sldId id="597" r:id="rId24"/>
    <p:sldId id="599" r:id="rId25"/>
    <p:sldId id="600" r:id="rId26"/>
    <p:sldId id="601" r:id="rId27"/>
    <p:sldId id="602" r:id="rId28"/>
    <p:sldId id="614" r:id="rId29"/>
    <p:sldId id="615" r:id="rId30"/>
    <p:sldId id="616" r:id="rId31"/>
    <p:sldId id="617" r:id="rId32"/>
    <p:sldId id="619" r:id="rId33"/>
    <p:sldId id="620" r:id="rId3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BBBBBB"/>
    <a:srgbClr val="EE3377"/>
    <a:srgbClr val="0077BB"/>
    <a:srgbClr val="4EBBE3"/>
    <a:srgbClr val="0796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33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94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8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2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98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92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45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6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0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2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35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9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9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4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59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f(.) : </a:t>
            </a:r>
            <a:r>
              <a:rPr lang="ko-KR" altLang="en-US" dirty="0" err="1"/>
              <a:t>임베딩을</a:t>
            </a:r>
            <a:r>
              <a:rPr lang="ko-KR" altLang="en-US" dirty="0"/>
              <a:t> 위한 </a:t>
            </a:r>
            <a:r>
              <a:rPr lang="en-US" altLang="ko-KR" dirty="0"/>
              <a:t>fully connected layer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Hard Attention </a:t>
            </a:r>
            <a:r>
              <a:rPr lang="ko-KR" altLang="en-US" b="1" dirty="0"/>
              <a:t>가중치가 아닌 관계만 설정</a:t>
            </a:r>
            <a:r>
              <a:rPr lang="en-US" altLang="ko-KR" b="1" dirty="0"/>
              <a:t> </a:t>
            </a:r>
            <a:endParaRPr lang="en-US" altLang="ko-KR" dirty="0"/>
          </a:p>
          <a:p>
            <a:r>
              <a:rPr lang="en-US" altLang="ko-KR" b="1" dirty="0"/>
              <a:t>Hard Attention 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en-US" altLang="ko-KR" dirty="0" err="1"/>
              <a:t>Softmax</a:t>
            </a:r>
            <a:r>
              <a:rPr lang="ko-KR" altLang="en-US" dirty="0"/>
              <a:t>는 미분 불가 문제가 생길 수 있음</a:t>
            </a:r>
            <a:r>
              <a:rPr lang="en-US" altLang="ko-KR" dirty="0"/>
              <a:t> : </a:t>
            </a:r>
            <a:r>
              <a:rPr lang="en-US" altLang="ko-KR" dirty="0" err="1"/>
              <a:t>gumbel-softmax</a:t>
            </a:r>
            <a:r>
              <a:rPr lang="en-US" altLang="ko-KR" dirty="0"/>
              <a:t> </a:t>
            </a:r>
            <a:r>
              <a:rPr lang="ko-KR" altLang="en-US" dirty="0"/>
              <a:t>도입으로 미분 가능성의 문제를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Soft Attention</a:t>
            </a:r>
            <a:r>
              <a:rPr lang="ko-KR" altLang="en-US" dirty="0"/>
              <a:t>으로 가중치를 부여함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69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f(.) : </a:t>
            </a:r>
            <a:r>
              <a:rPr lang="ko-KR" altLang="en-US" dirty="0" err="1"/>
              <a:t>임베딩을</a:t>
            </a:r>
            <a:r>
              <a:rPr lang="ko-KR" altLang="en-US" dirty="0"/>
              <a:t> 위한 </a:t>
            </a:r>
            <a:r>
              <a:rPr lang="en-US" altLang="ko-KR" dirty="0"/>
              <a:t>fully connected layer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Hard Attention </a:t>
            </a:r>
            <a:r>
              <a:rPr lang="ko-KR" altLang="en-US" b="1" dirty="0"/>
              <a:t>가중치가 아닌 관계만 설정</a:t>
            </a:r>
            <a:r>
              <a:rPr lang="en-US" altLang="ko-KR" b="1" dirty="0"/>
              <a:t> </a:t>
            </a:r>
            <a:endParaRPr lang="en-US" altLang="ko-KR" dirty="0"/>
          </a:p>
          <a:p>
            <a:r>
              <a:rPr lang="en-US" altLang="ko-KR" b="1" dirty="0"/>
              <a:t>Hard Attention 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en-US" altLang="ko-KR" dirty="0" err="1"/>
              <a:t>Softmax</a:t>
            </a:r>
            <a:r>
              <a:rPr lang="ko-KR" altLang="en-US" dirty="0"/>
              <a:t>는 미분 불가 문제가 생길 수 있음</a:t>
            </a:r>
            <a:r>
              <a:rPr lang="en-US" altLang="ko-KR" dirty="0"/>
              <a:t> : </a:t>
            </a:r>
            <a:r>
              <a:rPr lang="en-US" altLang="ko-KR" dirty="0" err="1"/>
              <a:t>gumbel-softmax</a:t>
            </a:r>
            <a:r>
              <a:rPr lang="en-US" altLang="ko-KR" dirty="0"/>
              <a:t> </a:t>
            </a:r>
            <a:r>
              <a:rPr lang="ko-KR" altLang="en-US" dirty="0"/>
              <a:t>도입으로 미분 가능성의 문제를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Soft Attention</a:t>
            </a:r>
            <a:r>
              <a:rPr lang="ko-KR" altLang="en-US" dirty="0"/>
              <a:t>으로 가중치를 부여함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68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f(.) : </a:t>
            </a:r>
            <a:r>
              <a:rPr lang="ko-KR" altLang="en-US" dirty="0" err="1"/>
              <a:t>임베딩을</a:t>
            </a:r>
            <a:r>
              <a:rPr lang="ko-KR" altLang="en-US" dirty="0"/>
              <a:t> 위한 </a:t>
            </a:r>
            <a:r>
              <a:rPr lang="en-US" altLang="ko-KR" dirty="0"/>
              <a:t>fully connected layer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Hard Attention </a:t>
            </a:r>
            <a:r>
              <a:rPr lang="ko-KR" altLang="en-US" b="1" dirty="0"/>
              <a:t>가중치가 아닌 관계만 설정</a:t>
            </a:r>
            <a:r>
              <a:rPr lang="en-US" altLang="ko-KR" b="1" dirty="0"/>
              <a:t> </a:t>
            </a:r>
            <a:endParaRPr lang="en-US" altLang="ko-KR" dirty="0"/>
          </a:p>
          <a:p>
            <a:r>
              <a:rPr lang="en-US" altLang="ko-KR" b="1" dirty="0"/>
              <a:t>Hard Attention 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en-US" altLang="ko-KR" dirty="0" err="1"/>
              <a:t>Softmax</a:t>
            </a:r>
            <a:r>
              <a:rPr lang="ko-KR" altLang="en-US" dirty="0"/>
              <a:t>는 미분 불가 문제가 생길 수 있음</a:t>
            </a:r>
            <a:r>
              <a:rPr lang="en-US" altLang="ko-KR" dirty="0"/>
              <a:t> : </a:t>
            </a:r>
            <a:r>
              <a:rPr lang="en-US" altLang="ko-KR" dirty="0" err="1"/>
              <a:t>gumbel-softmax</a:t>
            </a:r>
            <a:r>
              <a:rPr lang="en-US" altLang="ko-KR" dirty="0"/>
              <a:t> </a:t>
            </a:r>
            <a:r>
              <a:rPr lang="ko-KR" altLang="en-US" dirty="0"/>
              <a:t>도입으로 미분 가능성의 문제를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Soft Attention</a:t>
            </a:r>
            <a:r>
              <a:rPr lang="ko-KR" altLang="en-US" dirty="0"/>
              <a:t>으로 가중치를 부여함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2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4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8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1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1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Multi-Agent Game Abstraction via Graph Attention Neural Network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2020.10.24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3C44D06A-91C7-432A-958F-1645E381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형태별 데이터 표현 방법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Graph</a:t>
            </a:r>
            <a:r>
              <a:rPr lang="ko-KR" altLang="en-US" sz="2000" b="1" dirty="0"/>
              <a:t>의 표현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098" name="Picture 2" descr="사물의 인터넷. 만약 IoT 네트워크. 인터넷 연결 개념. 로열티 무료 사진, 그림, 이미지 그리고 스톡포토그래피. Image  60513585.">
            <a:extLst>
              <a:ext uri="{FF2B5EF4-FFF2-40B4-BE49-F238E27FC236}">
                <a16:creationId xmlns:a16="http://schemas.microsoft.com/office/drawing/2014/main" id="{1978883E-A4C1-42A4-AFA2-99DCC667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882819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화학실험] 한 눈에 살피는 분자결합, 분자구조 모형조립세트-B형">
            <a:extLst>
              <a:ext uri="{FF2B5EF4-FFF2-40B4-BE49-F238E27FC236}">
                <a16:creationId xmlns:a16="http://schemas.microsoft.com/office/drawing/2014/main" id="{2E5ABBB5-4D73-4F5E-ABED-397F2FC4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07" y="2961062"/>
            <a:ext cx="27734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E41993-9FC4-4C6D-A087-8A4EEEAC65F5}"/>
              </a:ext>
            </a:extLst>
          </p:cNvPr>
          <p:cNvCxnSpPr/>
          <p:nvPr/>
        </p:nvCxnSpPr>
        <p:spPr>
          <a:xfrm>
            <a:off x="6312024" y="3749230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4" descr="유클리드 공간 - 위키백과, 우리 모두의 백과사전">
            <a:extLst>
              <a:ext uri="{FF2B5EF4-FFF2-40B4-BE49-F238E27FC236}">
                <a16:creationId xmlns:a16="http://schemas.microsoft.com/office/drawing/2014/main" id="{2A4C2021-2AC5-44D5-AB3E-8A3606B4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64" y="2273272"/>
            <a:ext cx="3024336" cy="29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A2E2F-0D93-4A42-8098-34B6CC1E6BD2}"/>
              </a:ext>
            </a:extLst>
          </p:cNvPr>
          <p:cNvSpPr txBox="1"/>
          <p:nvPr/>
        </p:nvSpPr>
        <p:spPr>
          <a:xfrm>
            <a:off x="2135560" y="5329018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기본적으로 유클리드 공간에 표현 불가능 하다</a:t>
            </a:r>
            <a:r>
              <a:rPr lang="en-US" altLang="ko-KR" sz="2800" b="1" dirty="0"/>
              <a:t>.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그렇다면 어떻게 해야 신경망  학습이 가능할까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55699-B72D-4B23-840C-147A75806680}"/>
              </a:ext>
            </a:extLst>
          </p:cNvPr>
          <p:cNvSpPr txBox="1"/>
          <p:nvPr/>
        </p:nvSpPr>
        <p:spPr>
          <a:xfrm>
            <a:off x="1382652" y="477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관계도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9DDB1-4F11-4303-B443-B57A5576D907}"/>
              </a:ext>
            </a:extLst>
          </p:cNvPr>
          <p:cNvSpPr txBox="1"/>
          <p:nvPr/>
        </p:nvSpPr>
        <p:spPr>
          <a:xfrm>
            <a:off x="4322286" y="477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분자구조</a:t>
            </a:r>
          </a:p>
        </p:txBody>
      </p:sp>
    </p:spTree>
    <p:extLst>
      <p:ext uri="{BB962C8B-B14F-4D97-AF65-F5344CB8AC3E}">
        <p14:creationId xmlns:p14="http://schemas.microsoft.com/office/powerpoint/2010/main" val="21898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0F3C9E-3DFE-41A2-AB31-D6011C18B808}"/>
              </a:ext>
            </a:extLst>
          </p:cNvPr>
          <p:cNvGrpSpPr/>
          <p:nvPr/>
        </p:nvGrpSpPr>
        <p:grpSpPr>
          <a:xfrm>
            <a:off x="623317" y="2836965"/>
            <a:ext cx="4395242" cy="3471046"/>
            <a:chOff x="609369" y="1974178"/>
            <a:chExt cx="4395242" cy="39531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A5C073-7123-4B83-B50B-0B3D8C2BD2EC}"/>
                </a:ext>
              </a:extLst>
            </p:cNvPr>
            <p:cNvSpPr/>
            <p:nvPr/>
          </p:nvSpPr>
          <p:spPr>
            <a:xfrm>
              <a:off x="839416" y="357301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C7AA-8FB6-4245-81D5-C6A22B26BB31}"/>
                </a:ext>
              </a:extLst>
            </p:cNvPr>
            <p:cNvSpPr/>
            <p:nvPr/>
          </p:nvSpPr>
          <p:spPr>
            <a:xfrm>
              <a:off x="2135560" y="2348880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31C334-4572-4893-AB73-829CA482DE09}"/>
                </a:ext>
              </a:extLst>
            </p:cNvPr>
            <p:cNvSpPr/>
            <p:nvPr/>
          </p:nvSpPr>
          <p:spPr>
            <a:xfrm>
              <a:off x="2135560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3D108B-BBFB-4C88-BFA8-986DA3822189}"/>
                </a:ext>
              </a:extLst>
            </p:cNvPr>
            <p:cNvSpPr/>
            <p:nvPr/>
          </p:nvSpPr>
          <p:spPr>
            <a:xfrm>
              <a:off x="3863752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4760D-10D1-4FF7-A80C-9D3A4C2B2B67}"/>
                </a:ext>
              </a:extLst>
            </p:cNvPr>
            <p:cNvSpPr/>
            <p:nvPr/>
          </p:nvSpPr>
          <p:spPr>
            <a:xfrm>
              <a:off x="3863752" y="2346573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B16DA8A-527A-477F-9D17-CBEB9FA76615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1127448" y="2636912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DA895A-2C2D-4E1A-A1DA-E961E8975E94}"/>
                </a:ext>
              </a:extLst>
            </p:cNvPr>
            <p:cNvCxnSpPr>
              <a:cxnSpLocks/>
              <a:stCxn id="6" idx="4"/>
              <a:endCxn id="10" idx="2"/>
            </p:cNvCxnSpPr>
            <p:nvPr/>
          </p:nvCxnSpPr>
          <p:spPr>
            <a:xfrm>
              <a:off x="1127448" y="4149080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534A827-1923-467B-8630-C4956EBB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784" y="2924944"/>
              <a:ext cx="0" cy="187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0C80F4-591C-4DF0-9E24-AA08361342A0}"/>
                </a:ext>
              </a:extLst>
            </p:cNvPr>
            <p:cNvCxnSpPr>
              <a:cxnSpLocks/>
              <a:stCxn id="10" idx="7"/>
              <a:endCxn id="14" idx="3"/>
            </p:cNvCxnSpPr>
            <p:nvPr/>
          </p:nvCxnSpPr>
          <p:spPr>
            <a:xfrm flipV="1">
              <a:off x="2627261" y="2838274"/>
              <a:ext cx="1320854" cy="204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A9ACFEF-7415-4333-8634-FBD484569119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2627261" y="2840581"/>
              <a:ext cx="1320854" cy="2040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6F49CAC-2E79-4498-8418-A6D24BAB9B83}"/>
                </a:ext>
              </a:extLst>
            </p:cNvPr>
            <p:cNvCxnSpPr>
              <a:cxnSpLocks/>
              <a:stCxn id="14" idx="2"/>
              <a:endCxn id="8" idx="6"/>
            </p:cNvCxnSpPr>
            <p:nvPr/>
          </p:nvCxnSpPr>
          <p:spPr>
            <a:xfrm flipH="1">
              <a:off x="2711624" y="2634605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CB9C4C-5732-4802-8194-839EAF7D4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5080570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A4808EF-776A-411A-B4F1-C5DA0F345498}"/>
                </a:ext>
              </a:extLst>
            </p:cNvPr>
            <p:cNvGrpSpPr/>
            <p:nvPr/>
          </p:nvGrpSpPr>
          <p:grpSpPr>
            <a:xfrm>
              <a:off x="1708262" y="1993702"/>
              <a:ext cx="1430659" cy="289186"/>
              <a:chOff x="5951984" y="3571862"/>
              <a:chExt cx="1430659" cy="28918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5CF4A7-EED7-48DF-820C-8B0A2D1553D5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28C4B7F-7F67-479F-B18B-F12F5F347CD5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066846A-1A88-48C5-BD19-ED869DD039AF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42276F4-2AA7-46AE-A07F-F4F81B1CE715}"/>
                  </a:ext>
                </a:extLst>
              </p:cNvPr>
              <p:cNvSpPr/>
              <p:nvPr/>
            </p:nvSpPr>
            <p:spPr>
              <a:xfrm>
                <a:off x="680662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C05D7DE-6D78-4B75-9129-1C4B4F23CD0E}"/>
                  </a:ext>
                </a:extLst>
              </p:cNvPr>
              <p:cNvSpPr/>
              <p:nvPr/>
            </p:nvSpPr>
            <p:spPr>
              <a:xfrm>
                <a:off x="709463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F2F62BF-26C3-498D-A6B7-46B9506AFC36}"/>
                </a:ext>
              </a:extLst>
            </p:cNvPr>
            <p:cNvGrpSpPr/>
            <p:nvPr/>
          </p:nvGrpSpPr>
          <p:grpSpPr>
            <a:xfrm>
              <a:off x="3425978" y="1974178"/>
              <a:ext cx="1426233" cy="288032"/>
              <a:chOff x="5956410" y="4509120"/>
              <a:chExt cx="1426233" cy="28803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F57C85-07B5-49B9-A8A0-7B9329BDF007}"/>
                  </a:ext>
                </a:extLst>
              </p:cNvPr>
              <p:cNvSpPr/>
              <p:nvPr/>
            </p:nvSpPr>
            <p:spPr>
              <a:xfrm>
                <a:off x="6519566" y="450912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21A00C5-71F0-4334-8773-5CC01F5ECF2A}"/>
                  </a:ext>
                </a:extLst>
              </p:cNvPr>
              <p:cNvSpPr/>
              <p:nvPr/>
            </p:nvSpPr>
            <p:spPr>
              <a:xfrm>
                <a:off x="680662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D15A5D2-7282-4D80-8035-2D9895416CAD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91A006A-06CE-4B89-8FAA-36C1C21A1566}"/>
                  </a:ext>
                </a:extLst>
              </p:cNvPr>
              <p:cNvSpPr/>
              <p:nvPr/>
            </p:nvSpPr>
            <p:spPr>
              <a:xfrm>
                <a:off x="709463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F65FA34-B3C9-47F0-9D53-61F4AC44277C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B3AE881-F625-41A0-981C-55557192B59B}"/>
                </a:ext>
              </a:extLst>
            </p:cNvPr>
            <p:cNvGrpSpPr/>
            <p:nvPr/>
          </p:nvGrpSpPr>
          <p:grpSpPr>
            <a:xfrm>
              <a:off x="1631504" y="5624281"/>
              <a:ext cx="1440050" cy="288032"/>
              <a:chOff x="5942593" y="4881515"/>
              <a:chExt cx="1440050" cy="28803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66E9846-DF65-4E98-8233-529621C8FF01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0E0EADC-3FA4-49E5-A732-E8984184F79F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5B186C1-AF95-40F3-9D97-E494539DC95F}"/>
                  </a:ext>
                </a:extLst>
              </p:cNvPr>
              <p:cNvSpPr/>
              <p:nvPr/>
            </p:nvSpPr>
            <p:spPr>
              <a:xfrm>
                <a:off x="709463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2A3F431-2011-49FF-8444-0254555E087B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6EBE6F7-6C4A-437C-91ED-B2E6597FCBF0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FD022EE-E69C-4B9F-BBED-CAA82B05259F}"/>
                </a:ext>
              </a:extLst>
            </p:cNvPr>
            <p:cNvGrpSpPr/>
            <p:nvPr/>
          </p:nvGrpSpPr>
          <p:grpSpPr>
            <a:xfrm>
              <a:off x="609369" y="4372741"/>
              <a:ext cx="1457118" cy="288779"/>
              <a:chOff x="5948933" y="4148333"/>
              <a:chExt cx="1457118" cy="288779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94142EC-D9E7-4218-9F4A-F81E47E93206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F8D9CA76-CE31-46BE-AFF4-AE188EC24C37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9DE7BC7-CD18-4C39-BD96-352CC3BACBF5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1B1DF52-400C-43F2-AD2B-40017E59A0B5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C7B1870-3618-4752-8A28-CEE95FCB1DD4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40FDFF4-7F3B-4834-810B-449D2A7E746A}"/>
                </a:ext>
              </a:extLst>
            </p:cNvPr>
            <p:cNvGrpSpPr/>
            <p:nvPr/>
          </p:nvGrpSpPr>
          <p:grpSpPr>
            <a:xfrm>
              <a:off x="3563064" y="5637757"/>
              <a:ext cx="1441547" cy="289580"/>
              <a:chOff x="5941096" y="5252362"/>
              <a:chExt cx="1441547" cy="289580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7DEF72C-437B-40C3-B250-37972279C5ED}"/>
                  </a:ext>
                </a:extLst>
              </p:cNvPr>
              <p:cNvSpPr/>
              <p:nvPr/>
            </p:nvSpPr>
            <p:spPr>
              <a:xfrm>
                <a:off x="7094633" y="525391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013B249-FD7F-4EDB-BE61-7F0A588C2B94}"/>
                  </a:ext>
                </a:extLst>
              </p:cNvPr>
              <p:cNvSpPr/>
              <p:nvPr/>
            </p:nvSpPr>
            <p:spPr>
              <a:xfrm>
                <a:off x="6806623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99B875C-A7EE-42CD-9260-B516855144BD}"/>
                  </a:ext>
                </a:extLst>
              </p:cNvPr>
              <p:cNvSpPr/>
              <p:nvPr/>
            </p:nvSpPr>
            <p:spPr>
              <a:xfrm>
                <a:off x="651861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4C09A92-1F95-4F93-8E2B-8A30C99CCDDD}"/>
                  </a:ext>
                </a:extLst>
              </p:cNvPr>
              <p:cNvSpPr/>
              <p:nvPr/>
            </p:nvSpPr>
            <p:spPr>
              <a:xfrm>
                <a:off x="623060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3414C50-43A0-4D46-B363-C7B028E9CFB6}"/>
                  </a:ext>
                </a:extLst>
              </p:cNvPr>
              <p:cNvSpPr/>
              <p:nvPr/>
            </p:nvSpPr>
            <p:spPr>
              <a:xfrm>
                <a:off x="5941096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6EA9961-86D3-404F-BA10-D938863E3B71}"/>
              </a:ext>
            </a:extLst>
          </p:cNvPr>
          <p:cNvGrpSpPr/>
          <p:nvPr/>
        </p:nvGrpSpPr>
        <p:grpSpPr>
          <a:xfrm>
            <a:off x="5978315" y="3079081"/>
            <a:ext cx="2047696" cy="431073"/>
            <a:chOff x="5948933" y="4148936"/>
            <a:chExt cx="1441405" cy="2897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F4B1068-54E1-4F07-B002-7EECC5411EDD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83CCF2-73ED-45ED-9B09-075CD5C5BA72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F18B372-9C68-4240-A667-7C1401F93198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4D4945-843E-4CE4-A062-CBD37B2ABFE9}"/>
                </a:ext>
              </a:extLst>
            </p:cNvPr>
            <p:cNvSpPr/>
            <p:nvPr/>
          </p:nvSpPr>
          <p:spPr>
            <a:xfrm>
              <a:off x="6812963" y="415060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64C86C7-6819-4DF2-BAAA-257BD0A05681}"/>
                </a:ext>
              </a:extLst>
            </p:cNvPr>
            <p:cNvSpPr/>
            <p:nvPr/>
          </p:nvSpPr>
          <p:spPr>
            <a:xfrm>
              <a:off x="7102328" y="4148936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2A01C75-454F-4363-BAC1-1AEA2D7FFD4C}"/>
              </a:ext>
            </a:extLst>
          </p:cNvPr>
          <p:cNvGrpSpPr/>
          <p:nvPr/>
        </p:nvGrpSpPr>
        <p:grpSpPr>
          <a:xfrm>
            <a:off x="5979183" y="4374442"/>
            <a:ext cx="2047898" cy="430892"/>
            <a:chOff x="5941096" y="5252362"/>
            <a:chExt cx="1441547" cy="28958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DB66E1-7FC1-426A-914E-88232C2DC6C8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5916AA-D814-4256-B29E-092AE7965D83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34ED569-4F0E-434D-ADAA-F1E99A1C5F14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0D53B6F-8D5C-49E3-B0FC-0E89BAAC4D40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7DC92D-DF03-403E-8501-99E855EA93B9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9E3A5D1-B2A5-43BD-981F-CDEC8B0D579B}"/>
              </a:ext>
            </a:extLst>
          </p:cNvPr>
          <p:cNvGrpSpPr/>
          <p:nvPr/>
        </p:nvGrpSpPr>
        <p:grpSpPr>
          <a:xfrm>
            <a:off x="5978316" y="3511002"/>
            <a:ext cx="2044383" cy="430306"/>
            <a:chOff x="5951984" y="3571862"/>
            <a:chExt cx="1439073" cy="28918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77E3E58-D385-4B2E-8C38-BE3D073D4C8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6753202-48C9-4BBA-9320-3DEF52A5891F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AA38FE2-43EF-4452-9320-26638671B2C1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109506A-2EBF-4F05-9529-3919FAA154A7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7C0D5E6-F630-4749-B691-3D4E6E7E408D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DB64232-0CF1-4114-A1C9-3DD7F251EAA2}"/>
              </a:ext>
            </a:extLst>
          </p:cNvPr>
          <p:cNvGrpSpPr/>
          <p:nvPr/>
        </p:nvGrpSpPr>
        <p:grpSpPr>
          <a:xfrm>
            <a:off x="5976150" y="3942723"/>
            <a:ext cx="2048716" cy="431720"/>
            <a:chOff x="5944926" y="4507016"/>
            <a:chExt cx="1442123" cy="29013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F1D1A3D-884A-4301-A78D-16DC78B70B48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955BA07-C0AD-4576-B562-343988F1BE53}"/>
                </a:ext>
              </a:extLst>
            </p:cNvPr>
            <p:cNvSpPr/>
            <p:nvPr/>
          </p:nvSpPr>
          <p:spPr>
            <a:xfrm>
              <a:off x="6819350" y="4508951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AD6F7C-855A-4F93-B7CC-35740970AEA5}"/>
                </a:ext>
              </a:extLst>
            </p:cNvPr>
            <p:cNvSpPr/>
            <p:nvPr/>
          </p:nvSpPr>
          <p:spPr>
            <a:xfrm>
              <a:off x="6239449" y="4508951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6465C3D-0028-432E-A49E-C9BC99160C25}"/>
                </a:ext>
              </a:extLst>
            </p:cNvPr>
            <p:cNvSpPr/>
            <p:nvPr/>
          </p:nvSpPr>
          <p:spPr>
            <a:xfrm>
              <a:off x="7099039" y="4507016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0112C34-D033-44D0-A0DC-A98D4A3A5BDE}"/>
                </a:ext>
              </a:extLst>
            </p:cNvPr>
            <p:cNvSpPr/>
            <p:nvPr/>
          </p:nvSpPr>
          <p:spPr>
            <a:xfrm>
              <a:off x="5944926" y="4507016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6038006-7233-402C-900C-0DB1FBB2B3C1}"/>
              </a:ext>
            </a:extLst>
          </p:cNvPr>
          <p:cNvGrpSpPr/>
          <p:nvPr/>
        </p:nvGrpSpPr>
        <p:grpSpPr>
          <a:xfrm>
            <a:off x="5976152" y="4814667"/>
            <a:ext cx="2046550" cy="428590"/>
            <a:chOff x="5942593" y="4881514"/>
            <a:chExt cx="1440598" cy="28803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EB511A8-C599-4590-8092-EF03E5548EA9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196D13-B3D4-45F6-805F-1BF2CE0665FC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82F24D4-EC6A-483E-BB20-4A0A592D46DD}"/>
                </a:ext>
              </a:extLst>
            </p:cNvPr>
            <p:cNvSpPr/>
            <p:nvPr/>
          </p:nvSpPr>
          <p:spPr>
            <a:xfrm>
              <a:off x="7095181" y="4881514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C9BFA4B-404F-41BD-A21E-2FD43C087ED6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9ADA2D7-6923-4B3A-8AC7-0CD79517D78F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14F6C56-5160-4F84-9A27-D44B100E1EDB}"/>
              </a:ext>
            </a:extLst>
          </p:cNvPr>
          <p:cNvSpPr txBox="1"/>
          <p:nvPr/>
        </p:nvSpPr>
        <p:spPr>
          <a:xfrm>
            <a:off x="5592919" y="260658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Node-feature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F2348-4211-49D8-B54C-457EB2988C2C}"/>
              </a:ext>
            </a:extLst>
          </p:cNvPr>
          <p:cNvSpPr txBox="1"/>
          <p:nvPr/>
        </p:nvSpPr>
        <p:spPr>
          <a:xfrm>
            <a:off x="8642538" y="2791253"/>
            <a:ext cx="3312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Node: </a:t>
            </a:r>
            <a:r>
              <a:rPr lang="ko-KR" altLang="en-US" dirty="0"/>
              <a:t>도시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편의점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 PC</a:t>
            </a:r>
            <a:r>
              <a:rPr lang="ko-KR" altLang="en-US" dirty="0"/>
              <a:t>방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인구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가구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등록 차량 대 수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3C6808-96DD-4074-90C4-664E2E5A97A1}"/>
              </a:ext>
            </a:extLst>
          </p:cNvPr>
          <p:cNvCxnSpPr/>
          <p:nvPr/>
        </p:nvCxnSpPr>
        <p:spPr>
          <a:xfrm>
            <a:off x="8256240" y="1417638"/>
            <a:ext cx="0" cy="544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A22D9E-A037-4EE0-B343-80774D1C9E42}"/>
              </a:ext>
            </a:extLst>
          </p:cNvPr>
          <p:cNvSpPr txBox="1"/>
          <p:nvPr/>
        </p:nvSpPr>
        <p:spPr>
          <a:xfrm>
            <a:off x="2433797" y="1796711"/>
            <a:ext cx="43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그래프의 속성 정보</a:t>
            </a:r>
          </a:p>
        </p:txBody>
      </p:sp>
    </p:spTree>
    <p:extLst>
      <p:ext uri="{BB962C8B-B14F-4D97-AF65-F5344CB8AC3E}">
        <p14:creationId xmlns:p14="http://schemas.microsoft.com/office/powerpoint/2010/main" val="274880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3CB25E-6B90-431F-9D38-A8F091814A4A}"/>
              </a:ext>
            </a:extLst>
          </p:cNvPr>
          <p:cNvGrpSpPr/>
          <p:nvPr/>
        </p:nvGrpSpPr>
        <p:grpSpPr>
          <a:xfrm>
            <a:off x="1487488" y="2924944"/>
            <a:ext cx="3600400" cy="2657524"/>
            <a:chOff x="853364" y="3163944"/>
            <a:chExt cx="3600400" cy="265752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A5C073-7123-4B83-B50B-0B3D8C2BD2EC}"/>
                </a:ext>
              </a:extLst>
            </p:cNvPr>
            <p:cNvSpPr/>
            <p:nvPr/>
          </p:nvSpPr>
          <p:spPr>
            <a:xfrm>
              <a:off x="853364" y="4240814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C7AA-8FB6-4245-81D5-C6A22B26BB31}"/>
                </a:ext>
              </a:extLst>
            </p:cNvPr>
            <p:cNvSpPr/>
            <p:nvPr/>
          </p:nvSpPr>
          <p:spPr>
            <a:xfrm>
              <a:off x="2149508" y="3165970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31C334-4572-4893-AB73-829CA482DE09}"/>
                </a:ext>
              </a:extLst>
            </p:cNvPr>
            <p:cNvSpPr/>
            <p:nvPr/>
          </p:nvSpPr>
          <p:spPr>
            <a:xfrm>
              <a:off x="2149508" y="5315659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3D108B-BBFB-4C88-BFA8-986DA3822189}"/>
                </a:ext>
              </a:extLst>
            </p:cNvPr>
            <p:cNvSpPr/>
            <p:nvPr/>
          </p:nvSpPr>
          <p:spPr>
            <a:xfrm>
              <a:off x="3877700" y="5315659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4760D-10D1-4FF7-A80C-9D3A4C2B2B67}"/>
                </a:ext>
              </a:extLst>
            </p:cNvPr>
            <p:cNvSpPr/>
            <p:nvPr/>
          </p:nvSpPr>
          <p:spPr>
            <a:xfrm>
              <a:off x="3877700" y="3163944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B16DA8A-527A-477F-9D17-CBEB9FA76615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1141396" y="3418874"/>
              <a:ext cx="1008112" cy="82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DA895A-2C2D-4E1A-A1DA-E961E8975E94}"/>
                </a:ext>
              </a:extLst>
            </p:cNvPr>
            <p:cNvCxnSpPr>
              <a:cxnSpLocks/>
              <a:stCxn id="6" idx="4"/>
              <a:endCxn id="10" idx="2"/>
            </p:cNvCxnSpPr>
            <p:nvPr/>
          </p:nvCxnSpPr>
          <p:spPr>
            <a:xfrm>
              <a:off x="1141396" y="4746624"/>
              <a:ext cx="1008112" cy="82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534A827-1923-467B-8630-C4956EBB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5732" y="3671779"/>
              <a:ext cx="0" cy="1643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0C80F4-591C-4DF0-9E24-AA08361342A0}"/>
                </a:ext>
              </a:extLst>
            </p:cNvPr>
            <p:cNvCxnSpPr>
              <a:cxnSpLocks/>
              <a:stCxn id="10" idx="7"/>
              <a:endCxn id="14" idx="3"/>
            </p:cNvCxnSpPr>
            <p:nvPr/>
          </p:nvCxnSpPr>
          <p:spPr>
            <a:xfrm flipV="1">
              <a:off x="2641209" y="3595679"/>
              <a:ext cx="1320854" cy="1794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A9ACFEF-7415-4333-8634-FBD484569119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2641209" y="3597705"/>
              <a:ext cx="1320854" cy="1792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6F49CAC-2E79-4498-8418-A6D24BAB9B83}"/>
                </a:ext>
              </a:extLst>
            </p:cNvPr>
            <p:cNvCxnSpPr>
              <a:cxnSpLocks/>
              <a:stCxn id="14" idx="2"/>
              <a:endCxn id="8" idx="6"/>
            </p:cNvCxnSpPr>
            <p:nvPr/>
          </p:nvCxnSpPr>
          <p:spPr>
            <a:xfrm flipH="1">
              <a:off x="2725572" y="3416849"/>
              <a:ext cx="1152128" cy="2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CB9C4C-5732-4802-8194-839EAF7D4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5572" y="5564513"/>
              <a:ext cx="1152128" cy="2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A22D9E-A037-4EE0-B343-80774D1C9E42}"/>
              </a:ext>
            </a:extLst>
          </p:cNvPr>
          <p:cNvSpPr txBox="1"/>
          <p:nvPr/>
        </p:nvSpPr>
        <p:spPr>
          <a:xfrm>
            <a:off x="3899761" y="1810940"/>
            <a:ext cx="43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그래프의 관계 정보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9029530B-5E85-4F48-B6B0-4F4BEDFE59B6}"/>
              </a:ext>
            </a:extLst>
          </p:cNvPr>
          <p:cNvGraphicFramePr>
            <a:graphicFrameLocks noGrp="1"/>
          </p:cNvGraphicFramePr>
          <p:nvPr/>
        </p:nvGraphicFramePr>
        <p:xfrm>
          <a:off x="6699076" y="2651966"/>
          <a:ext cx="3672410" cy="320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228177254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753897095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714752775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3038012009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820751904"/>
                    </a:ext>
                  </a:extLst>
                </a:gridCol>
              </a:tblGrid>
              <a:tr h="63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63592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224149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03573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730837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72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14B887-D9EB-4BCF-B212-6F4A5E96F61D}"/>
              </a:ext>
            </a:extLst>
          </p:cNvPr>
          <p:cNvSpPr txBox="1"/>
          <p:nvPr/>
        </p:nvSpPr>
        <p:spPr>
          <a:xfrm>
            <a:off x="7131125" y="58667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Adjacency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DDAD33-3A82-4B05-A2D4-8198B31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CORA Data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</a:p>
          <a:p>
            <a:pPr lvl="1"/>
            <a:r>
              <a:rPr lang="ko-KR" altLang="en-US" b="1" dirty="0"/>
              <a:t>논문 인용 관련 데이터 셋이다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/>
              <a:t>Node : 2708</a:t>
            </a:r>
          </a:p>
          <a:p>
            <a:pPr lvl="3"/>
            <a:r>
              <a:rPr lang="ko-KR" altLang="en-US" dirty="0"/>
              <a:t>논문들을 의미함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Edges : 5427</a:t>
            </a:r>
          </a:p>
          <a:p>
            <a:pPr lvl="3"/>
            <a:r>
              <a:rPr lang="ko-KR" altLang="en-US" dirty="0"/>
              <a:t>논문간의 연관성을 의미함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Class : 7</a:t>
            </a:r>
          </a:p>
          <a:p>
            <a:pPr lvl="3"/>
            <a:r>
              <a:rPr lang="ko-KR" altLang="en-US" dirty="0"/>
              <a:t>논문의 종류를 의미한다</a:t>
            </a:r>
            <a:r>
              <a:rPr lang="en-US" altLang="ko-KR" dirty="0"/>
              <a:t>.(ex, deep learning, reinforcement learning, </a:t>
            </a:r>
            <a:r>
              <a:rPr lang="en-US" altLang="ko-KR" dirty="0" err="1"/>
              <a:t>etc</a:t>
            </a:r>
            <a:r>
              <a:rPr lang="en-US" altLang="ko-KR" dirty="0"/>
              <a:t>…)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Features : 1433</a:t>
            </a:r>
          </a:p>
          <a:p>
            <a:pPr lvl="3"/>
            <a:r>
              <a:rPr lang="ko-KR" altLang="en-US" dirty="0"/>
              <a:t>한 논문의 특징을 의미한다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endParaRPr lang="en-US" altLang="ko-KR" sz="1800" b="1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628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DDAD33-3A82-4B05-A2D4-8198B31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95" y="1630362"/>
            <a:ext cx="10972800" cy="4953000"/>
          </a:xfrm>
        </p:spPr>
        <p:txBody>
          <a:bodyPr/>
          <a:lstStyle/>
          <a:p>
            <a:r>
              <a:rPr lang="en-US" altLang="ko-KR" b="1" dirty="0"/>
              <a:t>CORA Data</a:t>
            </a:r>
            <a:r>
              <a:rPr lang="ko-KR" altLang="en-US" b="1" dirty="0"/>
              <a:t> </a:t>
            </a:r>
            <a:r>
              <a:rPr lang="en-US" altLang="ko-KR" b="1" dirty="0"/>
              <a:t>set(</a:t>
            </a:r>
            <a:r>
              <a:rPr lang="en-US" altLang="ko-KR" b="1" dirty="0">
                <a:solidFill>
                  <a:srgbClr val="FF0000"/>
                </a:solidFill>
              </a:rPr>
              <a:t>Node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Features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EE3377"/>
                </a:solidFill>
              </a:rPr>
              <a:t>Class</a:t>
            </a:r>
            <a:r>
              <a:rPr lang="en-US" altLang="ko-KR" b="1" dirty="0"/>
              <a:t>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endParaRPr lang="en-US" altLang="ko-KR" sz="1800" b="1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E8C9C-C065-4A33-A7B5-315753DF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6" y="2348880"/>
            <a:ext cx="4267200" cy="4048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26CAE2-C17F-4DA8-9E33-0EDD012B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06" y="2348880"/>
            <a:ext cx="5610225" cy="40481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A3A9E3-EEC9-4161-AE0C-E14E5F847335}"/>
              </a:ext>
            </a:extLst>
          </p:cNvPr>
          <p:cNvGrpSpPr/>
          <p:nvPr/>
        </p:nvGrpSpPr>
        <p:grpSpPr>
          <a:xfrm>
            <a:off x="5272516" y="4372942"/>
            <a:ext cx="331662" cy="72008"/>
            <a:chOff x="5735960" y="1772816"/>
            <a:chExt cx="331662" cy="7200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C544517-3F3B-4E2D-B958-7A56851C59AB}"/>
                </a:ext>
              </a:extLst>
            </p:cNvPr>
            <p:cNvSpPr/>
            <p:nvPr/>
          </p:nvSpPr>
          <p:spPr>
            <a:xfrm>
              <a:off x="5735960" y="1772816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A64BD7F-184A-4F38-9465-17F3008A3DB0}"/>
                </a:ext>
              </a:extLst>
            </p:cNvPr>
            <p:cNvSpPr/>
            <p:nvPr/>
          </p:nvSpPr>
          <p:spPr>
            <a:xfrm>
              <a:off x="5865787" y="1772816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5677C4-5D4C-444F-AFFF-3E22A53D72C4}"/>
                </a:ext>
              </a:extLst>
            </p:cNvPr>
            <p:cNvSpPr/>
            <p:nvPr/>
          </p:nvSpPr>
          <p:spPr>
            <a:xfrm>
              <a:off x="5995614" y="1772816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83DD39-C57B-4237-9ECA-70284E60E963}"/>
              </a:ext>
            </a:extLst>
          </p:cNvPr>
          <p:cNvSpPr/>
          <p:nvPr/>
        </p:nvSpPr>
        <p:spPr>
          <a:xfrm>
            <a:off x="1404044" y="2644924"/>
            <a:ext cx="662261" cy="37600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56DCD-1FA8-4EEE-9C23-5CB8FBE84265}"/>
              </a:ext>
            </a:extLst>
          </p:cNvPr>
          <p:cNvSpPr/>
          <p:nvPr/>
        </p:nvSpPr>
        <p:spPr>
          <a:xfrm>
            <a:off x="2095215" y="2636912"/>
            <a:ext cx="8136904" cy="37600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059207-D836-4AE0-9E6E-94410DE595DC}"/>
              </a:ext>
            </a:extLst>
          </p:cNvPr>
          <p:cNvSpPr/>
          <p:nvPr/>
        </p:nvSpPr>
        <p:spPr>
          <a:xfrm>
            <a:off x="10279450" y="2644924"/>
            <a:ext cx="1280181" cy="3760093"/>
          </a:xfrm>
          <a:prstGeom prst="rect">
            <a:avLst/>
          </a:prstGeom>
          <a:noFill/>
          <a:ln w="28575" cap="flat" cmpd="sng" algn="ctr">
            <a:solidFill>
              <a:srgbClr val="EE337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DDAD33-3A82-4B05-A2D4-8198B31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95" y="1630362"/>
            <a:ext cx="10972800" cy="4953000"/>
          </a:xfrm>
        </p:spPr>
        <p:txBody>
          <a:bodyPr/>
          <a:lstStyle/>
          <a:p>
            <a:r>
              <a:rPr lang="en-US" altLang="ko-KR" b="1" dirty="0"/>
              <a:t>CORA Data</a:t>
            </a:r>
            <a:r>
              <a:rPr lang="ko-KR" altLang="en-US" b="1" dirty="0"/>
              <a:t> </a:t>
            </a:r>
            <a:r>
              <a:rPr lang="en-US" altLang="ko-KR" b="1" dirty="0"/>
              <a:t>set(Edges)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endParaRPr lang="en-US" altLang="ko-KR" sz="1800" b="1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FA971-36A2-4692-BEDF-8D70EF1F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276872"/>
            <a:ext cx="5029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Calibri (제목)"/>
                <a:ea typeface="+mj-ea"/>
              </a:rPr>
              <a:t>GNN</a:t>
            </a:r>
            <a:r>
              <a:rPr lang="ko-KR" altLang="en-US" sz="4000" b="1" dirty="0">
                <a:latin typeface="Calibri (제목)"/>
                <a:ea typeface="+mj-ea"/>
              </a:rPr>
              <a:t>의 학습</a:t>
            </a:r>
            <a:br>
              <a:rPr lang="ko-KR" altLang="en-US" sz="4000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3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역할</a:t>
            </a:r>
            <a:endParaRPr lang="en-US" altLang="ko-KR" dirty="0"/>
          </a:p>
          <a:p>
            <a:pPr lvl="1"/>
            <a:r>
              <a:rPr lang="en-US" altLang="ko-KR" dirty="0"/>
              <a:t>Node Level</a:t>
            </a:r>
          </a:p>
          <a:p>
            <a:pPr lvl="1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B40B03-94EF-476E-9F59-031DC3185B95}"/>
              </a:ext>
            </a:extLst>
          </p:cNvPr>
          <p:cNvSpPr/>
          <p:nvPr/>
        </p:nvSpPr>
        <p:spPr>
          <a:xfrm>
            <a:off x="1487488" y="400181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3A3CBA-FB68-49AC-BDB4-6B5C849EEE44}"/>
              </a:ext>
            </a:extLst>
          </p:cNvPr>
          <p:cNvSpPr/>
          <p:nvPr/>
        </p:nvSpPr>
        <p:spPr>
          <a:xfrm>
            <a:off x="2783632" y="2926970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034262-D432-4DBD-BC8E-7958F75CF726}"/>
              </a:ext>
            </a:extLst>
          </p:cNvPr>
          <p:cNvSpPr/>
          <p:nvPr/>
        </p:nvSpPr>
        <p:spPr>
          <a:xfrm>
            <a:off x="2783632" y="5076659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E4ABDA-2360-4F29-9196-F2C4A608D827}"/>
              </a:ext>
            </a:extLst>
          </p:cNvPr>
          <p:cNvSpPr/>
          <p:nvPr/>
        </p:nvSpPr>
        <p:spPr>
          <a:xfrm>
            <a:off x="4511824" y="5076659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012F49-B8E8-4650-A900-E86342AA5DE3}"/>
              </a:ext>
            </a:extLst>
          </p:cNvPr>
          <p:cNvSpPr/>
          <p:nvPr/>
        </p:nvSpPr>
        <p:spPr>
          <a:xfrm>
            <a:off x="4511824" y="292494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C53060-2304-41F2-8DF3-56AC76A0B7B4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V="1">
            <a:off x="1775520" y="3179874"/>
            <a:ext cx="1008112" cy="82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DA94AF-3DFA-4312-B69B-C60C96471AF4}"/>
              </a:ext>
            </a:extLst>
          </p:cNvPr>
          <p:cNvCxnSpPr>
            <a:cxnSpLocks/>
            <a:stCxn id="20" idx="4"/>
            <a:endCxn id="23" idx="2"/>
          </p:cNvCxnSpPr>
          <p:nvPr/>
        </p:nvCxnSpPr>
        <p:spPr>
          <a:xfrm>
            <a:off x="1775520" y="4507624"/>
            <a:ext cx="1008112" cy="82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57381B-FE4C-4A38-86F6-93E61B83268D}"/>
              </a:ext>
            </a:extLst>
          </p:cNvPr>
          <p:cNvCxnSpPr>
            <a:cxnSpLocks/>
          </p:cNvCxnSpPr>
          <p:nvPr/>
        </p:nvCxnSpPr>
        <p:spPr>
          <a:xfrm flipV="1">
            <a:off x="4799856" y="3432779"/>
            <a:ext cx="0" cy="16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5BA76E-5741-42D8-B736-C5A92E2DA849}"/>
              </a:ext>
            </a:extLst>
          </p:cNvPr>
          <p:cNvCxnSpPr>
            <a:cxnSpLocks/>
            <a:stCxn id="23" idx="7"/>
            <a:endCxn id="26" idx="3"/>
          </p:cNvCxnSpPr>
          <p:nvPr/>
        </p:nvCxnSpPr>
        <p:spPr>
          <a:xfrm flipV="1">
            <a:off x="3275333" y="3356679"/>
            <a:ext cx="1320854" cy="179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6A52E2-AD42-46B5-AA76-1EEB037ACC8D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3275333" y="3358705"/>
            <a:ext cx="1320854" cy="1792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9AF8EF-6F57-4467-B3D2-9A15E939292F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>
            <a:off x="3359696" y="3177849"/>
            <a:ext cx="1152128" cy="2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D25BF3-3F97-4702-BCBE-E4DF6BC8E449}"/>
              </a:ext>
            </a:extLst>
          </p:cNvPr>
          <p:cNvCxnSpPr>
            <a:cxnSpLocks/>
          </p:cNvCxnSpPr>
          <p:nvPr/>
        </p:nvCxnSpPr>
        <p:spPr>
          <a:xfrm flipH="1">
            <a:off x="3359696" y="5325513"/>
            <a:ext cx="1152128" cy="2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3137126-ACC0-4E75-8890-82BD516EEA45}"/>
              </a:ext>
            </a:extLst>
          </p:cNvPr>
          <p:cNvSpPr/>
          <p:nvPr/>
        </p:nvSpPr>
        <p:spPr>
          <a:xfrm>
            <a:off x="6096000" y="3933056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F4DB51-DC44-499F-B03D-21890DE342B1}"/>
              </a:ext>
            </a:extLst>
          </p:cNvPr>
          <p:cNvSpPr/>
          <p:nvPr/>
        </p:nvSpPr>
        <p:spPr>
          <a:xfrm>
            <a:off x="7149605" y="393305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84DBD0-A2F3-49F7-AF8F-CB0E5F4B463F}"/>
              </a:ext>
            </a:extLst>
          </p:cNvPr>
          <p:cNvSpPr/>
          <p:nvPr/>
        </p:nvSpPr>
        <p:spPr>
          <a:xfrm>
            <a:off x="8204104" y="391400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8F043F0-CE85-4647-BA95-D09D7346DB96}"/>
              </a:ext>
            </a:extLst>
          </p:cNvPr>
          <p:cNvSpPr/>
          <p:nvPr/>
        </p:nvSpPr>
        <p:spPr>
          <a:xfrm>
            <a:off x="9192344" y="391400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9EE6AD-9375-42B4-B4E8-8E44A14E4307}"/>
              </a:ext>
            </a:extLst>
          </p:cNvPr>
          <p:cNvSpPr/>
          <p:nvPr/>
        </p:nvSpPr>
        <p:spPr>
          <a:xfrm>
            <a:off x="10180584" y="3914003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16F49EE-DF61-4FAB-A0FD-DEA32E498D76}"/>
              </a:ext>
            </a:extLst>
          </p:cNvPr>
          <p:cNvCxnSpPr>
            <a:stCxn id="5" idx="0"/>
          </p:cNvCxnSpPr>
          <p:nvPr/>
        </p:nvCxnSpPr>
        <p:spPr>
          <a:xfrm flipV="1">
            <a:off x="638403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AE9699C-6D5E-4F77-90AF-6D5B7161938E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384032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D9B1D0-E860-4279-8870-8853F070B0F3}"/>
              </a:ext>
            </a:extLst>
          </p:cNvPr>
          <p:cNvSpPr txBox="1"/>
          <p:nvPr/>
        </p:nvSpPr>
        <p:spPr>
          <a:xfrm>
            <a:off x="5843973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4C670D-4467-4D5E-896B-00E93C9CF1C2}"/>
              </a:ext>
            </a:extLst>
          </p:cNvPr>
          <p:cNvSpPr txBox="1"/>
          <p:nvPr/>
        </p:nvSpPr>
        <p:spPr>
          <a:xfrm>
            <a:off x="5843972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5AA154-45F9-4216-A97F-26CEC3CB9D7E}"/>
              </a:ext>
            </a:extLst>
          </p:cNvPr>
          <p:cNvCxnSpPr/>
          <p:nvPr/>
        </p:nvCxnSpPr>
        <p:spPr>
          <a:xfrm flipV="1">
            <a:off x="7441332" y="351040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F71B0B-36BC-4EB2-BC47-0B5842D0A787}"/>
              </a:ext>
            </a:extLst>
          </p:cNvPr>
          <p:cNvCxnSpPr>
            <a:cxnSpLocks/>
          </p:cNvCxnSpPr>
          <p:nvPr/>
        </p:nvCxnSpPr>
        <p:spPr>
          <a:xfrm flipV="1">
            <a:off x="7441332" y="4448266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6B9078B-2C67-4E05-AFF0-FD08CD2602AB}"/>
              </a:ext>
            </a:extLst>
          </p:cNvPr>
          <p:cNvSpPr txBox="1"/>
          <p:nvPr/>
        </p:nvSpPr>
        <p:spPr>
          <a:xfrm>
            <a:off x="6901273" y="4799311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6A2C74-7767-4690-98A2-8D368C92C9BA}"/>
              </a:ext>
            </a:extLst>
          </p:cNvPr>
          <p:cNvSpPr txBox="1"/>
          <p:nvPr/>
        </p:nvSpPr>
        <p:spPr>
          <a:xfrm>
            <a:off x="6901272" y="3109719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FEE93F-7599-4A11-82C5-31E74F2927EB}"/>
              </a:ext>
            </a:extLst>
          </p:cNvPr>
          <p:cNvCxnSpPr/>
          <p:nvPr/>
        </p:nvCxnSpPr>
        <p:spPr>
          <a:xfrm flipV="1">
            <a:off x="8486585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DA6F937-956D-48CF-B7B9-04493A005808}"/>
              </a:ext>
            </a:extLst>
          </p:cNvPr>
          <p:cNvCxnSpPr>
            <a:cxnSpLocks/>
          </p:cNvCxnSpPr>
          <p:nvPr/>
        </p:nvCxnSpPr>
        <p:spPr>
          <a:xfrm flipV="1">
            <a:off x="8486585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14A675-72CE-4AA7-A162-C43905595663}"/>
              </a:ext>
            </a:extLst>
          </p:cNvPr>
          <p:cNvSpPr txBox="1"/>
          <p:nvPr/>
        </p:nvSpPr>
        <p:spPr>
          <a:xfrm>
            <a:off x="7946526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5200AC-394A-4225-B970-4DDAC43322E0}"/>
              </a:ext>
            </a:extLst>
          </p:cNvPr>
          <p:cNvSpPr txBox="1"/>
          <p:nvPr/>
        </p:nvSpPr>
        <p:spPr>
          <a:xfrm>
            <a:off x="7946525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명사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1C2AD01-6C0A-41BD-9F85-A3895837E777}"/>
              </a:ext>
            </a:extLst>
          </p:cNvPr>
          <p:cNvCxnSpPr/>
          <p:nvPr/>
        </p:nvCxnSpPr>
        <p:spPr>
          <a:xfrm flipV="1">
            <a:off x="9486183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AE4F088-7B4D-4DC1-B7A6-FB3EC78E4D79}"/>
              </a:ext>
            </a:extLst>
          </p:cNvPr>
          <p:cNvCxnSpPr>
            <a:cxnSpLocks/>
          </p:cNvCxnSpPr>
          <p:nvPr/>
        </p:nvCxnSpPr>
        <p:spPr>
          <a:xfrm flipV="1">
            <a:off x="9486183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D99BF5-BE60-4637-85F8-7C1BED6F2999}"/>
              </a:ext>
            </a:extLst>
          </p:cNvPr>
          <p:cNvSpPr txBox="1"/>
          <p:nvPr/>
        </p:nvSpPr>
        <p:spPr>
          <a:xfrm>
            <a:off x="8946124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4C87AB-3268-48F0-BE7D-561FB06C33E9}"/>
              </a:ext>
            </a:extLst>
          </p:cNvPr>
          <p:cNvSpPr txBox="1"/>
          <p:nvPr/>
        </p:nvSpPr>
        <p:spPr>
          <a:xfrm>
            <a:off x="8946123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1C517B-FC57-4F14-913E-A00E1664A66B}"/>
              </a:ext>
            </a:extLst>
          </p:cNvPr>
          <p:cNvCxnSpPr/>
          <p:nvPr/>
        </p:nvCxnSpPr>
        <p:spPr>
          <a:xfrm flipV="1">
            <a:off x="10474167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2DD82F8-5E4A-4108-BDFB-EA56B794C0F5}"/>
              </a:ext>
            </a:extLst>
          </p:cNvPr>
          <p:cNvCxnSpPr>
            <a:cxnSpLocks/>
          </p:cNvCxnSpPr>
          <p:nvPr/>
        </p:nvCxnSpPr>
        <p:spPr>
          <a:xfrm flipV="1">
            <a:off x="10474167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B17C83-1E5B-484A-9436-E35A2A51D2A8}"/>
              </a:ext>
            </a:extLst>
          </p:cNvPr>
          <p:cNvSpPr txBox="1"/>
          <p:nvPr/>
        </p:nvSpPr>
        <p:spPr>
          <a:xfrm>
            <a:off x="9934108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E4BF11-0D84-4B88-86F5-8A66918F775B}"/>
              </a:ext>
            </a:extLst>
          </p:cNvPr>
          <p:cNvSpPr txBox="1"/>
          <p:nvPr/>
        </p:nvSpPr>
        <p:spPr>
          <a:xfrm>
            <a:off x="9934107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200BB-44AF-4E82-AF4A-F1D600ABC4B3}"/>
              </a:ext>
            </a:extLst>
          </p:cNvPr>
          <p:cNvSpPr txBox="1"/>
          <p:nvPr/>
        </p:nvSpPr>
        <p:spPr>
          <a:xfrm>
            <a:off x="4007766" y="5805393"/>
            <a:ext cx="44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Node: </a:t>
            </a:r>
            <a:r>
              <a:rPr lang="ko-KR" altLang="en-US" dirty="0"/>
              <a:t>단어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Task : </a:t>
            </a:r>
            <a:r>
              <a:rPr lang="ko-KR" altLang="en-US" dirty="0"/>
              <a:t>품사를 분류한다</a:t>
            </a:r>
          </a:p>
        </p:txBody>
      </p:sp>
    </p:spTree>
    <p:extLst>
      <p:ext uri="{BB962C8B-B14F-4D97-AF65-F5344CB8AC3E}">
        <p14:creationId xmlns:p14="http://schemas.microsoft.com/office/powerpoint/2010/main" val="36127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역할</a:t>
            </a:r>
            <a:endParaRPr lang="en-US" altLang="ko-KR" dirty="0"/>
          </a:p>
          <a:p>
            <a:pPr lvl="1"/>
            <a:r>
              <a:rPr lang="en-US" altLang="ko-KR" dirty="0"/>
              <a:t>Edge Level</a:t>
            </a:r>
          </a:p>
          <a:p>
            <a:pPr lvl="1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B40B03-94EF-476E-9F59-031DC3185B95}"/>
              </a:ext>
            </a:extLst>
          </p:cNvPr>
          <p:cNvSpPr/>
          <p:nvPr/>
        </p:nvSpPr>
        <p:spPr>
          <a:xfrm>
            <a:off x="1487488" y="4001814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3A3CBA-FB68-49AC-BDB4-6B5C849EEE44}"/>
              </a:ext>
            </a:extLst>
          </p:cNvPr>
          <p:cNvSpPr/>
          <p:nvPr/>
        </p:nvSpPr>
        <p:spPr>
          <a:xfrm>
            <a:off x="2783632" y="2926970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034262-D432-4DBD-BC8E-7958F75CF726}"/>
              </a:ext>
            </a:extLst>
          </p:cNvPr>
          <p:cNvSpPr/>
          <p:nvPr/>
        </p:nvSpPr>
        <p:spPr>
          <a:xfrm>
            <a:off x="2783632" y="5076659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E4ABDA-2360-4F29-9196-F2C4A608D827}"/>
              </a:ext>
            </a:extLst>
          </p:cNvPr>
          <p:cNvSpPr/>
          <p:nvPr/>
        </p:nvSpPr>
        <p:spPr>
          <a:xfrm>
            <a:off x="4511824" y="5076659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012F49-B8E8-4650-A900-E86342AA5DE3}"/>
              </a:ext>
            </a:extLst>
          </p:cNvPr>
          <p:cNvSpPr/>
          <p:nvPr/>
        </p:nvSpPr>
        <p:spPr>
          <a:xfrm>
            <a:off x="4511824" y="2924944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C53060-2304-41F2-8DF3-56AC76A0B7B4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V="1">
            <a:off x="1775520" y="3179874"/>
            <a:ext cx="1008112" cy="8219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DA94AF-3DFA-4312-B69B-C60C96471AF4}"/>
              </a:ext>
            </a:extLst>
          </p:cNvPr>
          <p:cNvCxnSpPr>
            <a:cxnSpLocks/>
            <a:stCxn id="20" idx="4"/>
            <a:endCxn id="23" idx="2"/>
          </p:cNvCxnSpPr>
          <p:nvPr/>
        </p:nvCxnSpPr>
        <p:spPr>
          <a:xfrm>
            <a:off x="1775520" y="4507624"/>
            <a:ext cx="1008112" cy="8219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57381B-FE4C-4A38-86F6-93E61B83268D}"/>
              </a:ext>
            </a:extLst>
          </p:cNvPr>
          <p:cNvCxnSpPr>
            <a:cxnSpLocks/>
          </p:cNvCxnSpPr>
          <p:nvPr/>
        </p:nvCxnSpPr>
        <p:spPr>
          <a:xfrm flipV="1">
            <a:off x="4799856" y="3432779"/>
            <a:ext cx="0" cy="164388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5BA76E-5741-42D8-B736-C5A92E2DA849}"/>
              </a:ext>
            </a:extLst>
          </p:cNvPr>
          <p:cNvCxnSpPr>
            <a:cxnSpLocks/>
            <a:stCxn id="23" idx="7"/>
            <a:endCxn id="26" idx="3"/>
          </p:cNvCxnSpPr>
          <p:nvPr/>
        </p:nvCxnSpPr>
        <p:spPr>
          <a:xfrm flipV="1">
            <a:off x="3275333" y="3356679"/>
            <a:ext cx="1320854" cy="179405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6A52E2-AD42-46B5-AA76-1EEB037ACC8D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3275333" y="3358705"/>
            <a:ext cx="1320854" cy="17920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9AF8EF-6F57-4467-B3D2-9A15E939292F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>
            <a:off x="3359696" y="3177849"/>
            <a:ext cx="1152128" cy="202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D25BF3-3F97-4702-BCBE-E4DF6BC8E449}"/>
              </a:ext>
            </a:extLst>
          </p:cNvPr>
          <p:cNvCxnSpPr>
            <a:cxnSpLocks/>
          </p:cNvCxnSpPr>
          <p:nvPr/>
        </p:nvCxnSpPr>
        <p:spPr>
          <a:xfrm flipH="1">
            <a:off x="3359696" y="5325513"/>
            <a:ext cx="1152128" cy="202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3137126-ACC0-4E75-8890-82BD516EEA45}"/>
              </a:ext>
            </a:extLst>
          </p:cNvPr>
          <p:cNvSpPr/>
          <p:nvPr/>
        </p:nvSpPr>
        <p:spPr>
          <a:xfrm>
            <a:off x="6096000" y="3933056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F4DB51-DC44-499F-B03D-21890DE342B1}"/>
              </a:ext>
            </a:extLst>
          </p:cNvPr>
          <p:cNvSpPr/>
          <p:nvPr/>
        </p:nvSpPr>
        <p:spPr>
          <a:xfrm>
            <a:off x="7149605" y="393305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84DBD0-A2F3-49F7-AF8F-CB0E5F4B463F}"/>
              </a:ext>
            </a:extLst>
          </p:cNvPr>
          <p:cNvSpPr/>
          <p:nvPr/>
        </p:nvSpPr>
        <p:spPr>
          <a:xfrm>
            <a:off x="8204104" y="391400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8F043F0-CE85-4647-BA95-D09D7346DB96}"/>
              </a:ext>
            </a:extLst>
          </p:cNvPr>
          <p:cNvSpPr/>
          <p:nvPr/>
        </p:nvSpPr>
        <p:spPr>
          <a:xfrm>
            <a:off x="9192344" y="391400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9EE6AD-9375-42B4-B4E8-8E44A14E4307}"/>
              </a:ext>
            </a:extLst>
          </p:cNvPr>
          <p:cNvSpPr/>
          <p:nvPr/>
        </p:nvSpPr>
        <p:spPr>
          <a:xfrm>
            <a:off x="10180584" y="3914003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92363-A024-458B-B970-78430F0D0623}"/>
              </a:ext>
            </a:extLst>
          </p:cNvPr>
          <p:cNvSpPr txBox="1"/>
          <p:nvPr/>
        </p:nvSpPr>
        <p:spPr>
          <a:xfrm>
            <a:off x="4007766" y="5805393"/>
            <a:ext cx="44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Node: </a:t>
            </a:r>
            <a:r>
              <a:rPr lang="ko-KR" altLang="en-US" dirty="0"/>
              <a:t>논문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Task : </a:t>
            </a:r>
            <a:r>
              <a:rPr lang="ko-KR" altLang="en-US" dirty="0"/>
              <a:t>인용 관계를 파악한다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F507D72-4936-4625-924E-0BEF1727233A}"/>
              </a:ext>
            </a:extLst>
          </p:cNvPr>
          <p:cNvCxnSpPr>
            <a:cxnSpLocks/>
            <a:stCxn id="5" idx="0"/>
            <a:endCxn id="45" idx="0"/>
          </p:cNvCxnSpPr>
          <p:nvPr/>
        </p:nvCxnSpPr>
        <p:spPr>
          <a:xfrm rot="5400000" flipH="1" flipV="1">
            <a:off x="7922678" y="2375358"/>
            <a:ext cx="19052" cy="3096344"/>
          </a:xfrm>
          <a:prstGeom prst="curvedConnector3">
            <a:avLst>
              <a:gd name="adj1" fmla="val 329966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FC4467-3AEE-4A18-B8AC-CEFEA8DFD0CE}"/>
              </a:ext>
            </a:extLst>
          </p:cNvPr>
          <p:cNvSpPr txBox="1"/>
          <p:nvPr/>
        </p:nvSpPr>
        <p:spPr>
          <a:xfrm>
            <a:off x="7486211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인용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19225021-F4B0-43CD-B6A5-934D7E395B1C}"/>
              </a:ext>
            </a:extLst>
          </p:cNvPr>
          <p:cNvCxnSpPr>
            <a:stCxn id="5" idx="0"/>
            <a:endCxn id="43" idx="0"/>
          </p:cNvCxnSpPr>
          <p:nvPr/>
        </p:nvCxnSpPr>
        <p:spPr>
          <a:xfrm rot="5400000" flipH="1" flipV="1">
            <a:off x="7428559" y="2869479"/>
            <a:ext cx="19051" cy="2108104"/>
          </a:xfrm>
          <a:prstGeom prst="curvedConnector3">
            <a:avLst>
              <a:gd name="adj1" fmla="val 1299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04B1E08-4B17-4045-85B6-87229DC3E1DE}"/>
              </a:ext>
            </a:extLst>
          </p:cNvPr>
          <p:cNvCxnSpPr>
            <a:stCxn id="43" idx="0"/>
            <a:endCxn id="45" idx="0"/>
          </p:cNvCxnSpPr>
          <p:nvPr/>
        </p:nvCxnSpPr>
        <p:spPr>
          <a:xfrm rot="5400000" flipH="1" flipV="1">
            <a:off x="8986256" y="3419885"/>
            <a:ext cx="1" cy="988240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81F1C98-37D1-4386-BA2F-1441853CACF3}"/>
              </a:ext>
            </a:extLst>
          </p:cNvPr>
          <p:cNvCxnSpPr/>
          <p:nvPr/>
        </p:nvCxnSpPr>
        <p:spPr>
          <a:xfrm rot="5400000" flipH="1" flipV="1">
            <a:off x="9987437" y="3396760"/>
            <a:ext cx="1" cy="988240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학습 과정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086BA7-9248-4698-A222-0280A37EB8F4}"/>
              </a:ext>
            </a:extLst>
          </p:cNvPr>
          <p:cNvSpPr/>
          <p:nvPr/>
        </p:nvSpPr>
        <p:spPr>
          <a:xfrm>
            <a:off x="2872480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FC4AEF-349E-4B4C-9837-D401D9FF927F}"/>
              </a:ext>
            </a:extLst>
          </p:cNvPr>
          <p:cNvSpPr/>
          <p:nvPr/>
        </p:nvSpPr>
        <p:spPr>
          <a:xfrm>
            <a:off x="4268216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452E17-8778-4E31-92BF-DCBB91B948E7}"/>
              </a:ext>
            </a:extLst>
          </p:cNvPr>
          <p:cNvSpPr/>
          <p:nvPr/>
        </p:nvSpPr>
        <p:spPr>
          <a:xfrm>
            <a:off x="5663952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5432F-41C7-4B54-B3FE-96E2346558C9}"/>
              </a:ext>
            </a:extLst>
          </p:cNvPr>
          <p:cNvSpPr/>
          <p:nvPr/>
        </p:nvSpPr>
        <p:spPr>
          <a:xfrm>
            <a:off x="7059688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82D9B4-5A41-471F-BD64-7E69FD715293}"/>
              </a:ext>
            </a:extLst>
          </p:cNvPr>
          <p:cNvSpPr/>
          <p:nvPr/>
        </p:nvSpPr>
        <p:spPr>
          <a:xfrm>
            <a:off x="8455424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E48D99-BED9-4B95-A651-14E98CA0988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36576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758BE3-EF0F-4685-A006-9A408E66EFC2}"/>
              </a:ext>
            </a:extLst>
          </p:cNvPr>
          <p:cNvCxnSpPr/>
          <p:nvPr/>
        </p:nvCxnSpPr>
        <p:spPr>
          <a:xfrm>
            <a:off x="5132312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A811CD-7197-4471-A7F7-9637FB1723A3}"/>
              </a:ext>
            </a:extLst>
          </p:cNvPr>
          <p:cNvCxnSpPr/>
          <p:nvPr/>
        </p:nvCxnSpPr>
        <p:spPr>
          <a:xfrm>
            <a:off x="6528048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46E0E7-3D15-4BB8-B613-19E8064A331D}"/>
              </a:ext>
            </a:extLst>
          </p:cNvPr>
          <p:cNvCxnSpPr/>
          <p:nvPr/>
        </p:nvCxnSpPr>
        <p:spPr>
          <a:xfrm>
            <a:off x="7923784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8E2683-FC95-45EF-80A6-A61D72C9E963}"/>
                  </a:ext>
                </a:extLst>
              </p:cNvPr>
              <p:cNvSpPr txBox="1"/>
              <p:nvPr/>
            </p:nvSpPr>
            <p:spPr>
              <a:xfrm>
                <a:off x="3880592" y="33501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8E2683-FC95-45EF-80A6-A61D72C9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2" y="3350146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FAE1F4-496A-436B-9DDA-13A4554C582D}"/>
                  </a:ext>
                </a:extLst>
              </p:cNvPr>
              <p:cNvSpPr txBox="1"/>
              <p:nvPr/>
            </p:nvSpPr>
            <p:spPr>
              <a:xfrm>
                <a:off x="5254116" y="335699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FAE1F4-496A-436B-9DDA-13A4554C5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16" y="3356992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8F5D28-546D-478F-9D9F-E2C41F8DD8D1}"/>
                  </a:ext>
                </a:extLst>
              </p:cNvPr>
              <p:cNvSpPr txBox="1"/>
              <p:nvPr/>
            </p:nvSpPr>
            <p:spPr>
              <a:xfrm>
                <a:off x="6649852" y="33501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8F5D28-546D-478F-9D9F-E2C41F8D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52" y="3350146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3FDA6C-5456-469A-998E-7B98FECC5237}"/>
                  </a:ext>
                </a:extLst>
              </p:cNvPr>
              <p:cNvSpPr txBox="1"/>
              <p:nvPr/>
            </p:nvSpPr>
            <p:spPr>
              <a:xfrm>
                <a:off x="8045588" y="33501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3FDA6C-5456-469A-998E-7B98FECC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88" y="3350146"/>
                <a:ext cx="288032" cy="369332"/>
              </a:xfrm>
              <a:prstGeom prst="rect">
                <a:avLst/>
              </a:prstGeom>
              <a:blipFill>
                <a:blip r:embed="rId6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730872-C95E-442B-A5E3-0B5854AE5F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4528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238F0B-F461-4509-8843-9702E1F09438}"/>
                  </a:ext>
                </a:extLst>
              </p:cNvPr>
              <p:cNvSpPr txBox="1"/>
              <p:nvPr/>
            </p:nvSpPr>
            <p:spPr>
              <a:xfrm>
                <a:off x="3160512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238F0B-F461-4509-8843-9702E1F0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12" y="4283804"/>
                <a:ext cx="288032" cy="369332"/>
              </a:xfrm>
              <a:prstGeom prst="rect">
                <a:avLst/>
              </a:prstGeom>
              <a:blipFill>
                <a:blip r:embed="rId7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6C73805-ADF8-4CCF-B24F-4F14115B8B8C}"/>
              </a:ext>
            </a:extLst>
          </p:cNvPr>
          <p:cNvCxnSpPr>
            <a:cxnSpLocks/>
          </p:cNvCxnSpPr>
          <p:nvPr/>
        </p:nvCxnSpPr>
        <p:spPr>
          <a:xfrm flipV="1">
            <a:off x="4727848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A09191-C381-418D-A3E0-45E077898827}"/>
                  </a:ext>
                </a:extLst>
              </p:cNvPr>
              <p:cNvSpPr txBox="1"/>
              <p:nvPr/>
            </p:nvSpPr>
            <p:spPr>
              <a:xfrm>
                <a:off x="4583832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A09191-C381-418D-A3E0-45E07789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4283804"/>
                <a:ext cx="288032" cy="369332"/>
              </a:xfrm>
              <a:prstGeom prst="rect">
                <a:avLst/>
              </a:prstGeom>
              <a:blipFill>
                <a:blip r:embed="rId8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E6164C7-042F-402E-B9B1-F5C363F1A840}"/>
              </a:ext>
            </a:extLst>
          </p:cNvPr>
          <p:cNvCxnSpPr>
            <a:cxnSpLocks/>
          </p:cNvCxnSpPr>
          <p:nvPr/>
        </p:nvCxnSpPr>
        <p:spPr>
          <a:xfrm flipV="1">
            <a:off x="6096000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1BA90C-2182-4914-895E-24F5D93B282C}"/>
                  </a:ext>
                </a:extLst>
              </p:cNvPr>
              <p:cNvSpPr txBox="1"/>
              <p:nvPr/>
            </p:nvSpPr>
            <p:spPr>
              <a:xfrm>
                <a:off x="5951984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1BA90C-2182-4914-895E-24F5D93B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283804"/>
                <a:ext cx="288032" cy="369332"/>
              </a:xfrm>
              <a:prstGeom prst="rect">
                <a:avLst/>
              </a:prstGeom>
              <a:blipFill>
                <a:blip r:embed="rId9"/>
                <a:stretch>
                  <a:fillRect l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BC9E904-65AF-4FB0-A030-F0A487D617C5}"/>
              </a:ext>
            </a:extLst>
          </p:cNvPr>
          <p:cNvCxnSpPr>
            <a:cxnSpLocks/>
          </p:cNvCxnSpPr>
          <p:nvPr/>
        </p:nvCxnSpPr>
        <p:spPr>
          <a:xfrm flipV="1">
            <a:off x="7523584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308719-7341-4D3E-8B02-B3464CB5944E}"/>
                  </a:ext>
                </a:extLst>
              </p:cNvPr>
              <p:cNvSpPr txBox="1"/>
              <p:nvPr/>
            </p:nvSpPr>
            <p:spPr>
              <a:xfrm>
                <a:off x="7379568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308719-7341-4D3E-8B02-B3464CB5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68" y="4283804"/>
                <a:ext cx="288032" cy="369332"/>
              </a:xfrm>
              <a:prstGeom prst="rect">
                <a:avLst/>
              </a:prstGeom>
              <a:blipFill>
                <a:blip r:embed="rId10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05C1E7-88FF-4FFE-A3DD-AA69F7888A29}"/>
              </a:ext>
            </a:extLst>
          </p:cNvPr>
          <p:cNvCxnSpPr>
            <a:cxnSpLocks/>
          </p:cNvCxnSpPr>
          <p:nvPr/>
        </p:nvCxnSpPr>
        <p:spPr>
          <a:xfrm flipV="1">
            <a:off x="8886308" y="3777977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4C8474-836E-4D5F-8ECA-FDEB455D946A}"/>
                  </a:ext>
                </a:extLst>
              </p:cNvPr>
              <p:cNvSpPr txBox="1"/>
              <p:nvPr/>
            </p:nvSpPr>
            <p:spPr>
              <a:xfrm>
                <a:off x="8742292" y="427274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4C8474-836E-4D5F-8ECA-FDEB455D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292" y="4272741"/>
                <a:ext cx="288032" cy="369332"/>
              </a:xfrm>
              <a:prstGeom prst="rect">
                <a:avLst/>
              </a:prstGeom>
              <a:blipFill>
                <a:blip r:embed="rId11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7CEC2EA4-D667-4B83-B189-2261054D9635}"/>
              </a:ext>
            </a:extLst>
          </p:cNvPr>
          <p:cNvGrpSpPr/>
          <p:nvPr/>
        </p:nvGrpSpPr>
        <p:grpSpPr>
          <a:xfrm>
            <a:off x="2931013" y="4797093"/>
            <a:ext cx="747030" cy="221067"/>
            <a:chOff x="5951984" y="3571862"/>
            <a:chExt cx="1439073" cy="28918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B9DEEC3-DC25-4E42-A60F-18E38D240F71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7BCDD0D-796F-47E4-B212-C2D490C34649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1461E4-2705-47DB-97F7-8A2FB75AE06B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7146F66-8C89-49D7-9B3C-353870CC213A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738AC3-8827-4636-B59F-8DEA2B9CABE7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772BCB0-5992-48AE-863E-0CDAD712A92F}"/>
              </a:ext>
            </a:extLst>
          </p:cNvPr>
          <p:cNvGrpSpPr/>
          <p:nvPr/>
        </p:nvGrpSpPr>
        <p:grpSpPr>
          <a:xfrm>
            <a:off x="7150069" y="4796211"/>
            <a:ext cx="747030" cy="221067"/>
            <a:chOff x="5951984" y="3571862"/>
            <a:chExt cx="1439073" cy="2891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E5F1A6A-CDF6-4793-A2C5-11D69E912207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1F3AD-E2DE-4FEB-9E82-5E99CB1A2737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0AE33-A49F-4AB7-8DD9-006BD4263ADC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F0E3913-5E42-47E4-8665-6C9CE982629D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F81336-010D-4BA7-BB64-9744866F2A18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E80BF95-9613-4DFA-AAAF-6FC41AC16F51}"/>
              </a:ext>
            </a:extLst>
          </p:cNvPr>
          <p:cNvGrpSpPr/>
          <p:nvPr/>
        </p:nvGrpSpPr>
        <p:grpSpPr>
          <a:xfrm>
            <a:off x="5705205" y="4803111"/>
            <a:ext cx="747030" cy="221067"/>
            <a:chOff x="5951984" y="3571862"/>
            <a:chExt cx="1439073" cy="2891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65888CC-7245-4D95-AD55-9AF62474384A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017AE7F-1670-496D-9825-842521A178EA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05E93BD-1D2E-4469-B023-0098DEC06AD9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69BA12-F44D-422F-8100-A2A8412A5CAC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CD4120F-1182-4851-B721-EE751543E8BB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F19401D-B92F-47AA-8FC1-C964CE896F06}"/>
              </a:ext>
            </a:extLst>
          </p:cNvPr>
          <p:cNvGrpSpPr/>
          <p:nvPr/>
        </p:nvGrpSpPr>
        <p:grpSpPr>
          <a:xfrm>
            <a:off x="4326749" y="4797093"/>
            <a:ext cx="747030" cy="221067"/>
            <a:chOff x="5951984" y="3571862"/>
            <a:chExt cx="1439073" cy="28918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1BA749-C602-4E4E-873A-A57ABC34DA88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4131FD6-D66B-4366-A82C-1E35BD44B441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E41765A-A2AE-46BF-A261-F106D4DE4D6F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76DA2B-8C87-4A61-A3F4-E2EDA28B3416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F293E86-DD46-4429-A063-9448BDEB8912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EE31EEC-1B4A-45DB-BB56-D1D532C1E842}"/>
              </a:ext>
            </a:extLst>
          </p:cNvPr>
          <p:cNvGrpSpPr/>
          <p:nvPr/>
        </p:nvGrpSpPr>
        <p:grpSpPr>
          <a:xfrm>
            <a:off x="8512793" y="4803111"/>
            <a:ext cx="747030" cy="221067"/>
            <a:chOff x="5951984" y="3571862"/>
            <a:chExt cx="1439073" cy="28918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2CF71C6-2168-4EF8-A6FB-D1CAB4E393AC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E5BCA0-9282-4701-8179-D14FF18E5112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29EEED-C288-4F5B-9078-3610D1EDF03E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DEF6A89-FA5C-45F6-B103-A4F850E8DE9D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236323A-0F7A-41C5-9E68-CC3470C4F84A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78CE96-7C53-47CC-98D3-5F9E69370F80}"/>
                  </a:ext>
                </a:extLst>
              </p:cNvPr>
              <p:cNvSpPr txBox="1"/>
              <p:nvPr/>
            </p:nvSpPr>
            <p:spPr>
              <a:xfrm>
                <a:off x="3989356" y="5622039"/>
                <a:ext cx="3422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78CE96-7C53-47CC-98D3-5F9E69370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56" y="5622039"/>
                <a:ext cx="3422892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Introduction</a:t>
            </a:r>
          </a:p>
          <a:p>
            <a:r>
              <a:rPr lang="en-US" altLang="ko-KR" b="1" dirty="0">
                <a:latin typeface="Calibri (제목)"/>
              </a:rPr>
              <a:t>GNN, GAT </a:t>
            </a:r>
          </a:p>
          <a:p>
            <a:r>
              <a:rPr lang="en-US" altLang="ko-KR" b="1" i="0" dirty="0">
                <a:effectLst/>
                <a:latin typeface="se-nanumgothic"/>
              </a:rPr>
              <a:t>G2ANet</a:t>
            </a: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학습 과정</a:t>
            </a:r>
            <a:endParaRPr lang="en-US" altLang="ko-KR" dirty="0"/>
          </a:p>
          <a:p>
            <a:pPr lvl="1"/>
            <a:r>
              <a:rPr lang="en-US" altLang="ko-KR" dirty="0"/>
              <a:t>GNN</a:t>
            </a:r>
            <a:r>
              <a:rPr lang="ko-KR" altLang="en-US" dirty="0"/>
              <a:t>의 학습의 경우는 다른 방법이 필요함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/>
              <a:t>RNN</a:t>
            </a:r>
            <a:r>
              <a:rPr lang="ko-KR" altLang="en-US" dirty="0"/>
              <a:t>과 달리 순차 데이터가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그래프의 형태가 다양하다</a:t>
            </a:r>
            <a:endParaRPr lang="en-US" altLang="ko-KR" dirty="0"/>
          </a:p>
          <a:p>
            <a:pPr lvl="2"/>
            <a:r>
              <a:rPr lang="en-US" altLang="ko-KR" dirty="0"/>
              <a:t>Node</a:t>
            </a:r>
            <a:r>
              <a:rPr lang="ko-KR" altLang="en-US" dirty="0"/>
              <a:t>별로 여러 </a:t>
            </a:r>
            <a:r>
              <a:rPr lang="en-US" altLang="ko-KR" dirty="0"/>
              <a:t>edge</a:t>
            </a:r>
            <a:r>
              <a:rPr lang="ko-KR" altLang="en-US" dirty="0"/>
              <a:t>가 연결 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시 고려 해야 하는 사항</a:t>
            </a:r>
            <a:endParaRPr lang="en-US" altLang="ko-KR" dirty="0"/>
          </a:p>
          <a:p>
            <a:pPr lvl="2"/>
            <a:r>
              <a:rPr lang="en-US" altLang="ko-KR" dirty="0"/>
              <a:t>Edge</a:t>
            </a:r>
            <a:r>
              <a:rPr lang="ko-KR" altLang="en-US" dirty="0"/>
              <a:t>를 따라 어떻게 정보를 전달할 것인가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순차 데이터가 아니기 때문에 동시에 정보를 전송해야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타켓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는 이웃</a:t>
            </a:r>
            <a:r>
              <a:rPr lang="en-US" altLang="ko-KR" dirty="0"/>
              <a:t>node</a:t>
            </a:r>
            <a:r>
              <a:rPr lang="ko-KR" altLang="en-US" dirty="0"/>
              <a:t>들로 부터 정보를 얻는다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44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학습 과정</a:t>
            </a:r>
            <a:endParaRPr lang="en-US" altLang="ko-KR" dirty="0"/>
          </a:p>
          <a:p>
            <a:pPr lvl="1"/>
            <a:r>
              <a:rPr lang="en-US" altLang="ko-KR" dirty="0"/>
              <a:t>GNN</a:t>
            </a:r>
            <a:r>
              <a:rPr lang="ko-KR" altLang="en-US" dirty="0"/>
              <a:t>의 기본적인 흐름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FC3A14-69C4-4F12-A53A-710A630C3BA3}"/>
              </a:ext>
            </a:extLst>
          </p:cNvPr>
          <p:cNvGrpSpPr/>
          <p:nvPr/>
        </p:nvGrpSpPr>
        <p:grpSpPr>
          <a:xfrm>
            <a:off x="623392" y="3789040"/>
            <a:ext cx="2450951" cy="1942907"/>
            <a:chOff x="609369" y="1974178"/>
            <a:chExt cx="4395242" cy="395315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8C8D6D-F019-42D4-9EB3-842817644636}"/>
                </a:ext>
              </a:extLst>
            </p:cNvPr>
            <p:cNvSpPr/>
            <p:nvPr/>
          </p:nvSpPr>
          <p:spPr>
            <a:xfrm>
              <a:off x="839416" y="357301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23EA4F-C2E2-49B2-A9D3-0E7DE1299649}"/>
                </a:ext>
              </a:extLst>
            </p:cNvPr>
            <p:cNvSpPr/>
            <p:nvPr/>
          </p:nvSpPr>
          <p:spPr>
            <a:xfrm>
              <a:off x="2135560" y="2348880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ABAE40-253F-45EC-B80B-6669620C8BEA}"/>
                </a:ext>
              </a:extLst>
            </p:cNvPr>
            <p:cNvSpPr/>
            <p:nvPr/>
          </p:nvSpPr>
          <p:spPr>
            <a:xfrm>
              <a:off x="2135560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3907630-4A7B-4F55-895E-18FEF415D89F}"/>
                </a:ext>
              </a:extLst>
            </p:cNvPr>
            <p:cNvSpPr/>
            <p:nvPr/>
          </p:nvSpPr>
          <p:spPr>
            <a:xfrm>
              <a:off x="3863752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9F0C79-991D-4972-90D1-82BBF6E09399}"/>
                </a:ext>
              </a:extLst>
            </p:cNvPr>
            <p:cNvSpPr/>
            <p:nvPr/>
          </p:nvSpPr>
          <p:spPr>
            <a:xfrm>
              <a:off x="3863752" y="2346573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24DCD4-A97F-480F-A3ED-B0B78827D861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V="1">
              <a:off x="1127448" y="2636912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F4689-DDF4-40A8-9D8D-6864A61C811B}"/>
                </a:ext>
              </a:extLst>
            </p:cNvPr>
            <p:cNvCxnSpPr>
              <a:cxnSpLocks/>
              <a:stCxn id="5" idx="4"/>
              <a:endCxn id="7" idx="2"/>
            </p:cNvCxnSpPr>
            <p:nvPr/>
          </p:nvCxnSpPr>
          <p:spPr>
            <a:xfrm>
              <a:off x="1127448" y="4149080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DDA328-31D2-4A15-9A1D-10C469B2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784" y="2924944"/>
              <a:ext cx="0" cy="187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C90D28-81F6-4250-B34B-8A2452A28A45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2627261" y="2838274"/>
              <a:ext cx="1320854" cy="204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5E2675-1952-4934-B412-81D12E604225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627261" y="2840581"/>
              <a:ext cx="1320854" cy="2040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1003C7D-8A67-433A-A2C4-F855F2D157B1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2711624" y="2634605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9F4A50-9C0E-4FAF-83DD-89320382F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5080570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4116BB-3B52-4D7D-87BA-4B4A685847B2}"/>
                </a:ext>
              </a:extLst>
            </p:cNvPr>
            <p:cNvGrpSpPr/>
            <p:nvPr/>
          </p:nvGrpSpPr>
          <p:grpSpPr>
            <a:xfrm>
              <a:off x="1708262" y="1993702"/>
              <a:ext cx="1430659" cy="289186"/>
              <a:chOff x="5951984" y="3571862"/>
              <a:chExt cx="1430659" cy="28918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5A4C504-DD42-4E6B-BD71-EB0777160B06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B120001-4AB6-4D79-88D5-61635A0C194A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D6F627A-D272-4474-93B0-14D1CB7632A5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354127F-2F31-4DF8-9158-96F9C22BEFAE}"/>
                  </a:ext>
                </a:extLst>
              </p:cNvPr>
              <p:cNvSpPr/>
              <p:nvPr/>
            </p:nvSpPr>
            <p:spPr>
              <a:xfrm>
                <a:off x="680662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BB2CA9-D5FD-4420-AB83-C453306E89B1}"/>
                  </a:ext>
                </a:extLst>
              </p:cNvPr>
              <p:cNvSpPr/>
              <p:nvPr/>
            </p:nvSpPr>
            <p:spPr>
              <a:xfrm>
                <a:off x="709463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FA73641-99B5-4ACF-B36F-C1053319168A}"/>
                </a:ext>
              </a:extLst>
            </p:cNvPr>
            <p:cNvGrpSpPr/>
            <p:nvPr/>
          </p:nvGrpSpPr>
          <p:grpSpPr>
            <a:xfrm>
              <a:off x="3425978" y="1974178"/>
              <a:ext cx="1426233" cy="288032"/>
              <a:chOff x="5956410" y="4509120"/>
              <a:chExt cx="1426233" cy="28803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1136D54-57FD-46B2-B867-EB783E56DA3C}"/>
                  </a:ext>
                </a:extLst>
              </p:cNvPr>
              <p:cNvSpPr/>
              <p:nvPr/>
            </p:nvSpPr>
            <p:spPr>
              <a:xfrm>
                <a:off x="6519566" y="450912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B0D73B-B197-409F-A84D-7C5C69C9A02F}"/>
                  </a:ext>
                </a:extLst>
              </p:cNvPr>
              <p:cNvSpPr/>
              <p:nvPr/>
            </p:nvSpPr>
            <p:spPr>
              <a:xfrm>
                <a:off x="680662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CB25F2E-0F3A-4BE8-BFF9-9019F5042018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32593DC-5609-4868-82D1-48BC8E6C4D1A}"/>
                  </a:ext>
                </a:extLst>
              </p:cNvPr>
              <p:cNvSpPr/>
              <p:nvPr/>
            </p:nvSpPr>
            <p:spPr>
              <a:xfrm>
                <a:off x="709463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7AA6581-C86E-41B0-9500-CDC78098179C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0AF22-ECDA-4BDA-A56B-F6A045829DC6}"/>
                </a:ext>
              </a:extLst>
            </p:cNvPr>
            <p:cNvGrpSpPr/>
            <p:nvPr/>
          </p:nvGrpSpPr>
          <p:grpSpPr>
            <a:xfrm>
              <a:off x="1631504" y="5624281"/>
              <a:ext cx="1440050" cy="288032"/>
              <a:chOff x="5942593" y="4881515"/>
              <a:chExt cx="1440050" cy="28803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34EDAE3-E2E7-47F0-AADF-18478F649250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B86D14-42DD-4BCC-A6D3-290BA672E3A0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C9B357F-BA89-46A0-B065-6DFFE24B2BEB}"/>
                  </a:ext>
                </a:extLst>
              </p:cNvPr>
              <p:cNvSpPr/>
              <p:nvPr/>
            </p:nvSpPr>
            <p:spPr>
              <a:xfrm>
                <a:off x="709463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29A252-26AE-40DD-AE48-78B3D31FA776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788BC65-407E-43FD-B80F-150153D947BE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850237-B702-4FC5-81E6-E4B6E377824E}"/>
                </a:ext>
              </a:extLst>
            </p:cNvPr>
            <p:cNvGrpSpPr/>
            <p:nvPr/>
          </p:nvGrpSpPr>
          <p:grpSpPr>
            <a:xfrm>
              <a:off x="609369" y="4372741"/>
              <a:ext cx="1457118" cy="288779"/>
              <a:chOff x="5948933" y="4148333"/>
              <a:chExt cx="1457118" cy="28877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46F4554-34B1-47DA-982B-82D0EEB600E1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5AEA378-AB9E-4A55-B16F-2CD90FD6175F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1D5DF5-CC43-4271-AEB4-5ED55B15F5F7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383922-7755-42F4-BC91-E5A06E8B790A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FCCB835-9565-4899-9127-E6D9D0621645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01A5AF-3217-402C-B0EE-44BD32A647C4}"/>
                </a:ext>
              </a:extLst>
            </p:cNvPr>
            <p:cNvGrpSpPr/>
            <p:nvPr/>
          </p:nvGrpSpPr>
          <p:grpSpPr>
            <a:xfrm>
              <a:off x="3563064" y="5637757"/>
              <a:ext cx="1441547" cy="289580"/>
              <a:chOff x="5941096" y="5252362"/>
              <a:chExt cx="1441547" cy="2895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7BCF0EB-B406-47C6-B31C-FF91423ADA12}"/>
                  </a:ext>
                </a:extLst>
              </p:cNvPr>
              <p:cNvSpPr/>
              <p:nvPr/>
            </p:nvSpPr>
            <p:spPr>
              <a:xfrm>
                <a:off x="7094633" y="525391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8CF887E-2814-4BC8-849E-3027C1D32AF5}"/>
                  </a:ext>
                </a:extLst>
              </p:cNvPr>
              <p:cNvSpPr/>
              <p:nvPr/>
            </p:nvSpPr>
            <p:spPr>
              <a:xfrm>
                <a:off x="6806623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B788200-D77C-4635-80FE-21FCC47ACB14}"/>
                  </a:ext>
                </a:extLst>
              </p:cNvPr>
              <p:cNvSpPr/>
              <p:nvPr/>
            </p:nvSpPr>
            <p:spPr>
              <a:xfrm>
                <a:off x="651861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9B63843-BC16-4867-9089-0ED37C649406}"/>
                  </a:ext>
                </a:extLst>
              </p:cNvPr>
              <p:cNvSpPr/>
              <p:nvPr/>
            </p:nvSpPr>
            <p:spPr>
              <a:xfrm>
                <a:off x="623060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EBCF56D-DC5D-4335-8F6B-288D0CBCCE84}"/>
                  </a:ext>
                </a:extLst>
              </p:cNvPr>
              <p:cNvSpPr/>
              <p:nvPr/>
            </p:nvSpPr>
            <p:spPr>
              <a:xfrm>
                <a:off x="5941096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AA629998-4ED5-4C7D-A540-300C927DF505}"/>
              </a:ext>
            </a:extLst>
          </p:cNvPr>
          <p:cNvSpPr/>
          <p:nvPr/>
        </p:nvSpPr>
        <p:spPr>
          <a:xfrm>
            <a:off x="9221447" y="4655217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1F2E973-2FC3-42FF-A569-42AF077D535A}"/>
              </a:ext>
            </a:extLst>
          </p:cNvPr>
          <p:cNvSpPr/>
          <p:nvPr/>
        </p:nvSpPr>
        <p:spPr>
          <a:xfrm>
            <a:off x="9944225" y="4053576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816F3AE-50E6-482C-9B1A-A4CDA8205298}"/>
              </a:ext>
            </a:extLst>
          </p:cNvPr>
          <p:cNvSpPr/>
          <p:nvPr/>
        </p:nvSpPr>
        <p:spPr>
          <a:xfrm>
            <a:off x="9944225" y="5256858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596130-9982-4080-ABF7-DEEF3951B0A0}"/>
              </a:ext>
            </a:extLst>
          </p:cNvPr>
          <p:cNvSpPr/>
          <p:nvPr/>
        </p:nvSpPr>
        <p:spPr>
          <a:xfrm>
            <a:off x="10907929" y="5256858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EF026D-79F2-4211-8E92-2F49E2E89B0F}"/>
              </a:ext>
            </a:extLst>
          </p:cNvPr>
          <p:cNvSpPr/>
          <p:nvPr/>
        </p:nvSpPr>
        <p:spPr>
          <a:xfrm>
            <a:off x="10907929" y="4052442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2B84B1-5C52-4190-9387-2101FB485E9A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9382064" y="4195139"/>
            <a:ext cx="562161" cy="46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A47640-822B-45A1-AC48-1960DE8300D6}"/>
              </a:ext>
            </a:extLst>
          </p:cNvPr>
          <p:cNvCxnSpPr>
            <a:cxnSpLocks/>
            <a:stCxn id="48" idx="4"/>
            <a:endCxn id="50" idx="2"/>
          </p:cNvCxnSpPr>
          <p:nvPr/>
        </p:nvCxnSpPr>
        <p:spPr>
          <a:xfrm>
            <a:off x="9382064" y="4938342"/>
            <a:ext cx="562161" cy="46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79AA31-81CF-482E-B0A6-CD9F21FC36BB}"/>
              </a:ext>
            </a:extLst>
          </p:cNvPr>
          <p:cNvCxnSpPr>
            <a:cxnSpLocks/>
          </p:cNvCxnSpPr>
          <p:nvPr/>
        </p:nvCxnSpPr>
        <p:spPr>
          <a:xfrm flipV="1">
            <a:off x="11068547" y="4336701"/>
            <a:ext cx="0" cy="920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C7D6DB-F831-465B-8E66-1D7C1DE051A6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0218416" y="4294105"/>
            <a:ext cx="736557" cy="100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6886BD4-562F-4FD9-BF5F-85328EE6E936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10218416" y="4295239"/>
            <a:ext cx="736557" cy="100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1C464B6-0E05-47AC-BBD7-421F9DD808A7}"/>
              </a:ext>
            </a:extLst>
          </p:cNvPr>
          <p:cNvCxnSpPr>
            <a:cxnSpLocks/>
          </p:cNvCxnSpPr>
          <p:nvPr/>
        </p:nvCxnSpPr>
        <p:spPr>
          <a:xfrm flipH="1">
            <a:off x="10258390" y="4193542"/>
            <a:ext cx="642470" cy="1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BE1E16-DAF7-436A-A9E7-ED94AEC231C6}"/>
              </a:ext>
            </a:extLst>
          </p:cNvPr>
          <p:cNvCxnSpPr>
            <a:cxnSpLocks/>
          </p:cNvCxnSpPr>
          <p:nvPr/>
        </p:nvCxnSpPr>
        <p:spPr>
          <a:xfrm flipH="1">
            <a:off x="10265460" y="5396153"/>
            <a:ext cx="642470" cy="1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ED8221-B392-44FE-9019-B0AFE1587095}"/>
              </a:ext>
            </a:extLst>
          </p:cNvPr>
          <p:cNvGrpSpPr/>
          <p:nvPr/>
        </p:nvGrpSpPr>
        <p:grpSpPr>
          <a:xfrm>
            <a:off x="9705949" y="3879011"/>
            <a:ext cx="797787" cy="142132"/>
            <a:chOff x="5951984" y="3571858"/>
            <a:chExt cx="1430655" cy="28919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B938CE9-4DAD-498D-A440-86525F315FDA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071D9B-973B-48D5-80C6-4707A4FB577D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359A022-2DA3-412E-9D30-B42F7B551828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2AD0A81-51CE-4C26-884E-47A2BCA8DBEB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E416A87-224B-4411-8ACA-AC5F0DE527D0}"/>
                </a:ext>
              </a:extLst>
            </p:cNvPr>
            <p:cNvSpPr/>
            <p:nvPr/>
          </p:nvSpPr>
          <p:spPr>
            <a:xfrm>
              <a:off x="7094629" y="3571858"/>
              <a:ext cx="288010" cy="288032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5F1CD3-48EF-476E-9F67-D259BE492805}"/>
              </a:ext>
            </a:extLst>
          </p:cNvPr>
          <p:cNvGrpSpPr/>
          <p:nvPr/>
        </p:nvGrpSpPr>
        <p:grpSpPr>
          <a:xfrm>
            <a:off x="10663810" y="3869417"/>
            <a:ext cx="795321" cy="141563"/>
            <a:chOff x="5956410" y="4509120"/>
            <a:chExt cx="1426233" cy="2880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FB84778-3A6B-431D-B206-39E0D519168F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  <a:solidFill>
              <a:srgbClr val="06C60B">
                <a:alpha val="7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D218FC4-ACA5-4E31-B0CC-0B688351FF2B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035E606-74C0-4BA9-812B-E43AC83BF58D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A6C7843-2B68-45A4-965C-D7C503862431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06C60B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71F7F00-8788-4443-8D2C-6F3447881B51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06C60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E35B29-A959-4823-929C-AF31AD62B2BF}"/>
              </a:ext>
            </a:extLst>
          </p:cNvPr>
          <p:cNvGrpSpPr/>
          <p:nvPr/>
        </p:nvGrpSpPr>
        <p:grpSpPr>
          <a:xfrm>
            <a:off x="9663145" y="5663377"/>
            <a:ext cx="803026" cy="141563"/>
            <a:chOff x="5942593" y="4881515"/>
            <a:chExt cx="1440050" cy="28803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DAD435A-7FA4-4473-8DDF-6242F730C190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377C87B-198F-4450-B279-9D2C430FC87E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06C60B">
                <a:alpha val="6784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A76F7BE-DDE1-4134-8ED4-F443A9DC502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06C60B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B46A63-213E-4DCB-A8AE-E04766A46BD9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06C60B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166630-4A8E-40ED-8C92-499EDF8A9CE3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06C60B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5B7B45-9CBA-4263-AEFE-BBFA3BF29FD0}"/>
              </a:ext>
            </a:extLst>
          </p:cNvPr>
          <p:cNvGrpSpPr/>
          <p:nvPr/>
        </p:nvGrpSpPr>
        <p:grpSpPr>
          <a:xfrm>
            <a:off x="9093164" y="5048268"/>
            <a:ext cx="812543" cy="141930"/>
            <a:chOff x="5948933" y="4148333"/>
            <a:chExt cx="1457118" cy="28877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04A05B1-F9A9-49FC-BE9D-D5E9D02E7D05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83D446-C62B-4657-96EC-93A260B4C192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06C60B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8584B3-6AA3-4593-94AB-8F328B279E78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D65709-E718-46C4-83F9-AB580DD7F119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06C60B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58C87F6-0A30-4D66-A0E8-651592B9A1F7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06C60B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F8BD701-AFD7-43F7-9216-A5CF42E7C5C7}"/>
              </a:ext>
            </a:extLst>
          </p:cNvPr>
          <p:cNvSpPr txBox="1"/>
          <p:nvPr/>
        </p:nvSpPr>
        <p:spPr>
          <a:xfrm>
            <a:off x="1316478" y="5944373"/>
            <a:ext cx="13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Graph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5CA0E9-9809-444A-8A80-E1EA4FB8B8F4}"/>
              </a:ext>
            </a:extLst>
          </p:cNvPr>
          <p:cNvSpPr txBox="1"/>
          <p:nvPr/>
        </p:nvSpPr>
        <p:spPr>
          <a:xfrm>
            <a:off x="9769761" y="5956958"/>
            <a:ext cx="15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Graph</a:t>
            </a:r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F29D6BB-5816-4D54-941E-3F2C1F7125F1}"/>
              </a:ext>
            </a:extLst>
          </p:cNvPr>
          <p:cNvSpPr/>
          <p:nvPr/>
        </p:nvSpPr>
        <p:spPr>
          <a:xfrm>
            <a:off x="3534153" y="3532923"/>
            <a:ext cx="1512164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#1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09A8DFE-CE04-430B-B515-E13245BC2B52}"/>
              </a:ext>
            </a:extLst>
          </p:cNvPr>
          <p:cNvSpPr/>
          <p:nvPr/>
        </p:nvSpPr>
        <p:spPr>
          <a:xfrm>
            <a:off x="5264455" y="3532923"/>
            <a:ext cx="1512164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#2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CDEEBB-4A92-4F40-AE11-1AC61A3F855E}"/>
              </a:ext>
            </a:extLst>
          </p:cNvPr>
          <p:cNvSpPr/>
          <p:nvPr/>
        </p:nvSpPr>
        <p:spPr>
          <a:xfrm>
            <a:off x="7321668" y="3532922"/>
            <a:ext cx="1512164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#t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20EB877-5E5A-4966-8BAC-F9277EC737A0}"/>
              </a:ext>
            </a:extLst>
          </p:cNvPr>
          <p:cNvCxnSpPr>
            <a:endCxn id="94" idx="1"/>
          </p:cNvCxnSpPr>
          <p:nvPr/>
        </p:nvCxnSpPr>
        <p:spPr>
          <a:xfrm>
            <a:off x="3215680" y="4796211"/>
            <a:ext cx="3184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E107A4-30CD-4725-A8F9-5B5CBD8705A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046317" y="4796211"/>
            <a:ext cx="2181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DF6BF42-7BC3-40A2-9626-34A54FB44BC6}"/>
              </a:ext>
            </a:extLst>
          </p:cNvPr>
          <p:cNvCxnSpPr/>
          <p:nvPr/>
        </p:nvCxnSpPr>
        <p:spPr>
          <a:xfrm>
            <a:off x="8895550" y="4796211"/>
            <a:ext cx="3184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4830A95C-E14F-478C-9859-B6EA6509C229}"/>
              </a:ext>
            </a:extLst>
          </p:cNvPr>
          <p:cNvSpPr/>
          <p:nvPr/>
        </p:nvSpPr>
        <p:spPr>
          <a:xfrm>
            <a:off x="6893372" y="4821961"/>
            <a:ext cx="72008" cy="72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C61D365-3F03-4146-A41B-622CE96949D1}"/>
              </a:ext>
            </a:extLst>
          </p:cNvPr>
          <p:cNvSpPr/>
          <p:nvPr/>
        </p:nvSpPr>
        <p:spPr>
          <a:xfrm>
            <a:off x="7011473" y="4821961"/>
            <a:ext cx="72008" cy="72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3B8236F-9B82-4945-9EDB-912E0645332E}"/>
              </a:ext>
            </a:extLst>
          </p:cNvPr>
          <p:cNvSpPr/>
          <p:nvPr/>
        </p:nvSpPr>
        <p:spPr>
          <a:xfrm>
            <a:off x="7129574" y="4821961"/>
            <a:ext cx="72008" cy="72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0501E09-801B-4DEC-BDD5-F321C3D85654}"/>
              </a:ext>
            </a:extLst>
          </p:cNvPr>
          <p:cNvGrpSpPr/>
          <p:nvPr/>
        </p:nvGrpSpPr>
        <p:grpSpPr>
          <a:xfrm>
            <a:off x="10671967" y="5655718"/>
            <a:ext cx="807706" cy="142131"/>
            <a:chOff x="8805664" y="2970296"/>
            <a:chExt cx="807706" cy="14213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9721AB9-4D79-4211-8E95-7E88DA542CA1}"/>
                </a:ext>
              </a:extLst>
            </p:cNvPr>
            <p:cNvSpPr/>
            <p:nvPr/>
          </p:nvSpPr>
          <p:spPr>
            <a:xfrm>
              <a:off x="8805664" y="2970864"/>
              <a:ext cx="160605" cy="141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CFD56A4-74B7-4D32-928A-042C536DBD56}"/>
                </a:ext>
              </a:extLst>
            </p:cNvPr>
            <p:cNvSpPr/>
            <p:nvPr/>
          </p:nvSpPr>
          <p:spPr>
            <a:xfrm>
              <a:off x="8964568" y="2970297"/>
              <a:ext cx="160605" cy="141563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DD9A5D4-F716-497A-A2F9-33B9C6D04983}"/>
                </a:ext>
              </a:extLst>
            </p:cNvPr>
            <p:cNvSpPr/>
            <p:nvPr/>
          </p:nvSpPr>
          <p:spPr>
            <a:xfrm>
              <a:off x="9122169" y="2970297"/>
              <a:ext cx="160605" cy="141563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5B43B0B-F1B7-4F6C-B705-02E917DD32CF}"/>
                </a:ext>
              </a:extLst>
            </p:cNvPr>
            <p:cNvSpPr/>
            <p:nvPr/>
          </p:nvSpPr>
          <p:spPr>
            <a:xfrm>
              <a:off x="9452765" y="2970296"/>
              <a:ext cx="160605" cy="141565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F22B210-825E-4DB8-9CEF-5682449309D4}"/>
                </a:ext>
              </a:extLst>
            </p:cNvPr>
            <p:cNvSpPr/>
            <p:nvPr/>
          </p:nvSpPr>
          <p:spPr>
            <a:xfrm>
              <a:off x="9286455" y="2970296"/>
              <a:ext cx="160605" cy="141563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20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</a:t>
            </a:r>
            <a:r>
              <a:rPr lang="en-US" altLang="ko-KR" dirty="0"/>
              <a:t>Notation</a:t>
            </a:r>
          </a:p>
          <a:p>
            <a:pPr lvl="2"/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8C8D6D-F019-42D4-9EB3-842817644636}"/>
              </a:ext>
            </a:extLst>
          </p:cNvPr>
          <p:cNvSpPr/>
          <p:nvPr/>
        </p:nvSpPr>
        <p:spPr>
          <a:xfrm>
            <a:off x="911746" y="4823620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23EA4F-C2E2-49B2-A9D3-0E7DE1299649}"/>
              </a:ext>
            </a:extLst>
          </p:cNvPr>
          <p:cNvSpPr/>
          <p:nvPr/>
        </p:nvSpPr>
        <p:spPr>
          <a:xfrm>
            <a:off x="1870328" y="4041239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ABAE40-253F-45EC-B80B-6669620C8BEA}"/>
              </a:ext>
            </a:extLst>
          </p:cNvPr>
          <p:cNvSpPr/>
          <p:nvPr/>
        </p:nvSpPr>
        <p:spPr>
          <a:xfrm>
            <a:off x="1870328" y="5606001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907630-4A7B-4F55-895E-18FEF415D89F}"/>
              </a:ext>
            </a:extLst>
          </p:cNvPr>
          <p:cNvSpPr/>
          <p:nvPr/>
        </p:nvSpPr>
        <p:spPr>
          <a:xfrm>
            <a:off x="3148439" y="5606001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9F0C79-991D-4972-90D1-82BBF6E09399}"/>
              </a:ext>
            </a:extLst>
          </p:cNvPr>
          <p:cNvSpPr/>
          <p:nvPr/>
        </p:nvSpPr>
        <p:spPr>
          <a:xfrm>
            <a:off x="3148439" y="4039764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24DCD4-A97F-480F-A3ED-B0B78827D861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124764" y="4225329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4F4689-DDF4-40A8-9D8D-6864A61C811B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1124764" y="5191799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DDA328-31D2-4A15-9A1D-10C469B21490}"/>
              </a:ext>
            </a:extLst>
          </p:cNvPr>
          <p:cNvCxnSpPr>
            <a:cxnSpLocks/>
          </p:cNvCxnSpPr>
          <p:nvPr/>
        </p:nvCxnSpPr>
        <p:spPr>
          <a:xfrm flipV="1">
            <a:off x="3361457" y="4409418"/>
            <a:ext cx="0" cy="11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C90D28-81F6-4250-B34B-8A2452A28A4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233973" y="4354025"/>
            <a:ext cx="976857" cy="130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E2675-1952-4934-B412-81D12E604225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233973" y="4355499"/>
            <a:ext cx="976857" cy="130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003C7D-8A67-433A-A2C4-F855F2D157B1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2296365" y="4223854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9F4A50-9C0E-4FAF-83DD-89320382F9EC}"/>
              </a:ext>
            </a:extLst>
          </p:cNvPr>
          <p:cNvCxnSpPr>
            <a:cxnSpLocks/>
          </p:cNvCxnSpPr>
          <p:nvPr/>
        </p:nvCxnSpPr>
        <p:spPr>
          <a:xfrm flipH="1">
            <a:off x="2296365" y="5787142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116BB-3B52-4D7D-87BA-4B4A685847B2}"/>
              </a:ext>
            </a:extLst>
          </p:cNvPr>
          <p:cNvGrpSpPr/>
          <p:nvPr/>
        </p:nvGrpSpPr>
        <p:grpSpPr>
          <a:xfrm>
            <a:off x="1554314" y="3814234"/>
            <a:ext cx="1058065" cy="184827"/>
            <a:chOff x="5951984" y="3571862"/>
            <a:chExt cx="1430659" cy="28918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A4C504-DD42-4E6B-BD71-EB0777160B0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B120001-4AB6-4D79-88D5-61635A0C194A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D6F627A-D272-4474-93B0-14D1CB7632A5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54127F-2F31-4DF8-9158-96F9C22BEFAE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BB2CA9-D5FD-4420-AB83-C453306E89B1}"/>
                </a:ext>
              </a:extLst>
            </p:cNvPr>
            <p:cNvSpPr/>
            <p:nvPr/>
          </p:nvSpPr>
          <p:spPr>
            <a:xfrm>
              <a:off x="7094633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A73641-99B5-4ACF-B36F-C1053319168A}"/>
              </a:ext>
            </a:extLst>
          </p:cNvPr>
          <p:cNvGrpSpPr/>
          <p:nvPr/>
        </p:nvGrpSpPr>
        <p:grpSpPr>
          <a:xfrm>
            <a:off x="2824676" y="3801756"/>
            <a:ext cx="1054792" cy="184090"/>
            <a:chOff x="5956410" y="4509120"/>
            <a:chExt cx="1426233" cy="2880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136D54-57FD-46B2-B867-EB783E56DA3C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B0D73B-B197-409F-A84D-7C5C69C9A02F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B25F2E-0F3A-4BE8-BFF9-9019F5042018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32593DC-5609-4868-82D1-48BC8E6C4D1A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7AA6581-C86E-41B0-9500-CDC78098179C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90AF22-ECDA-4BDA-A56B-F6A045829DC6}"/>
              </a:ext>
            </a:extLst>
          </p:cNvPr>
          <p:cNvGrpSpPr/>
          <p:nvPr/>
        </p:nvGrpSpPr>
        <p:grpSpPr>
          <a:xfrm>
            <a:off x="1497546" y="6134643"/>
            <a:ext cx="1065011" cy="184090"/>
            <a:chOff x="5942593" y="4881515"/>
            <a:chExt cx="1440050" cy="2880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4EDAE3-E2E7-47F0-AADF-18478F649250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B86D14-42DD-4BCC-A6D3-290BA672E3A0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9B357F-BA89-46A0-B065-6DFFE24B2BEB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B29A252-26AE-40DD-AE48-78B3D31FA776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88BC65-407E-43FD-B80F-150153D947BE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850237-B702-4FC5-81E6-E4B6E377824E}"/>
              </a:ext>
            </a:extLst>
          </p:cNvPr>
          <p:cNvGrpSpPr/>
          <p:nvPr/>
        </p:nvGrpSpPr>
        <p:grpSpPr>
          <a:xfrm>
            <a:off x="741611" y="5334747"/>
            <a:ext cx="1077633" cy="184567"/>
            <a:chOff x="5948933" y="4148333"/>
            <a:chExt cx="1457118" cy="2887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6F4554-34B1-47DA-982B-82D0EEB600E1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AEA378-AB9E-4A55-B16F-2CD90FD6175F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51D5DF5-CC43-4271-AEB4-5ED55B15F5F7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2383922-7755-42F4-BC91-E5A06E8B790A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CCB835-9565-4899-9127-E6D9D0621645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01A5AF-3217-402C-B0EE-44BD32A647C4}"/>
              </a:ext>
            </a:extLst>
          </p:cNvPr>
          <p:cNvGrpSpPr/>
          <p:nvPr/>
        </p:nvGrpSpPr>
        <p:grpSpPr>
          <a:xfrm>
            <a:off x="2926060" y="6143256"/>
            <a:ext cx="1066118" cy="185079"/>
            <a:chOff x="5941096" y="5252362"/>
            <a:chExt cx="1441547" cy="2895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BCF0EB-B406-47C6-B31C-FF91423ADA12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CF887E-2814-4BC8-849E-3027C1D32AF5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788200-D77C-4635-80FE-21FCC47ACB14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B63843-BC16-4867-9089-0ED37C649406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CF56D-DC5D-4335-8F6B-288D0CBCCE84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F29D6BB-5816-4D54-941E-3F2C1F7125F1}"/>
              </a:ext>
            </a:extLst>
          </p:cNvPr>
          <p:cNvSpPr/>
          <p:nvPr/>
        </p:nvSpPr>
        <p:spPr>
          <a:xfrm>
            <a:off x="4863010" y="3723019"/>
            <a:ext cx="1659848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</a:t>
            </a:r>
          </a:p>
          <a:p>
            <a:pPr algn="ctr"/>
            <a:r>
              <a:rPr lang="en-US" altLang="ko-KR" dirty="0"/>
              <a:t># K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20EB877-5E5A-4966-8BAC-F9277EC737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314943" y="4986307"/>
            <a:ext cx="5480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E107A4-30CD-4725-A8F9-5B5CBD8705A4}"/>
              </a:ext>
            </a:extLst>
          </p:cNvPr>
          <p:cNvCxnSpPr>
            <a:cxnSpLocks/>
          </p:cNvCxnSpPr>
          <p:nvPr/>
        </p:nvCxnSpPr>
        <p:spPr>
          <a:xfrm>
            <a:off x="6529707" y="4986095"/>
            <a:ext cx="551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AA629998-4ED5-4C7D-A540-300C927DF505}"/>
              </a:ext>
            </a:extLst>
          </p:cNvPr>
          <p:cNvSpPr/>
          <p:nvPr/>
        </p:nvSpPr>
        <p:spPr>
          <a:xfrm>
            <a:off x="7395270" y="4769444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1F2E973-2FC3-42FF-A569-42AF077D535A}"/>
              </a:ext>
            </a:extLst>
          </p:cNvPr>
          <p:cNvSpPr/>
          <p:nvPr/>
        </p:nvSpPr>
        <p:spPr>
          <a:xfrm>
            <a:off x="8415135" y="3984078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816F3AE-50E6-482C-9B1A-A4CDA8205298}"/>
              </a:ext>
            </a:extLst>
          </p:cNvPr>
          <p:cNvSpPr/>
          <p:nvPr/>
        </p:nvSpPr>
        <p:spPr>
          <a:xfrm>
            <a:off x="8415135" y="5554810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596130-9982-4080-ABF7-DEEF3951B0A0}"/>
              </a:ext>
            </a:extLst>
          </p:cNvPr>
          <p:cNvSpPr/>
          <p:nvPr/>
        </p:nvSpPr>
        <p:spPr>
          <a:xfrm>
            <a:off x="9774956" y="5554810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EF026D-79F2-4211-8E92-2F49E2E89B0F}"/>
              </a:ext>
            </a:extLst>
          </p:cNvPr>
          <p:cNvSpPr/>
          <p:nvPr/>
        </p:nvSpPr>
        <p:spPr>
          <a:xfrm>
            <a:off x="9774956" y="3982598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2B84B1-5C52-4190-9387-2101FB485E9A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7621906" y="4168871"/>
            <a:ext cx="793229" cy="60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A47640-822B-45A1-AC48-1960DE8300D6}"/>
              </a:ext>
            </a:extLst>
          </p:cNvPr>
          <p:cNvCxnSpPr>
            <a:cxnSpLocks/>
            <a:stCxn id="48" idx="4"/>
            <a:endCxn id="50" idx="2"/>
          </p:cNvCxnSpPr>
          <p:nvPr/>
        </p:nvCxnSpPr>
        <p:spPr>
          <a:xfrm>
            <a:off x="7621906" y="5139028"/>
            <a:ext cx="793229" cy="60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79AA31-81CF-482E-B0A6-CD9F21FC36BB}"/>
              </a:ext>
            </a:extLst>
          </p:cNvPr>
          <p:cNvCxnSpPr>
            <a:cxnSpLocks/>
          </p:cNvCxnSpPr>
          <p:nvPr/>
        </p:nvCxnSpPr>
        <p:spPr>
          <a:xfrm flipV="1">
            <a:off x="10001594" y="4353662"/>
            <a:ext cx="0" cy="120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C7D6DB-F831-465B-8E66-1D7C1DE051A6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802029" y="4298058"/>
            <a:ext cx="1039308" cy="1310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6886BD4-562F-4FD9-BF5F-85328EE6E936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8802029" y="4299538"/>
            <a:ext cx="1039308" cy="1309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1C464B6-0E05-47AC-BBD7-421F9DD808A7}"/>
              </a:ext>
            </a:extLst>
          </p:cNvPr>
          <p:cNvCxnSpPr>
            <a:cxnSpLocks/>
          </p:cNvCxnSpPr>
          <p:nvPr/>
        </p:nvCxnSpPr>
        <p:spPr>
          <a:xfrm flipH="1">
            <a:off x="8858433" y="4166786"/>
            <a:ext cx="906548" cy="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BE1E16-DAF7-436A-A9E7-ED94AEC231C6}"/>
              </a:ext>
            </a:extLst>
          </p:cNvPr>
          <p:cNvCxnSpPr>
            <a:cxnSpLocks/>
          </p:cNvCxnSpPr>
          <p:nvPr/>
        </p:nvCxnSpPr>
        <p:spPr>
          <a:xfrm flipH="1">
            <a:off x="8868409" y="5736642"/>
            <a:ext cx="906548" cy="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ED8221-B392-44FE-9019-B0AFE1587095}"/>
              </a:ext>
            </a:extLst>
          </p:cNvPr>
          <p:cNvGrpSpPr/>
          <p:nvPr/>
        </p:nvGrpSpPr>
        <p:grpSpPr>
          <a:xfrm>
            <a:off x="8078919" y="3756206"/>
            <a:ext cx="1125706" cy="185535"/>
            <a:chOff x="5951984" y="3571858"/>
            <a:chExt cx="1430655" cy="28919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B938CE9-4DAD-498D-A440-86525F315FDA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071D9B-973B-48D5-80C6-4707A4FB577D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359A022-2DA3-412E-9D30-B42F7B551828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2AD0A81-51CE-4C26-884E-47A2BCA8DBEB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E416A87-224B-4411-8ACA-AC5F0DE527D0}"/>
                </a:ext>
              </a:extLst>
            </p:cNvPr>
            <p:cNvSpPr/>
            <p:nvPr/>
          </p:nvSpPr>
          <p:spPr>
            <a:xfrm>
              <a:off x="7094629" y="3571858"/>
              <a:ext cx="288010" cy="288032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5F1CD3-48EF-476E-9F67-D259BE492805}"/>
              </a:ext>
            </a:extLst>
          </p:cNvPr>
          <p:cNvGrpSpPr/>
          <p:nvPr/>
        </p:nvGrpSpPr>
        <p:grpSpPr>
          <a:xfrm>
            <a:off x="9430495" y="3743682"/>
            <a:ext cx="1122226" cy="184792"/>
            <a:chOff x="5956410" y="4509120"/>
            <a:chExt cx="1426233" cy="2880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FB84778-3A6B-431D-B206-39E0D519168F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  <a:solidFill>
              <a:srgbClr val="06C60B">
                <a:alpha val="7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D218FC4-ACA5-4E31-B0CC-0B688351FF2B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035E606-74C0-4BA9-812B-E43AC83BF58D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A6C7843-2B68-45A4-965C-D7C503862431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06C60B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71F7F00-8788-4443-8D2C-6F3447881B51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06C60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E35B29-A959-4823-929C-AF31AD62B2BF}"/>
              </a:ext>
            </a:extLst>
          </p:cNvPr>
          <p:cNvGrpSpPr/>
          <p:nvPr/>
        </p:nvGrpSpPr>
        <p:grpSpPr>
          <a:xfrm>
            <a:off x="8018521" y="6085469"/>
            <a:ext cx="1133098" cy="184792"/>
            <a:chOff x="5942593" y="4881515"/>
            <a:chExt cx="1440050" cy="28803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DAD435A-7FA4-4473-8DDF-6242F730C190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377C87B-198F-4450-B279-9D2C430FC87E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06C60B">
                <a:alpha val="6784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A76F7BE-DDE1-4134-8ED4-F443A9DC502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06C60B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B46A63-213E-4DCB-A8AE-E04766A46BD9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06C60B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166630-4A8E-40ED-8C92-499EDF8A9CE3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06C60B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5B7B45-9CBA-4263-AEFE-BBFA3BF29FD0}"/>
              </a:ext>
            </a:extLst>
          </p:cNvPr>
          <p:cNvGrpSpPr/>
          <p:nvPr/>
        </p:nvGrpSpPr>
        <p:grpSpPr>
          <a:xfrm>
            <a:off x="7214258" y="5282522"/>
            <a:ext cx="1146527" cy="185272"/>
            <a:chOff x="5948933" y="4148333"/>
            <a:chExt cx="1457118" cy="28877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04A05B1-F9A9-49FC-BE9D-D5E9D02E7D05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83D446-C62B-4657-96EC-93A260B4C192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06C60B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8584B3-6AA3-4593-94AB-8F328B279E78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D65709-E718-46C4-83F9-AB580DD7F119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06C60B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58C87F6-0A30-4D66-A0E8-651592B9A1F7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06C60B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0501E09-801B-4DEC-BDD5-F321C3D85654}"/>
              </a:ext>
            </a:extLst>
          </p:cNvPr>
          <p:cNvGrpSpPr/>
          <p:nvPr/>
        </p:nvGrpSpPr>
        <p:grpSpPr>
          <a:xfrm>
            <a:off x="9442005" y="6075471"/>
            <a:ext cx="1139702" cy="185534"/>
            <a:chOff x="8805664" y="2970296"/>
            <a:chExt cx="807706" cy="14213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9721AB9-4D79-4211-8E95-7E88DA542CA1}"/>
                </a:ext>
              </a:extLst>
            </p:cNvPr>
            <p:cNvSpPr/>
            <p:nvPr/>
          </p:nvSpPr>
          <p:spPr>
            <a:xfrm>
              <a:off x="8805664" y="2970864"/>
              <a:ext cx="160605" cy="141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CFD56A4-74B7-4D32-928A-042C536DBD56}"/>
                </a:ext>
              </a:extLst>
            </p:cNvPr>
            <p:cNvSpPr/>
            <p:nvPr/>
          </p:nvSpPr>
          <p:spPr>
            <a:xfrm>
              <a:off x="8964568" y="2970297"/>
              <a:ext cx="160605" cy="141563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DD9A5D4-F716-497A-A2F9-33B9C6D04983}"/>
                </a:ext>
              </a:extLst>
            </p:cNvPr>
            <p:cNvSpPr/>
            <p:nvPr/>
          </p:nvSpPr>
          <p:spPr>
            <a:xfrm>
              <a:off x="9122169" y="2970297"/>
              <a:ext cx="160605" cy="141563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5B43B0B-F1B7-4F6C-B705-02E917DD32CF}"/>
                </a:ext>
              </a:extLst>
            </p:cNvPr>
            <p:cNvSpPr/>
            <p:nvPr/>
          </p:nvSpPr>
          <p:spPr>
            <a:xfrm>
              <a:off x="9452765" y="2970296"/>
              <a:ext cx="160605" cy="141565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F22B210-825E-4DB8-9CEF-5682449309D4}"/>
                </a:ext>
              </a:extLst>
            </p:cNvPr>
            <p:cNvSpPr/>
            <p:nvPr/>
          </p:nvSpPr>
          <p:spPr>
            <a:xfrm>
              <a:off x="9286455" y="2970296"/>
              <a:ext cx="160605" cy="141563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602B1D-0498-4244-85C5-16D1278135DA}"/>
                  </a:ext>
                </a:extLst>
              </p:cNvPr>
              <p:cNvSpPr txBox="1"/>
              <p:nvPr/>
            </p:nvSpPr>
            <p:spPr>
              <a:xfrm>
                <a:off x="1784754" y="3412479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602B1D-0498-4244-85C5-16D12781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54" y="3412479"/>
                <a:ext cx="793200" cy="380297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38BAD-DEDC-41B5-B837-234D3BC5C9A2}"/>
                  </a:ext>
                </a:extLst>
              </p:cNvPr>
              <p:cNvSpPr txBox="1"/>
              <p:nvPr/>
            </p:nvSpPr>
            <p:spPr>
              <a:xfrm>
                <a:off x="3032561" y="3433613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38BAD-DEDC-41B5-B837-234D3BC5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61" y="3433613"/>
                <a:ext cx="793200" cy="381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FFE1D0-D0DF-4AAE-B806-3D04FA75C51A}"/>
                  </a:ext>
                </a:extLst>
              </p:cNvPr>
              <p:cNvSpPr txBox="1"/>
              <p:nvPr/>
            </p:nvSpPr>
            <p:spPr>
              <a:xfrm>
                <a:off x="3032561" y="6345110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FFE1D0-D0DF-4AAE-B806-3D04FA75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61" y="6345110"/>
                <a:ext cx="793200" cy="385939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15711F-8169-403D-BFCF-5C14534670D0}"/>
                  </a:ext>
                </a:extLst>
              </p:cNvPr>
              <p:cNvSpPr txBox="1"/>
              <p:nvPr/>
            </p:nvSpPr>
            <p:spPr>
              <a:xfrm>
                <a:off x="1739953" y="6345110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15711F-8169-403D-BFCF-5C145346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53" y="6345110"/>
                <a:ext cx="793200" cy="379143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B6058A-37A7-4AA4-B268-0AF0FC9FF2FE}"/>
                  </a:ext>
                </a:extLst>
              </p:cNvPr>
              <p:cNvSpPr txBox="1"/>
              <p:nvPr/>
            </p:nvSpPr>
            <p:spPr>
              <a:xfrm>
                <a:off x="6873980" y="4605798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B6058A-37A7-4AA4-B268-0AF0FC9FF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80" y="4605798"/>
                <a:ext cx="793200" cy="380297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367264-5AA8-4859-8E4E-4D4580BFF677}"/>
                  </a:ext>
                </a:extLst>
              </p:cNvPr>
              <p:cNvSpPr txBox="1"/>
              <p:nvPr/>
            </p:nvSpPr>
            <p:spPr>
              <a:xfrm>
                <a:off x="8312197" y="3317442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367264-5AA8-4859-8E4E-4D4580BF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97" y="3317442"/>
                <a:ext cx="793200" cy="380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80A9F5A-85D8-4DDC-A27E-CCA4FA75E90B}"/>
                  </a:ext>
                </a:extLst>
              </p:cNvPr>
              <p:cNvSpPr txBox="1"/>
              <p:nvPr/>
            </p:nvSpPr>
            <p:spPr>
              <a:xfrm>
                <a:off x="9560004" y="3338576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80A9F5A-85D8-4DDC-A27E-CCA4FA75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004" y="3338576"/>
                <a:ext cx="793200" cy="381708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D3AEFCF-F1A3-44A7-9AA7-1B60EC681542}"/>
                  </a:ext>
                </a:extLst>
              </p:cNvPr>
              <p:cNvSpPr txBox="1"/>
              <p:nvPr/>
            </p:nvSpPr>
            <p:spPr>
              <a:xfrm>
                <a:off x="9666224" y="6288694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D3AEFCF-F1A3-44A7-9AA7-1B60EC68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224" y="6288694"/>
                <a:ext cx="793200" cy="385939"/>
              </a:xfrm>
              <a:prstGeom prst="rect">
                <a:avLst/>
              </a:prstGeom>
              <a:blipFill>
                <a:blip r:embed="rId10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56EDD9E-5914-4166-B4D5-1C6D8F21DC6C}"/>
                  </a:ext>
                </a:extLst>
              </p:cNvPr>
              <p:cNvSpPr txBox="1"/>
              <p:nvPr/>
            </p:nvSpPr>
            <p:spPr>
              <a:xfrm>
                <a:off x="8373616" y="6288694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56EDD9E-5914-4166-B4D5-1C6D8F21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16" y="6288694"/>
                <a:ext cx="793200" cy="379143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B6642D-6BD3-47FD-BD34-6C7D2449854D}"/>
                  </a:ext>
                </a:extLst>
              </p:cNvPr>
              <p:cNvSpPr txBox="1"/>
              <p:nvPr/>
            </p:nvSpPr>
            <p:spPr>
              <a:xfrm>
                <a:off x="1260770" y="2105851"/>
                <a:ext cx="4785135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: k </a:t>
                </a:r>
                <a:r>
                  <a:rPr lang="ko-KR" altLang="en-US" dirty="0"/>
                  <a:t>시점의 </a:t>
                </a:r>
                <a:r>
                  <a:rPr lang="en-US" altLang="ko-KR" dirty="0"/>
                  <a:t>node ‘v’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hidden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V: </a:t>
                </a:r>
                <a:r>
                  <a:rPr lang="ko-KR" altLang="en-US" dirty="0" err="1"/>
                  <a:t>타켓</a:t>
                </a:r>
                <a:r>
                  <a:rPr lang="ko-KR" altLang="en-US" dirty="0"/>
                  <a:t> 노드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N(v) : </a:t>
                </a:r>
                <a:r>
                  <a:rPr lang="ko-KR" altLang="en-US" dirty="0"/>
                  <a:t>타겟 노드의 이웃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B6642D-6BD3-47FD-BD34-6C7D24498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70" y="2105851"/>
                <a:ext cx="4785135" cy="1205266"/>
              </a:xfrm>
              <a:prstGeom prst="rect">
                <a:avLst/>
              </a:prstGeom>
              <a:blipFill>
                <a:blip r:embed="rId12"/>
                <a:stretch>
                  <a:fillRect l="-892" t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BA5269AC-F41E-46A0-8716-4B71F3F33BAB}"/>
              </a:ext>
            </a:extLst>
          </p:cNvPr>
          <p:cNvSpPr txBox="1"/>
          <p:nvPr/>
        </p:nvSpPr>
        <p:spPr>
          <a:xfrm>
            <a:off x="6805320" y="2039467"/>
            <a:ext cx="356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Grapg</a:t>
            </a:r>
            <a:r>
              <a:rPr lang="en-US" altLang="ko-KR" dirty="0"/>
              <a:t> = G(A,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 = Node – Feature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= Adjacency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472C03-FD70-48B7-9672-91CFF0281B7F}"/>
                  </a:ext>
                </a:extLst>
              </p:cNvPr>
              <p:cNvSpPr txBox="1"/>
              <p:nvPr/>
            </p:nvSpPr>
            <p:spPr>
              <a:xfrm>
                <a:off x="225055" y="4863646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472C03-FD70-48B7-9672-91CFF028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5" y="4863646"/>
                <a:ext cx="793200" cy="380297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7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세부 과정</a:t>
            </a:r>
            <a:endParaRPr lang="en-US" altLang="ko-KR" dirty="0"/>
          </a:p>
          <a:p>
            <a:pPr lvl="1"/>
            <a:r>
              <a:rPr lang="en-US" altLang="ko-KR" b="1" dirty="0"/>
              <a:t>Aggregate</a:t>
            </a:r>
            <a:r>
              <a:rPr lang="en-US" altLang="ko-KR" dirty="0"/>
              <a:t> : </a:t>
            </a:r>
            <a:r>
              <a:rPr lang="ko-KR" altLang="en-US" dirty="0"/>
              <a:t>타겟 </a:t>
            </a:r>
            <a:r>
              <a:rPr lang="en-US" altLang="ko-KR" dirty="0"/>
              <a:t>node</a:t>
            </a:r>
            <a:r>
              <a:rPr lang="ko-KR" altLang="en-US" dirty="0"/>
              <a:t>의 이웃 </a:t>
            </a:r>
            <a:r>
              <a:rPr lang="en-US" altLang="ko-KR" dirty="0"/>
              <a:t>node</a:t>
            </a:r>
            <a:r>
              <a:rPr lang="ko-KR" altLang="en-US" dirty="0"/>
              <a:t>들의 </a:t>
            </a:r>
            <a:r>
              <a:rPr lang="en-US" altLang="ko-KR" dirty="0"/>
              <a:t>k-1</a:t>
            </a:r>
            <a:r>
              <a:rPr lang="ko-KR" altLang="en-US" dirty="0"/>
              <a:t>시점의 </a:t>
            </a:r>
            <a:r>
              <a:rPr lang="en-US" altLang="ko-KR" dirty="0"/>
              <a:t>Hidden state</a:t>
            </a:r>
            <a:r>
              <a:rPr lang="ko-KR" altLang="en-US" dirty="0"/>
              <a:t>를 결합함</a:t>
            </a:r>
            <a:endParaRPr lang="en-US" altLang="ko-KR" dirty="0"/>
          </a:p>
          <a:p>
            <a:pPr lvl="2"/>
            <a:r>
              <a:rPr lang="en-US" altLang="ko-KR" dirty="0"/>
              <a:t>GAT</a:t>
            </a:r>
            <a:r>
              <a:rPr lang="ko-KR" altLang="en-US" dirty="0"/>
              <a:t>의 경우 이 과정에서 </a:t>
            </a:r>
            <a:r>
              <a:rPr lang="en-US" altLang="ko-KR" dirty="0"/>
              <a:t>Attention</a:t>
            </a:r>
            <a:r>
              <a:rPr lang="ko-KR" altLang="en-US" dirty="0"/>
              <a:t>을 수행함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Combine</a:t>
            </a:r>
            <a:r>
              <a:rPr lang="en-US" altLang="ko-KR" dirty="0"/>
              <a:t> : k-1</a:t>
            </a:r>
            <a:r>
              <a:rPr lang="ko-KR" altLang="en-US" dirty="0"/>
              <a:t>시점에서 </a:t>
            </a:r>
            <a:r>
              <a:rPr lang="en-US" altLang="ko-KR" dirty="0"/>
              <a:t>k</a:t>
            </a:r>
            <a:r>
              <a:rPr lang="ko-KR" altLang="en-US" dirty="0"/>
              <a:t>시점으로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Readout</a:t>
            </a:r>
            <a:r>
              <a:rPr lang="en-US" altLang="ko-KR" dirty="0"/>
              <a:t> : combine</a:t>
            </a:r>
            <a:r>
              <a:rPr lang="ko-KR" altLang="en-US" dirty="0"/>
              <a:t>의 결과를 통합함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CC90BDE-CD25-4BB4-9506-CB8DDE27E250}"/>
                  </a:ext>
                </a:extLst>
              </p:cNvPr>
              <p:cNvSpPr txBox="1"/>
              <p:nvPr/>
            </p:nvSpPr>
            <p:spPr>
              <a:xfrm>
                <a:off x="1415480" y="3070184"/>
                <a:ext cx="4752528" cy="717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𝑎𝑔𝑔𝑟𝑒𝑔𝑎𝑡𝑒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𝑎𝑔𝑔𝑟𝑒𝑔𝑎𝑡𝑒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CC90BDE-CD25-4BB4-9506-CB8DDE2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070184"/>
                <a:ext cx="4752528" cy="71763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DC57F79-9331-401F-8944-1E1B4D58063F}"/>
              </a:ext>
            </a:extLst>
          </p:cNvPr>
          <p:cNvGrpSpPr/>
          <p:nvPr/>
        </p:nvGrpSpPr>
        <p:grpSpPr>
          <a:xfrm>
            <a:off x="8063097" y="2745670"/>
            <a:ext cx="3830765" cy="2895589"/>
            <a:chOff x="296195" y="2824662"/>
            <a:chExt cx="3830765" cy="3490860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0D9C0F8-B671-4523-B433-93D728055CA5}"/>
                </a:ext>
              </a:extLst>
            </p:cNvPr>
            <p:cNvSpPr/>
            <p:nvPr/>
          </p:nvSpPr>
          <p:spPr>
            <a:xfrm>
              <a:off x="1529383" y="4901955"/>
              <a:ext cx="1438909" cy="13668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8C4AE6E-32F4-48DC-B341-DAB0CA8BDF7D}"/>
                </a:ext>
              </a:extLst>
            </p:cNvPr>
            <p:cNvSpPr/>
            <p:nvPr/>
          </p:nvSpPr>
          <p:spPr>
            <a:xfrm>
              <a:off x="1509017" y="2824662"/>
              <a:ext cx="1438909" cy="13668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8C8D6D-F019-42D4-9EB3-842817644636}"/>
                </a:ext>
              </a:extLst>
            </p:cNvPr>
            <p:cNvSpPr/>
            <p:nvPr/>
          </p:nvSpPr>
          <p:spPr>
            <a:xfrm>
              <a:off x="1046528" y="4408093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23EA4F-C2E2-49B2-A9D3-0E7DE1299649}"/>
                </a:ext>
              </a:extLst>
            </p:cNvPr>
            <p:cNvSpPr/>
            <p:nvPr/>
          </p:nvSpPr>
          <p:spPr>
            <a:xfrm>
              <a:off x="2005110" y="3625712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ABAE40-253F-45EC-B80B-6669620C8BEA}"/>
                </a:ext>
              </a:extLst>
            </p:cNvPr>
            <p:cNvSpPr/>
            <p:nvPr/>
          </p:nvSpPr>
          <p:spPr>
            <a:xfrm>
              <a:off x="2005110" y="5190474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3907630-4A7B-4F55-895E-18FEF415D89F}"/>
                </a:ext>
              </a:extLst>
            </p:cNvPr>
            <p:cNvSpPr/>
            <p:nvPr/>
          </p:nvSpPr>
          <p:spPr>
            <a:xfrm>
              <a:off x="3283221" y="5190474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9F0C79-991D-4972-90D1-82BBF6E09399}"/>
                </a:ext>
              </a:extLst>
            </p:cNvPr>
            <p:cNvSpPr/>
            <p:nvPr/>
          </p:nvSpPr>
          <p:spPr>
            <a:xfrm>
              <a:off x="3283221" y="3624237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24DCD4-A97F-480F-A3ED-B0B78827D861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V="1">
              <a:off x="1259546" y="3809802"/>
              <a:ext cx="745564" cy="5982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F4689-DDF4-40A8-9D8D-6864A61C811B}"/>
                </a:ext>
              </a:extLst>
            </p:cNvPr>
            <p:cNvCxnSpPr>
              <a:cxnSpLocks/>
              <a:stCxn id="5" idx="4"/>
              <a:endCxn id="7" idx="2"/>
            </p:cNvCxnSpPr>
            <p:nvPr/>
          </p:nvCxnSpPr>
          <p:spPr>
            <a:xfrm>
              <a:off x="1259546" y="4776272"/>
              <a:ext cx="745564" cy="5982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DDA328-31D2-4A15-9A1D-10C469B2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6239" y="3993891"/>
              <a:ext cx="0" cy="119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C90D28-81F6-4250-B34B-8A2452A28A45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2368755" y="3938498"/>
              <a:ext cx="976857" cy="13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5E2675-1952-4934-B412-81D12E604225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368755" y="3939972"/>
              <a:ext cx="976857" cy="1304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1003C7D-8A67-433A-A2C4-F855F2D157B1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2431147" y="3808327"/>
              <a:ext cx="852074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9F4A50-9C0E-4FAF-83DD-89320382F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147" y="5371615"/>
              <a:ext cx="852074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4116BB-3B52-4D7D-87BA-4B4A685847B2}"/>
                </a:ext>
              </a:extLst>
            </p:cNvPr>
            <p:cNvGrpSpPr/>
            <p:nvPr/>
          </p:nvGrpSpPr>
          <p:grpSpPr>
            <a:xfrm>
              <a:off x="1689096" y="3398707"/>
              <a:ext cx="1058065" cy="184827"/>
              <a:chOff x="5951984" y="3571862"/>
              <a:chExt cx="1430659" cy="28918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5A4C504-DD42-4E6B-BD71-EB0777160B06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B120001-4AB6-4D79-88D5-61635A0C194A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D6F627A-D272-4474-93B0-14D1CB7632A5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354127F-2F31-4DF8-9158-96F9C22BEFAE}"/>
                  </a:ext>
                </a:extLst>
              </p:cNvPr>
              <p:cNvSpPr/>
              <p:nvPr/>
            </p:nvSpPr>
            <p:spPr>
              <a:xfrm>
                <a:off x="680662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BB2CA9-D5FD-4420-AB83-C453306E89B1}"/>
                  </a:ext>
                </a:extLst>
              </p:cNvPr>
              <p:cNvSpPr/>
              <p:nvPr/>
            </p:nvSpPr>
            <p:spPr>
              <a:xfrm>
                <a:off x="709463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FA73641-99B5-4ACF-B36F-C1053319168A}"/>
                </a:ext>
              </a:extLst>
            </p:cNvPr>
            <p:cNvGrpSpPr/>
            <p:nvPr/>
          </p:nvGrpSpPr>
          <p:grpSpPr>
            <a:xfrm>
              <a:off x="2959458" y="3386229"/>
              <a:ext cx="1054792" cy="184090"/>
              <a:chOff x="5956410" y="4509120"/>
              <a:chExt cx="1426233" cy="28803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1136D54-57FD-46B2-B867-EB783E56DA3C}"/>
                  </a:ext>
                </a:extLst>
              </p:cNvPr>
              <p:cNvSpPr/>
              <p:nvPr/>
            </p:nvSpPr>
            <p:spPr>
              <a:xfrm>
                <a:off x="6519566" y="450912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B0D73B-B197-409F-A84D-7C5C69C9A02F}"/>
                  </a:ext>
                </a:extLst>
              </p:cNvPr>
              <p:cNvSpPr/>
              <p:nvPr/>
            </p:nvSpPr>
            <p:spPr>
              <a:xfrm>
                <a:off x="680662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CB25F2E-0F3A-4BE8-BFF9-9019F5042018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32593DC-5609-4868-82D1-48BC8E6C4D1A}"/>
                  </a:ext>
                </a:extLst>
              </p:cNvPr>
              <p:cNvSpPr/>
              <p:nvPr/>
            </p:nvSpPr>
            <p:spPr>
              <a:xfrm>
                <a:off x="709463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7AA6581-C86E-41B0-9500-CDC78098179C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0AF22-ECDA-4BDA-A56B-F6A045829DC6}"/>
                </a:ext>
              </a:extLst>
            </p:cNvPr>
            <p:cNvGrpSpPr/>
            <p:nvPr/>
          </p:nvGrpSpPr>
          <p:grpSpPr>
            <a:xfrm>
              <a:off x="1632328" y="5719116"/>
              <a:ext cx="1065011" cy="184090"/>
              <a:chOff x="5942593" y="4881515"/>
              <a:chExt cx="1440050" cy="28803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34EDAE3-E2E7-47F0-AADF-18478F649250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B86D14-42DD-4BCC-A6D3-290BA672E3A0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C9B357F-BA89-46A0-B065-6DFFE24B2BEB}"/>
                  </a:ext>
                </a:extLst>
              </p:cNvPr>
              <p:cNvSpPr/>
              <p:nvPr/>
            </p:nvSpPr>
            <p:spPr>
              <a:xfrm>
                <a:off x="709463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29A252-26AE-40DD-AE48-78B3D31FA776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788BC65-407E-43FD-B80F-150153D947BE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850237-B702-4FC5-81E6-E4B6E377824E}"/>
                </a:ext>
              </a:extLst>
            </p:cNvPr>
            <p:cNvGrpSpPr/>
            <p:nvPr/>
          </p:nvGrpSpPr>
          <p:grpSpPr>
            <a:xfrm>
              <a:off x="876393" y="4919220"/>
              <a:ext cx="1077633" cy="184567"/>
              <a:chOff x="5948933" y="4148333"/>
              <a:chExt cx="1457118" cy="28877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46F4554-34B1-47DA-982B-82D0EEB600E1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5AEA378-AB9E-4A55-B16F-2CD90FD6175F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1D5DF5-CC43-4271-AEB4-5ED55B15F5F7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383922-7755-42F4-BC91-E5A06E8B790A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FCCB835-9565-4899-9127-E6D9D0621645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01A5AF-3217-402C-B0EE-44BD32A647C4}"/>
                </a:ext>
              </a:extLst>
            </p:cNvPr>
            <p:cNvGrpSpPr/>
            <p:nvPr/>
          </p:nvGrpSpPr>
          <p:grpSpPr>
            <a:xfrm>
              <a:off x="3060842" y="5727729"/>
              <a:ext cx="1066118" cy="185079"/>
              <a:chOff x="5941096" y="5252362"/>
              <a:chExt cx="1441547" cy="2895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7BCF0EB-B406-47C6-B31C-FF91423ADA12}"/>
                  </a:ext>
                </a:extLst>
              </p:cNvPr>
              <p:cNvSpPr/>
              <p:nvPr/>
            </p:nvSpPr>
            <p:spPr>
              <a:xfrm>
                <a:off x="7094633" y="525391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8CF887E-2814-4BC8-849E-3027C1D32AF5}"/>
                  </a:ext>
                </a:extLst>
              </p:cNvPr>
              <p:cNvSpPr/>
              <p:nvPr/>
            </p:nvSpPr>
            <p:spPr>
              <a:xfrm>
                <a:off x="6806623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B788200-D77C-4635-80FE-21FCC47ACB14}"/>
                  </a:ext>
                </a:extLst>
              </p:cNvPr>
              <p:cNvSpPr/>
              <p:nvPr/>
            </p:nvSpPr>
            <p:spPr>
              <a:xfrm>
                <a:off x="651861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9B63843-BC16-4867-9089-0ED37C649406}"/>
                  </a:ext>
                </a:extLst>
              </p:cNvPr>
              <p:cNvSpPr/>
              <p:nvPr/>
            </p:nvSpPr>
            <p:spPr>
              <a:xfrm>
                <a:off x="623060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EBCF56D-DC5D-4335-8F6B-288D0CBCCE84}"/>
                  </a:ext>
                </a:extLst>
              </p:cNvPr>
              <p:cNvSpPr/>
              <p:nvPr/>
            </p:nvSpPr>
            <p:spPr>
              <a:xfrm>
                <a:off x="5941096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0602B1D-0498-4244-85C5-16D1278135DA}"/>
                    </a:ext>
                  </a:extLst>
                </p:cNvPr>
                <p:cNvSpPr txBox="1"/>
                <p:nvPr/>
              </p:nvSpPr>
              <p:spPr>
                <a:xfrm>
                  <a:off x="1919536" y="2996952"/>
                  <a:ext cx="793200" cy="38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0602B1D-0498-4244-85C5-16D127813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536" y="2996952"/>
                  <a:ext cx="793200" cy="380297"/>
                </a:xfrm>
                <a:prstGeom prst="rect">
                  <a:avLst/>
                </a:prstGeom>
                <a:blipFill>
                  <a:blip r:embed="rId4"/>
                  <a:stretch>
                    <a:fillRect b="-21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DB38BAD-DEDC-41B5-B837-234D3BC5C9A2}"/>
                    </a:ext>
                  </a:extLst>
                </p:cNvPr>
                <p:cNvSpPr txBox="1"/>
                <p:nvPr/>
              </p:nvSpPr>
              <p:spPr>
                <a:xfrm>
                  <a:off x="3167343" y="3018086"/>
                  <a:ext cx="793200" cy="381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DB38BAD-DEDC-41B5-B837-234D3BC5C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343" y="3018086"/>
                  <a:ext cx="793200" cy="381708"/>
                </a:xfrm>
                <a:prstGeom prst="rect">
                  <a:avLst/>
                </a:prstGeom>
                <a:blipFill>
                  <a:blip r:embed="rId5"/>
                  <a:stretch>
                    <a:fillRect b="-21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FFE1D0-D0DF-4AAE-B806-3D04FA75C51A}"/>
                    </a:ext>
                  </a:extLst>
                </p:cNvPr>
                <p:cNvSpPr txBox="1"/>
                <p:nvPr/>
              </p:nvSpPr>
              <p:spPr>
                <a:xfrm>
                  <a:off x="3167343" y="5929583"/>
                  <a:ext cx="793200" cy="385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FFE1D0-D0DF-4AAE-B806-3D04FA75C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343" y="5929583"/>
                  <a:ext cx="793200" cy="385939"/>
                </a:xfrm>
                <a:prstGeom prst="rect">
                  <a:avLst/>
                </a:prstGeom>
                <a:blipFill>
                  <a:blip r:embed="rId6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015711F-8169-403D-BFCF-5C14534670D0}"/>
                    </a:ext>
                  </a:extLst>
                </p:cNvPr>
                <p:cNvSpPr txBox="1"/>
                <p:nvPr/>
              </p:nvSpPr>
              <p:spPr>
                <a:xfrm>
                  <a:off x="1874735" y="5929583"/>
                  <a:ext cx="793200" cy="379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015711F-8169-403D-BFCF-5C1453467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35" y="5929583"/>
                  <a:ext cx="793200" cy="379143"/>
                </a:xfrm>
                <a:prstGeom prst="rect">
                  <a:avLst/>
                </a:prstGeom>
                <a:blipFill>
                  <a:blip r:embed="rId7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278046F-E634-4F58-B625-B718DAAFC367}"/>
                    </a:ext>
                  </a:extLst>
                </p:cNvPr>
                <p:cNvSpPr txBox="1"/>
                <p:nvPr/>
              </p:nvSpPr>
              <p:spPr>
                <a:xfrm>
                  <a:off x="296195" y="4362943"/>
                  <a:ext cx="793200" cy="38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278046F-E634-4F58-B625-B718DAAFC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95" y="4362943"/>
                  <a:ext cx="793200" cy="380297"/>
                </a:xfrm>
                <a:prstGeom prst="rect">
                  <a:avLst/>
                </a:prstGeom>
                <a:blipFill>
                  <a:blip r:embed="rId8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21F0C44-B0CC-476A-A691-3C5EDEE7771A}"/>
                  </a:ext>
                </a:extLst>
              </p:cNvPr>
              <p:cNvSpPr txBox="1"/>
              <p:nvPr/>
            </p:nvSpPr>
            <p:spPr>
              <a:xfrm>
                <a:off x="695048" y="4856421"/>
                <a:ext cx="4752528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𝑐𝑜𝑚𝑏𝑖𝑛𝑒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𝑐𝑜𝑚𝑏𝑖𝑛𝑒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21F0C44-B0CC-476A-A691-3C5EDEE7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8" y="4856421"/>
                <a:ext cx="4752528" cy="7319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B055656-DAA3-437E-AC3E-05E86AA385D4}"/>
              </a:ext>
            </a:extLst>
          </p:cNvPr>
          <p:cNvGrpSpPr/>
          <p:nvPr/>
        </p:nvGrpSpPr>
        <p:grpSpPr>
          <a:xfrm>
            <a:off x="6498161" y="5093547"/>
            <a:ext cx="1146527" cy="185272"/>
            <a:chOff x="5948933" y="4148333"/>
            <a:chExt cx="1457118" cy="28877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1F12F4B-DE28-4ED4-BD44-805F640F0EB0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0542A3B-4121-4530-A110-996447199510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06C60B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C536717-97F9-40DA-8254-625A722857A1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456F4BC-8B76-4FC5-B36F-9E84396FE6FD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06C60B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0718DD7-15D4-4C47-AF5D-B5AC4FD97537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06C60B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E981571-DD91-4A30-87CA-90B5FAC73C66}"/>
              </a:ext>
            </a:extLst>
          </p:cNvPr>
          <p:cNvSpPr/>
          <p:nvPr/>
        </p:nvSpPr>
        <p:spPr>
          <a:xfrm>
            <a:off x="5237224" y="5094024"/>
            <a:ext cx="213002" cy="18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15EE090-C89F-4D68-ADC3-B60D573D7504}"/>
              </a:ext>
            </a:extLst>
          </p:cNvPr>
          <p:cNvSpPr/>
          <p:nvPr/>
        </p:nvSpPr>
        <p:spPr>
          <a:xfrm>
            <a:off x="5024222" y="5094024"/>
            <a:ext cx="213002" cy="184090"/>
          </a:xfrm>
          <a:prstGeom prst="rect">
            <a:avLst/>
          </a:prstGeom>
          <a:solidFill>
            <a:srgbClr val="4F81BD">
              <a:alpha val="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C6B7678-CA09-459C-9FB4-55ED3F00A022}"/>
              </a:ext>
            </a:extLst>
          </p:cNvPr>
          <p:cNvSpPr/>
          <p:nvPr/>
        </p:nvSpPr>
        <p:spPr>
          <a:xfrm>
            <a:off x="5452482" y="5094024"/>
            <a:ext cx="213002" cy="184090"/>
          </a:xfrm>
          <a:prstGeom prst="rect">
            <a:avLst/>
          </a:prstGeom>
          <a:solidFill>
            <a:srgbClr val="4F81BD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BC45257-4F78-43FF-BC12-674E9AC38985}"/>
              </a:ext>
            </a:extLst>
          </p:cNvPr>
          <p:cNvSpPr/>
          <p:nvPr/>
        </p:nvSpPr>
        <p:spPr>
          <a:xfrm>
            <a:off x="5665484" y="5093547"/>
            <a:ext cx="213002" cy="184090"/>
          </a:xfrm>
          <a:prstGeom prst="rect">
            <a:avLst/>
          </a:prstGeom>
          <a:solidFill>
            <a:srgbClr val="4F81BD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69538D-EB04-45C0-8B83-F3302947C965}"/>
              </a:ext>
            </a:extLst>
          </p:cNvPr>
          <p:cNvSpPr/>
          <p:nvPr/>
        </p:nvSpPr>
        <p:spPr>
          <a:xfrm>
            <a:off x="5888853" y="5093547"/>
            <a:ext cx="213002" cy="184090"/>
          </a:xfrm>
          <a:prstGeom prst="rect">
            <a:avLst/>
          </a:prstGeom>
          <a:solidFill>
            <a:srgbClr val="4F81BD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46D68B4-C299-4D62-99B9-6ED595A6EDD5}"/>
              </a:ext>
            </a:extLst>
          </p:cNvPr>
          <p:cNvCxnSpPr>
            <a:stCxn id="159" idx="3"/>
            <a:endCxn id="146" idx="1"/>
          </p:cNvCxnSpPr>
          <p:nvPr/>
        </p:nvCxnSpPr>
        <p:spPr>
          <a:xfrm>
            <a:off x="6101855" y="5185592"/>
            <a:ext cx="396306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6F66DCD-D189-41C4-BF38-404E59619685}"/>
                  </a:ext>
                </a:extLst>
              </p:cNvPr>
              <p:cNvSpPr txBox="1"/>
              <p:nvPr/>
            </p:nvSpPr>
            <p:spPr>
              <a:xfrm>
                <a:off x="5298610" y="5260962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6F66DCD-D189-41C4-BF38-404E5961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610" y="5260962"/>
                <a:ext cx="793200" cy="380297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250FCF-1107-43FE-BA94-88621B083A7D}"/>
                  </a:ext>
                </a:extLst>
              </p:cNvPr>
              <p:cNvSpPr txBox="1"/>
              <p:nvPr/>
            </p:nvSpPr>
            <p:spPr>
              <a:xfrm>
                <a:off x="6757016" y="5269821"/>
                <a:ext cx="793200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250FCF-1107-43FE-BA94-88621B083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6" y="5269821"/>
                <a:ext cx="793200" cy="37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Calibri (제목)"/>
                <a:ea typeface="+mj-ea"/>
              </a:rPr>
              <a:t>GAT – Graph attention network</a:t>
            </a:r>
            <a:br>
              <a:rPr lang="ko-KR" altLang="en-US" sz="4000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49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GAT : GNN + Attention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930A122-69A7-45C3-B84B-5FFC3F9D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32856"/>
            <a:ext cx="8658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GAT - Aggregate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/>
              <p:nvPr/>
            </p:nvSpPr>
            <p:spPr>
              <a:xfrm>
                <a:off x="634380" y="2204864"/>
                <a:ext cx="4752528" cy="6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2,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Key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Query </a:t>
                </a:r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Value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0" y="2204864"/>
                <a:ext cx="4752528" cy="686919"/>
              </a:xfrm>
              <a:prstGeom prst="rect">
                <a:avLst/>
              </a:prstGeom>
              <a:blipFill>
                <a:blip r:embed="rId3"/>
                <a:stretch>
                  <a:fillRect l="-1026" t="-178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04B7F17-2956-4A00-AC17-30DA9E68D066}"/>
              </a:ext>
            </a:extLst>
          </p:cNvPr>
          <p:cNvSpPr/>
          <p:nvPr/>
        </p:nvSpPr>
        <p:spPr>
          <a:xfrm>
            <a:off x="1315788" y="4649992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431D4F-AF91-42CD-95CE-B3BF6B5D45B3}"/>
              </a:ext>
            </a:extLst>
          </p:cNvPr>
          <p:cNvSpPr/>
          <p:nvPr/>
        </p:nvSpPr>
        <p:spPr>
          <a:xfrm>
            <a:off x="2274370" y="3867611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E7210C-5295-4100-A8B4-915A979F2ADE}"/>
              </a:ext>
            </a:extLst>
          </p:cNvPr>
          <p:cNvSpPr/>
          <p:nvPr/>
        </p:nvSpPr>
        <p:spPr>
          <a:xfrm>
            <a:off x="2274370" y="5432373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EE38E6-1004-4977-82EC-F175546CBF07}"/>
              </a:ext>
            </a:extLst>
          </p:cNvPr>
          <p:cNvSpPr/>
          <p:nvPr/>
        </p:nvSpPr>
        <p:spPr>
          <a:xfrm>
            <a:off x="3552481" y="5432373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72078C-EA1E-44F8-B8C4-652C98719D7C}"/>
              </a:ext>
            </a:extLst>
          </p:cNvPr>
          <p:cNvSpPr/>
          <p:nvPr/>
        </p:nvSpPr>
        <p:spPr>
          <a:xfrm>
            <a:off x="3552481" y="3866136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7F5C3B-314C-4B02-9D86-813AE4B827A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528806" y="4051701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F1EDF4-86DA-4A25-B42B-F8CB65F39D18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>
            <a:off x="1528806" y="5018171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B40F34-6C4A-4A04-8285-9204CEDA98DE}"/>
              </a:ext>
            </a:extLst>
          </p:cNvPr>
          <p:cNvCxnSpPr>
            <a:cxnSpLocks/>
          </p:cNvCxnSpPr>
          <p:nvPr/>
        </p:nvCxnSpPr>
        <p:spPr>
          <a:xfrm flipV="1">
            <a:off x="3765499" y="4235790"/>
            <a:ext cx="0" cy="11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2E68B1-DD4F-4E2E-92A3-E1C7D2A05AE0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2638015" y="4180397"/>
            <a:ext cx="976857" cy="130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3246AE-2BD7-44DF-8FE4-B658E7D7106B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638015" y="4181871"/>
            <a:ext cx="976857" cy="130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2193D9-F7A4-426A-8777-6C5AD6B89459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2700407" y="4050226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FA84A-F7A5-4D5F-B9CB-14304793932A}"/>
              </a:ext>
            </a:extLst>
          </p:cNvPr>
          <p:cNvCxnSpPr>
            <a:cxnSpLocks/>
          </p:cNvCxnSpPr>
          <p:nvPr/>
        </p:nvCxnSpPr>
        <p:spPr>
          <a:xfrm flipH="1">
            <a:off x="2700407" y="5613514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B6C7EA-D29C-4588-AFD0-67A3858D92F3}"/>
              </a:ext>
            </a:extLst>
          </p:cNvPr>
          <p:cNvGrpSpPr/>
          <p:nvPr/>
        </p:nvGrpSpPr>
        <p:grpSpPr>
          <a:xfrm>
            <a:off x="1958356" y="3640606"/>
            <a:ext cx="1058065" cy="184827"/>
            <a:chOff x="5951984" y="3571862"/>
            <a:chExt cx="1430659" cy="2891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FAB581-8DAE-4F0B-A10F-A6EFA5BA9C2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B0E23D-C08A-4A59-B1FF-1214F4398064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4170CE-20BF-4089-A726-5CB823161824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883731-DF9D-4212-A685-AF0E602CF5A7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AFEBDA-AB6A-4102-9964-CDEA7C1166BC}"/>
                </a:ext>
              </a:extLst>
            </p:cNvPr>
            <p:cNvSpPr/>
            <p:nvPr/>
          </p:nvSpPr>
          <p:spPr>
            <a:xfrm>
              <a:off x="7094633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68E79B-8789-4003-B41B-54BC7B6CE62B}"/>
              </a:ext>
            </a:extLst>
          </p:cNvPr>
          <p:cNvGrpSpPr/>
          <p:nvPr/>
        </p:nvGrpSpPr>
        <p:grpSpPr>
          <a:xfrm>
            <a:off x="3228718" y="3628128"/>
            <a:ext cx="1054792" cy="184090"/>
            <a:chOff x="5956410" y="4509120"/>
            <a:chExt cx="1426233" cy="2880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CC3AD5F-6147-452B-9C4C-FE3FDB1CC6F9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D7ACCD-D0DD-426F-916F-30EB3F193D5D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42E4E0-33C0-40CA-95DB-C069985377D4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3B1984-036F-4B63-8F50-9BF6C0032E08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E972BB-474F-40E2-AFC1-CC759C310DF0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6695F3-0ECE-455A-ADC0-AE587DABA8C9}"/>
              </a:ext>
            </a:extLst>
          </p:cNvPr>
          <p:cNvGrpSpPr/>
          <p:nvPr/>
        </p:nvGrpSpPr>
        <p:grpSpPr>
          <a:xfrm>
            <a:off x="1901588" y="5961015"/>
            <a:ext cx="1065011" cy="184090"/>
            <a:chOff x="5942593" y="4881515"/>
            <a:chExt cx="1440050" cy="2880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0B4E13-8AAD-4E7F-B526-05ADB0141993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49CB02-7085-4FC1-86F7-B714073975DD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AE5049-31D5-431B-92A6-CBD093B36C5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633781F-E8FD-4161-82FF-C98884AC2767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E07EAF-2500-4F23-A6B1-D2E7DBD8CE0E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4F398F-6D91-4477-B8E1-227B5A81A934}"/>
              </a:ext>
            </a:extLst>
          </p:cNvPr>
          <p:cNvGrpSpPr/>
          <p:nvPr/>
        </p:nvGrpSpPr>
        <p:grpSpPr>
          <a:xfrm>
            <a:off x="1145653" y="5161119"/>
            <a:ext cx="1077633" cy="184567"/>
            <a:chOff x="5948933" y="4148333"/>
            <a:chExt cx="1457118" cy="2887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9CF00E7-0957-4266-A00B-C8D0793D0027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AD19EA5-7C3B-4AD5-AE47-8580B8F5695C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0140C5-EC37-4E0A-A6BA-9CF39A4149FE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02AEE1-AF35-40AC-8B02-057695DD36DD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942FA8-8069-49B4-AA20-0991D71F4D61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A0AC44-7A12-4196-888F-D5B48FDE4E21}"/>
              </a:ext>
            </a:extLst>
          </p:cNvPr>
          <p:cNvGrpSpPr/>
          <p:nvPr/>
        </p:nvGrpSpPr>
        <p:grpSpPr>
          <a:xfrm>
            <a:off x="3330102" y="5969628"/>
            <a:ext cx="1066118" cy="185079"/>
            <a:chOff x="5941096" y="5252362"/>
            <a:chExt cx="1441547" cy="2895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D1B828-A93E-4AF0-AAB0-2E4A874D3222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B8C6CC-891F-49D8-91D8-F8716921C8EB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1ECBF7-0409-49BA-A802-6839BF317665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A2E601-41FA-4222-95BB-CA86455B5D63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85D8E02-F05F-45B8-BEDC-B5516C9119C8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/>
              <p:nvPr/>
            </p:nvSpPr>
            <p:spPr>
              <a:xfrm>
                <a:off x="2188796" y="3238851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96" y="3238851"/>
                <a:ext cx="793200" cy="380297"/>
              </a:xfrm>
              <a:prstGeom prst="rect">
                <a:avLst/>
              </a:prstGeom>
              <a:blipFill>
                <a:blip r:embed="rId4"/>
                <a:stretch>
                  <a:fillRect l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/>
              <p:nvPr/>
            </p:nvSpPr>
            <p:spPr>
              <a:xfrm>
                <a:off x="3436603" y="3259985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3" y="3259985"/>
                <a:ext cx="793200" cy="381708"/>
              </a:xfrm>
              <a:prstGeom prst="rect">
                <a:avLst/>
              </a:prstGeom>
              <a:blipFill>
                <a:blip r:embed="rId5"/>
                <a:stretch>
                  <a:fillRect l="-692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/>
              <p:nvPr/>
            </p:nvSpPr>
            <p:spPr>
              <a:xfrm>
                <a:off x="3436603" y="6171482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3" y="6171482"/>
                <a:ext cx="793200" cy="385939"/>
              </a:xfrm>
              <a:prstGeom prst="rect">
                <a:avLst/>
              </a:prstGeom>
              <a:blipFill>
                <a:blip r:embed="rId6"/>
                <a:stretch>
                  <a:fillRect l="-6923"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/>
              <p:nvPr/>
            </p:nvSpPr>
            <p:spPr>
              <a:xfrm>
                <a:off x="2143995" y="6171482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95" y="6171482"/>
                <a:ext cx="793200" cy="379143"/>
              </a:xfrm>
              <a:prstGeom prst="rect">
                <a:avLst/>
              </a:prstGeom>
              <a:blipFill>
                <a:blip r:embed="rId7"/>
                <a:stretch>
                  <a:fillRect l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/>
              <p:nvPr/>
            </p:nvSpPr>
            <p:spPr>
              <a:xfrm>
                <a:off x="629097" y="4690018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7" y="4690018"/>
                <a:ext cx="793200" cy="380297"/>
              </a:xfrm>
              <a:prstGeom prst="rect">
                <a:avLst/>
              </a:prstGeom>
              <a:blipFill>
                <a:blip r:embed="rId8"/>
                <a:stretch>
                  <a:fillRect l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CABED4-A9A3-4506-9D3B-57E67C1F7627}"/>
                  </a:ext>
                </a:extLst>
              </p:cNvPr>
              <p:cNvSpPr txBox="1"/>
              <p:nvPr/>
            </p:nvSpPr>
            <p:spPr>
              <a:xfrm>
                <a:off x="5663952" y="2002372"/>
                <a:ext cx="6157912" cy="413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:r>
                  <a:rPr lang="en-US" altLang="ko-KR" dirty="0" err="1"/>
                  <a:t>LeakyRelu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CABED4-A9A3-4506-9D3B-57E67C1F7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002372"/>
                <a:ext cx="6157912" cy="413831"/>
              </a:xfrm>
              <a:prstGeom prst="rect">
                <a:avLst/>
              </a:prstGeom>
              <a:blipFill>
                <a:blip r:embed="rId10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CD7155-6B78-4F3F-A84E-46FFBDC658DB}"/>
                  </a:ext>
                </a:extLst>
              </p:cNvPr>
              <p:cNvSpPr txBox="1"/>
              <p:nvPr/>
            </p:nvSpPr>
            <p:spPr>
              <a:xfrm>
                <a:off x="5661992" y="2391137"/>
                <a:ext cx="6157912" cy="413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:r>
                  <a:rPr lang="en-US" altLang="ko-KR" dirty="0" err="1"/>
                  <a:t>LeakyRelu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CD7155-6B78-4F3F-A84E-46FFBDC6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92" y="2391137"/>
                <a:ext cx="6157912" cy="413831"/>
              </a:xfrm>
              <a:prstGeom prst="rect">
                <a:avLst/>
              </a:prstGeom>
              <a:blipFill>
                <a:blip r:embed="rId11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표 12">
                <a:extLst>
                  <a:ext uri="{FF2B5EF4-FFF2-40B4-BE49-F238E27FC236}">
                    <a16:creationId xmlns:a16="http://schemas.microsoft.com/office/drawing/2014/main" id="{520D77A2-110D-4817-ACDE-B8626CC9D1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63377" y="371122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표 12">
                <a:extLst>
                  <a:ext uri="{FF2B5EF4-FFF2-40B4-BE49-F238E27FC236}">
                    <a16:creationId xmlns:a16="http://schemas.microsoft.com/office/drawing/2014/main" id="{520D77A2-110D-4817-ACDE-B8626CC9D1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28375"/>
                  </p:ext>
                </p:extLst>
              </p:nvPr>
            </p:nvGraphicFramePr>
            <p:xfrm>
              <a:off x="5263377" y="371122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250" t="-1449" r="-4025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1449" r="-3025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1449" r="-1025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250" t="-100000" r="-40250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100000" r="-30250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100000" r="-20250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100000" r="-2500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197183" r="-302500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197183" r="-202500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197183" r="-102500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197183" r="-2500" b="-2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250" t="-301429" r="-4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301429" r="-2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301429" r="-1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301429" r="-2500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401429" r="-3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401429" r="-2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401429" r="-1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401429" r="-250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82E93E-7B0F-4F19-A9AF-C9A4461E9924}"/>
              </a:ext>
            </a:extLst>
          </p:cNvPr>
          <p:cNvCxnSpPr/>
          <p:nvPr/>
        </p:nvCxnSpPr>
        <p:spPr>
          <a:xfrm flipH="1">
            <a:off x="6528048" y="2891783"/>
            <a:ext cx="1368152" cy="60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BECCB43-C2C3-458B-BBFC-0BC4949D506A}"/>
              </a:ext>
            </a:extLst>
          </p:cNvPr>
          <p:cNvCxnSpPr>
            <a:cxnSpLocks/>
          </p:cNvCxnSpPr>
          <p:nvPr/>
        </p:nvCxnSpPr>
        <p:spPr>
          <a:xfrm>
            <a:off x="7824192" y="4707530"/>
            <a:ext cx="1593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C2D1FB-1CAA-4D70-9F27-34DD6EC2E354}"/>
              </a:ext>
            </a:extLst>
          </p:cNvPr>
          <p:cNvSpPr txBox="1"/>
          <p:nvPr/>
        </p:nvSpPr>
        <p:spPr>
          <a:xfrm>
            <a:off x="8184232" y="4833344"/>
            <a:ext cx="10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12550" y="369734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511233"/>
                  </p:ext>
                </p:extLst>
              </p:nvPr>
            </p:nvGraphicFramePr>
            <p:xfrm>
              <a:off x="9512550" y="369734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250" t="-1449" r="-4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1449" r="-3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1449" r="-1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250" t="-100000" r="-4025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100000" r="-3025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100000" r="-2025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100000" r="-25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200000" r="-3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200000" r="-2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200000" r="-1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200000" r="-25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250" t="-300000" r="-4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300000" r="-2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300000" r="-1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300000" r="-2500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400000" r="-3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400000" r="-2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400000" r="-1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400000" r="-250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943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GAT - 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/>
              <p:nvPr/>
            </p:nvSpPr>
            <p:spPr>
              <a:xfrm>
                <a:off x="634380" y="2204864"/>
                <a:ext cx="4752528" cy="42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0" y="2204864"/>
                <a:ext cx="4752528" cy="421910"/>
              </a:xfrm>
              <a:prstGeom prst="rect">
                <a:avLst/>
              </a:prstGeom>
              <a:blipFill>
                <a:blip r:embed="rId3"/>
                <a:stretch>
                  <a:fillRect l="-1026" t="-102899" b="-1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04B7F17-2956-4A00-AC17-30DA9E68D066}"/>
              </a:ext>
            </a:extLst>
          </p:cNvPr>
          <p:cNvSpPr/>
          <p:nvPr/>
        </p:nvSpPr>
        <p:spPr>
          <a:xfrm>
            <a:off x="1216832" y="4356106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431D4F-AF91-42CD-95CE-B3BF6B5D45B3}"/>
              </a:ext>
            </a:extLst>
          </p:cNvPr>
          <p:cNvSpPr/>
          <p:nvPr/>
        </p:nvSpPr>
        <p:spPr>
          <a:xfrm>
            <a:off x="2175414" y="3573725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E7210C-5295-4100-A8B4-915A979F2ADE}"/>
              </a:ext>
            </a:extLst>
          </p:cNvPr>
          <p:cNvSpPr/>
          <p:nvPr/>
        </p:nvSpPr>
        <p:spPr>
          <a:xfrm>
            <a:off x="2175414" y="5138487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EE38E6-1004-4977-82EC-F175546CBF07}"/>
              </a:ext>
            </a:extLst>
          </p:cNvPr>
          <p:cNvSpPr/>
          <p:nvPr/>
        </p:nvSpPr>
        <p:spPr>
          <a:xfrm>
            <a:off x="3453525" y="5138487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72078C-EA1E-44F8-B8C4-652C98719D7C}"/>
              </a:ext>
            </a:extLst>
          </p:cNvPr>
          <p:cNvSpPr/>
          <p:nvPr/>
        </p:nvSpPr>
        <p:spPr>
          <a:xfrm>
            <a:off x="3453525" y="3572250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7F5C3B-314C-4B02-9D86-813AE4B827A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429850" y="3757815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F1EDF4-86DA-4A25-B42B-F8CB65F39D18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>
            <a:off x="1429850" y="4724285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B40F34-6C4A-4A04-8285-9204CEDA98DE}"/>
              </a:ext>
            </a:extLst>
          </p:cNvPr>
          <p:cNvCxnSpPr>
            <a:cxnSpLocks/>
          </p:cNvCxnSpPr>
          <p:nvPr/>
        </p:nvCxnSpPr>
        <p:spPr>
          <a:xfrm flipV="1">
            <a:off x="3666543" y="3941904"/>
            <a:ext cx="0" cy="11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2E68B1-DD4F-4E2E-92A3-E1C7D2A05AE0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2539059" y="3886511"/>
            <a:ext cx="976857" cy="130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3246AE-2BD7-44DF-8FE4-B658E7D7106B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539059" y="3887985"/>
            <a:ext cx="976857" cy="130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2193D9-F7A4-426A-8777-6C5AD6B89459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2601451" y="3756340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FA84A-F7A5-4D5F-B9CB-14304793932A}"/>
              </a:ext>
            </a:extLst>
          </p:cNvPr>
          <p:cNvCxnSpPr>
            <a:cxnSpLocks/>
          </p:cNvCxnSpPr>
          <p:nvPr/>
        </p:nvCxnSpPr>
        <p:spPr>
          <a:xfrm flipH="1">
            <a:off x="2601451" y="5319628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B6C7EA-D29C-4588-AFD0-67A3858D92F3}"/>
              </a:ext>
            </a:extLst>
          </p:cNvPr>
          <p:cNvGrpSpPr/>
          <p:nvPr/>
        </p:nvGrpSpPr>
        <p:grpSpPr>
          <a:xfrm>
            <a:off x="1859400" y="3346720"/>
            <a:ext cx="1058065" cy="184827"/>
            <a:chOff x="5951984" y="3571862"/>
            <a:chExt cx="1430659" cy="2891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FAB581-8DAE-4F0B-A10F-A6EFA5BA9C2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B0E23D-C08A-4A59-B1FF-1214F4398064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4170CE-20BF-4089-A726-5CB823161824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883731-DF9D-4212-A685-AF0E602CF5A7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AFEBDA-AB6A-4102-9964-CDEA7C1166BC}"/>
                </a:ext>
              </a:extLst>
            </p:cNvPr>
            <p:cNvSpPr/>
            <p:nvPr/>
          </p:nvSpPr>
          <p:spPr>
            <a:xfrm>
              <a:off x="7094633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68E79B-8789-4003-B41B-54BC7B6CE62B}"/>
              </a:ext>
            </a:extLst>
          </p:cNvPr>
          <p:cNvGrpSpPr/>
          <p:nvPr/>
        </p:nvGrpSpPr>
        <p:grpSpPr>
          <a:xfrm>
            <a:off x="3129762" y="3334242"/>
            <a:ext cx="1054792" cy="184090"/>
            <a:chOff x="5956410" y="4509120"/>
            <a:chExt cx="1426233" cy="2880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CC3AD5F-6147-452B-9C4C-FE3FDB1CC6F9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D7ACCD-D0DD-426F-916F-30EB3F193D5D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42E4E0-33C0-40CA-95DB-C069985377D4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3B1984-036F-4B63-8F50-9BF6C0032E08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E972BB-474F-40E2-AFC1-CC759C310DF0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6695F3-0ECE-455A-ADC0-AE587DABA8C9}"/>
              </a:ext>
            </a:extLst>
          </p:cNvPr>
          <p:cNvGrpSpPr/>
          <p:nvPr/>
        </p:nvGrpSpPr>
        <p:grpSpPr>
          <a:xfrm>
            <a:off x="1802632" y="5667129"/>
            <a:ext cx="1065011" cy="184090"/>
            <a:chOff x="5942593" y="4881515"/>
            <a:chExt cx="1440050" cy="2880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0B4E13-8AAD-4E7F-B526-05ADB0141993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49CB02-7085-4FC1-86F7-B714073975DD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AE5049-31D5-431B-92A6-CBD093B36C5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633781F-E8FD-4161-82FF-C98884AC2767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E07EAF-2500-4F23-A6B1-D2E7DBD8CE0E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4F398F-6D91-4477-B8E1-227B5A81A934}"/>
              </a:ext>
            </a:extLst>
          </p:cNvPr>
          <p:cNvGrpSpPr/>
          <p:nvPr/>
        </p:nvGrpSpPr>
        <p:grpSpPr>
          <a:xfrm>
            <a:off x="1046697" y="4867233"/>
            <a:ext cx="1077633" cy="184567"/>
            <a:chOff x="5948933" y="4148333"/>
            <a:chExt cx="1457118" cy="2887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9CF00E7-0957-4266-A00B-C8D0793D0027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AD19EA5-7C3B-4AD5-AE47-8580B8F5695C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0140C5-EC37-4E0A-A6BA-9CF39A4149FE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02AEE1-AF35-40AC-8B02-057695DD36DD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942FA8-8069-49B4-AA20-0991D71F4D61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A0AC44-7A12-4196-888F-D5B48FDE4E21}"/>
              </a:ext>
            </a:extLst>
          </p:cNvPr>
          <p:cNvGrpSpPr/>
          <p:nvPr/>
        </p:nvGrpSpPr>
        <p:grpSpPr>
          <a:xfrm>
            <a:off x="3231146" y="5675742"/>
            <a:ext cx="1066118" cy="185079"/>
            <a:chOff x="5941096" y="5252362"/>
            <a:chExt cx="1441547" cy="2895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D1B828-A93E-4AF0-AAB0-2E4A874D3222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B8C6CC-891F-49D8-91D8-F8716921C8EB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1ECBF7-0409-49BA-A802-6839BF317665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A2E601-41FA-4222-95BB-CA86455B5D63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85D8E02-F05F-45B8-BEDC-B5516C9119C8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/>
              <p:nvPr/>
            </p:nvSpPr>
            <p:spPr>
              <a:xfrm>
                <a:off x="2089840" y="2944965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40" y="2944965"/>
                <a:ext cx="793200" cy="380297"/>
              </a:xfrm>
              <a:prstGeom prst="rect">
                <a:avLst/>
              </a:prstGeom>
              <a:blipFill>
                <a:blip r:embed="rId4"/>
                <a:stretch>
                  <a:fillRect l="-692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/>
              <p:nvPr/>
            </p:nvSpPr>
            <p:spPr>
              <a:xfrm>
                <a:off x="3337647" y="2966099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47" y="2966099"/>
                <a:ext cx="793200" cy="381708"/>
              </a:xfrm>
              <a:prstGeom prst="rect">
                <a:avLst/>
              </a:prstGeom>
              <a:blipFill>
                <a:blip r:embed="rId5"/>
                <a:stretch>
                  <a:fillRect l="-692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/>
              <p:nvPr/>
            </p:nvSpPr>
            <p:spPr>
              <a:xfrm>
                <a:off x="3337647" y="5877596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47" y="5877596"/>
                <a:ext cx="793200" cy="385939"/>
              </a:xfrm>
              <a:prstGeom prst="rect">
                <a:avLst/>
              </a:prstGeom>
              <a:blipFill>
                <a:blip r:embed="rId6"/>
                <a:stretch>
                  <a:fillRect l="-6923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/>
              <p:nvPr/>
            </p:nvSpPr>
            <p:spPr>
              <a:xfrm>
                <a:off x="2045039" y="5877596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39" y="5877596"/>
                <a:ext cx="793200" cy="379143"/>
              </a:xfrm>
              <a:prstGeom prst="rect">
                <a:avLst/>
              </a:prstGeom>
              <a:blipFill>
                <a:blip r:embed="rId7"/>
                <a:stretch>
                  <a:fillRect l="-6107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/>
              <p:nvPr/>
            </p:nvSpPr>
            <p:spPr>
              <a:xfrm>
                <a:off x="530141" y="4396132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1" y="4396132"/>
                <a:ext cx="793200" cy="380297"/>
              </a:xfrm>
              <a:prstGeom prst="rect">
                <a:avLst/>
              </a:prstGeom>
              <a:blipFill>
                <a:blip r:embed="rId8"/>
                <a:stretch>
                  <a:fillRect l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06827" y="3426287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71720"/>
                  </p:ext>
                </p:extLst>
              </p:nvPr>
            </p:nvGraphicFramePr>
            <p:xfrm>
              <a:off x="4906827" y="3426287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50" t="-1449" r="-40375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1449" r="-30375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1449" r="-1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50" t="-100000" r="-40375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100000" r="-30375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100000" r="-2000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100000" r="-25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200000" r="-30375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200000" r="-2000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200000" r="-1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200000" r="-25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50" t="-300000" r="-40375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300000" r="-2000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300000" r="-1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300000" r="-2500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400000" r="-30375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400000" r="-2000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400000" r="-1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400000" r="-250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77937F-B229-4582-AA17-D88CD2201549}"/>
              </a:ext>
            </a:extLst>
          </p:cNvPr>
          <p:cNvGrpSpPr/>
          <p:nvPr/>
        </p:nvGrpSpPr>
        <p:grpSpPr>
          <a:xfrm>
            <a:off x="7875206" y="3403215"/>
            <a:ext cx="2501413" cy="2061844"/>
            <a:chOff x="8626707" y="4083261"/>
            <a:chExt cx="1149086" cy="94715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EC4ACCF-DB68-4147-BCCE-B12F1CA56083}"/>
                </a:ext>
              </a:extLst>
            </p:cNvPr>
            <p:cNvGrpSpPr/>
            <p:nvPr/>
          </p:nvGrpSpPr>
          <p:grpSpPr>
            <a:xfrm>
              <a:off x="8629262" y="4083261"/>
              <a:ext cx="1146527" cy="185272"/>
              <a:chOff x="5948933" y="4148333"/>
              <a:chExt cx="1457118" cy="288779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C1077EF-85DF-4CAC-8E97-6C1A3C2B30FD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AF4C63C-5041-4186-841C-37E11F91DE64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06C60B">
                  <a:alpha val="6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3494E64-ADFF-41EF-8BCA-9841A4C60EDD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FFF2E0A-C040-4518-855C-5CF2C1F44906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06C60B">
                  <a:alpha val="4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3F37EAB-7BA8-4377-876D-7C904483FA1B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06C60B">
                  <a:alpha val="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DA6007A-1BBE-4879-9DB0-2BE7C866E8A8}"/>
                </a:ext>
              </a:extLst>
            </p:cNvPr>
            <p:cNvGrpSpPr/>
            <p:nvPr/>
          </p:nvGrpSpPr>
          <p:grpSpPr>
            <a:xfrm>
              <a:off x="8629264" y="4276673"/>
              <a:ext cx="1146528" cy="187350"/>
              <a:chOff x="5951984" y="3569029"/>
              <a:chExt cx="1457117" cy="292019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01D5619-1485-49C6-950F-16E13453944F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884AD02-036E-4852-8F36-2AAC8BE7FCF6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35E7E54-19A6-4A20-BAD4-DCD58CACEDD3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00B050">
                  <a:alpha val="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B8CCE76-0437-40ED-B452-BA774E10B46F}"/>
                  </a:ext>
                </a:extLst>
              </p:cNvPr>
              <p:cNvSpPr/>
              <p:nvPr/>
            </p:nvSpPr>
            <p:spPr>
              <a:xfrm>
                <a:off x="6824255" y="3569029"/>
                <a:ext cx="288010" cy="288032"/>
              </a:xfrm>
              <a:prstGeom prst="rect">
                <a:avLst/>
              </a:prstGeom>
              <a:solidFill>
                <a:srgbClr val="00B050">
                  <a:alpha val="41961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210CF03-053D-4537-9FE1-93456623ECC6}"/>
                  </a:ext>
                </a:extLst>
              </p:cNvPr>
              <p:cNvSpPr/>
              <p:nvPr/>
            </p:nvSpPr>
            <p:spPr>
              <a:xfrm>
                <a:off x="7121091" y="3571863"/>
                <a:ext cx="288010" cy="288032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684990-9A17-4F3D-800D-43B7C05E6221}"/>
                </a:ext>
              </a:extLst>
            </p:cNvPr>
            <p:cNvGrpSpPr/>
            <p:nvPr/>
          </p:nvGrpSpPr>
          <p:grpSpPr>
            <a:xfrm>
              <a:off x="8629264" y="4470086"/>
              <a:ext cx="1146529" cy="189168"/>
              <a:chOff x="5956410" y="4502300"/>
              <a:chExt cx="1457119" cy="294852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32AF935-8155-44D2-B34C-2BBE2D560171}"/>
                  </a:ext>
                </a:extLst>
              </p:cNvPr>
              <p:cNvSpPr/>
              <p:nvPr/>
            </p:nvSpPr>
            <p:spPr>
              <a:xfrm>
                <a:off x="6538742" y="4502300"/>
                <a:ext cx="288010" cy="288032"/>
              </a:xfrm>
              <a:prstGeom prst="rect">
                <a:avLst/>
              </a:prstGeom>
              <a:solidFill>
                <a:srgbClr val="06C60B">
                  <a:alpha val="74902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66CB318-7473-4F21-93EF-73654D1890DC}"/>
                  </a:ext>
                </a:extLst>
              </p:cNvPr>
              <p:cNvSpPr/>
              <p:nvPr/>
            </p:nvSpPr>
            <p:spPr>
              <a:xfrm>
                <a:off x="6826770" y="4507205"/>
                <a:ext cx="288010" cy="289941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B0A4D9D-08E4-406E-82C4-CA516F009E62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FA96B19-9C63-4595-80CC-A8B1E2BDFFD0}"/>
                  </a:ext>
                </a:extLst>
              </p:cNvPr>
              <p:cNvSpPr/>
              <p:nvPr/>
            </p:nvSpPr>
            <p:spPr>
              <a:xfrm>
                <a:off x="7125518" y="4509120"/>
                <a:ext cx="288011" cy="288032"/>
              </a:xfrm>
              <a:prstGeom prst="rect">
                <a:avLst/>
              </a:prstGeom>
              <a:solidFill>
                <a:srgbClr val="06C60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BD8C9B9-C479-4509-833A-F2838B3F0F09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06C60B">
                  <a:alpha val="43922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0715ADF-0D25-42C5-8F42-EA73495AB441}"/>
                </a:ext>
              </a:extLst>
            </p:cNvPr>
            <p:cNvGrpSpPr/>
            <p:nvPr/>
          </p:nvGrpSpPr>
          <p:grpSpPr>
            <a:xfrm>
              <a:off x="8629263" y="4668454"/>
              <a:ext cx="1146529" cy="184792"/>
              <a:chOff x="5942593" y="4881515"/>
              <a:chExt cx="1457119" cy="288032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D18872D7-B090-41FD-9209-31B6FD9DC392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F3BC435-5FEC-4E06-AAD9-A0A3F207D087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06C60B">
                  <a:alpha val="67843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051240F-C7DC-4852-A983-C50121370047}"/>
                  </a:ext>
                </a:extLst>
              </p:cNvPr>
              <p:cNvSpPr/>
              <p:nvPr/>
            </p:nvSpPr>
            <p:spPr>
              <a:xfrm>
                <a:off x="7111701" y="4881515"/>
                <a:ext cx="288011" cy="288032"/>
              </a:xfrm>
              <a:prstGeom prst="rect">
                <a:avLst/>
              </a:prstGeom>
              <a:solidFill>
                <a:srgbClr val="06C60B">
                  <a:alpha val="2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A36C22B-B3D4-46EB-A109-210668440E2B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06C60B">
                  <a:alpha val="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D5D07FD-FC91-4AE4-B35F-9152F235B841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06C60B">
                  <a:alpha val="76863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B8C4656-8CCB-4C5D-90DC-9669C9673517}"/>
                </a:ext>
              </a:extLst>
            </p:cNvPr>
            <p:cNvGrpSpPr/>
            <p:nvPr/>
          </p:nvGrpSpPr>
          <p:grpSpPr>
            <a:xfrm>
              <a:off x="8626707" y="4844886"/>
              <a:ext cx="1149078" cy="185534"/>
              <a:chOff x="8805664" y="2970296"/>
              <a:chExt cx="814351" cy="14213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8B65BBC-64AE-43B3-9C44-A663A57C288C}"/>
                  </a:ext>
                </a:extLst>
              </p:cNvPr>
              <p:cNvSpPr/>
              <p:nvPr/>
            </p:nvSpPr>
            <p:spPr>
              <a:xfrm>
                <a:off x="8805664" y="2970864"/>
                <a:ext cx="160605" cy="141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3EE448A6-E4B0-41B9-83AC-F184AB94FE57}"/>
                  </a:ext>
                </a:extLst>
              </p:cNvPr>
              <p:cNvSpPr/>
              <p:nvPr/>
            </p:nvSpPr>
            <p:spPr>
              <a:xfrm>
                <a:off x="8964568" y="2970297"/>
                <a:ext cx="160605" cy="141563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FEE9C97F-AB5E-4F0F-BF41-E53CAABB351A}"/>
                  </a:ext>
                </a:extLst>
              </p:cNvPr>
              <p:cNvSpPr/>
              <p:nvPr/>
            </p:nvSpPr>
            <p:spPr>
              <a:xfrm>
                <a:off x="9122169" y="2970297"/>
                <a:ext cx="160605" cy="141563"/>
              </a:xfrm>
              <a:prstGeom prst="rect">
                <a:avLst/>
              </a:prstGeom>
              <a:solidFill>
                <a:srgbClr val="00B050">
                  <a:alpha val="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273486C3-54CA-4C11-852C-A7830604448E}"/>
                  </a:ext>
                </a:extLst>
              </p:cNvPr>
              <p:cNvSpPr/>
              <p:nvPr/>
            </p:nvSpPr>
            <p:spPr>
              <a:xfrm>
                <a:off x="9459410" y="2970296"/>
                <a:ext cx="160605" cy="141565"/>
              </a:xfrm>
              <a:prstGeom prst="rect">
                <a:avLst/>
              </a:prstGeom>
              <a:solidFill>
                <a:srgbClr val="00B050">
                  <a:alpha val="41961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99B3533-C109-47E7-A048-F74FAF4EBBC2}"/>
                  </a:ext>
                </a:extLst>
              </p:cNvPr>
              <p:cNvSpPr/>
              <p:nvPr/>
            </p:nvSpPr>
            <p:spPr>
              <a:xfrm>
                <a:off x="9289291" y="2970296"/>
                <a:ext cx="160605" cy="141563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8F83DD7-7DE3-4208-9844-CA0405A4756F}"/>
                  </a:ext>
                </a:extLst>
              </p:cNvPr>
              <p:cNvSpPr txBox="1"/>
              <p:nvPr/>
            </p:nvSpPr>
            <p:spPr>
              <a:xfrm>
                <a:off x="10485524" y="3382390"/>
                <a:ext cx="380140" cy="37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8F83DD7-7DE3-4208-9844-CA0405A4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524" y="3382390"/>
                <a:ext cx="380140" cy="379719"/>
              </a:xfrm>
              <a:prstGeom prst="rect">
                <a:avLst/>
              </a:prstGeom>
              <a:blipFill>
                <a:blip r:embed="rId10"/>
                <a:stretch>
                  <a:fillRect r="-322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C5BB7E-13A1-4C6E-A96A-BC1B0099AEF5}"/>
                  </a:ext>
                </a:extLst>
              </p:cNvPr>
              <p:cNvSpPr txBox="1"/>
              <p:nvPr/>
            </p:nvSpPr>
            <p:spPr>
              <a:xfrm>
                <a:off x="10507610" y="3847396"/>
                <a:ext cx="380140" cy="380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C5BB7E-13A1-4C6E-A96A-BC1B0099A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610" y="3847396"/>
                <a:ext cx="380140" cy="380297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515A66-E333-406A-A451-D7936EDFFB89}"/>
                  </a:ext>
                </a:extLst>
              </p:cNvPr>
              <p:cNvSpPr txBox="1"/>
              <p:nvPr/>
            </p:nvSpPr>
            <p:spPr>
              <a:xfrm>
                <a:off x="10507610" y="4273735"/>
                <a:ext cx="380140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515A66-E333-406A-A451-D7936EDF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610" y="4273735"/>
                <a:ext cx="380140" cy="381708"/>
              </a:xfrm>
              <a:prstGeom prst="rect">
                <a:avLst/>
              </a:prstGeom>
              <a:blipFill>
                <a:blip r:embed="rId12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F30FD1-A1FD-4E64-922E-24CE11BF285E}"/>
                  </a:ext>
                </a:extLst>
              </p:cNvPr>
              <p:cNvSpPr txBox="1"/>
              <p:nvPr/>
            </p:nvSpPr>
            <p:spPr>
              <a:xfrm>
                <a:off x="10476316" y="4687356"/>
                <a:ext cx="380140" cy="379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F30FD1-A1FD-4E64-922E-24CE11BF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316" y="4687356"/>
                <a:ext cx="380140" cy="379143"/>
              </a:xfrm>
              <a:prstGeom prst="rect">
                <a:avLst/>
              </a:prstGeom>
              <a:blipFill>
                <a:blip r:embed="rId13"/>
                <a:stretch>
                  <a:fillRect r="-322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11430F-BBB3-472F-8DC2-B346D2F1E8EB}"/>
                  </a:ext>
                </a:extLst>
              </p:cNvPr>
              <p:cNvSpPr txBox="1"/>
              <p:nvPr/>
            </p:nvSpPr>
            <p:spPr>
              <a:xfrm>
                <a:off x="10496334" y="5106424"/>
                <a:ext cx="380140" cy="385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11430F-BBB3-472F-8DC2-B346D2F1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334" y="5106424"/>
                <a:ext cx="380140" cy="385939"/>
              </a:xfrm>
              <a:prstGeom prst="rect">
                <a:avLst/>
              </a:prstGeom>
              <a:blipFill>
                <a:blip r:embed="rId14"/>
                <a:stretch>
                  <a:fillRect r="-3226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1769F3A-6715-4254-8C89-4B8040A838E4}"/>
                  </a:ext>
                </a:extLst>
              </p:cNvPr>
              <p:cNvSpPr txBox="1"/>
              <p:nvPr/>
            </p:nvSpPr>
            <p:spPr>
              <a:xfrm>
                <a:off x="4229803" y="2248240"/>
                <a:ext cx="8645048" cy="385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1769F3A-6715-4254-8C89-4B8040A83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03" y="2248240"/>
                <a:ext cx="8645048" cy="385939"/>
              </a:xfrm>
              <a:prstGeom prst="rect">
                <a:avLst/>
              </a:prstGeom>
              <a:blipFill>
                <a:blip r:embed="rId15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E7823AA-554C-4547-8B12-C68DB0116A6A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645208" y="2441209"/>
            <a:ext cx="584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482FCCB-3168-44A2-B38F-D258FF0C040B}"/>
              </a:ext>
            </a:extLst>
          </p:cNvPr>
          <p:cNvCxnSpPr>
            <a:cxnSpLocks/>
          </p:cNvCxnSpPr>
          <p:nvPr/>
        </p:nvCxnSpPr>
        <p:spPr>
          <a:xfrm>
            <a:off x="4511824" y="2634179"/>
            <a:ext cx="5688632" cy="5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F3D168D-12AD-4021-8CD6-5B1181F70DF4}"/>
              </a:ext>
            </a:extLst>
          </p:cNvPr>
          <p:cNvSpPr txBox="1"/>
          <p:nvPr/>
        </p:nvSpPr>
        <p:spPr>
          <a:xfrm>
            <a:off x="4821099" y="603948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Multi-Head-Attention </a:t>
            </a:r>
            <a:r>
              <a:rPr lang="ko-KR" altLang="en-US" dirty="0"/>
              <a:t>이므로 </a:t>
            </a:r>
            <a:r>
              <a:rPr lang="en-US" altLang="ko-KR" dirty="0"/>
              <a:t>head </a:t>
            </a:r>
            <a:r>
              <a:rPr lang="ko-KR" altLang="en-US" dirty="0"/>
              <a:t>수 만큼 데이터가 산출되며 평균이나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시켜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1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b="1" dirty="0"/>
              <a:t>GNN</a:t>
            </a:r>
            <a:r>
              <a:rPr lang="ko-KR" altLang="en-US" b="1" dirty="0"/>
              <a:t>과 </a:t>
            </a:r>
            <a:r>
              <a:rPr lang="en-US" altLang="ko-KR" b="1" dirty="0"/>
              <a:t>GAT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lvl="1"/>
            <a:r>
              <a:rPr lang="en-US" altLang="ko-KR" b="1" dirty="0"/>
              <a:t>Node</a:t>
            </a:r>
            <a:r>
              <a:rPr lang="ko-KR" altLang="en-US" b="1" dirty="0"/>
              <a:t> </a:t>
            </a:r>
            <a:r>
              <a:rPr lang="en-US" altLang="ko-KR" b="1" dirty="0"/>
              <a:t>Feature</a:t>
            </a:r>
            <a:r>
              <a:rPr lang="ko-KR" altLang="en-US" b="1" dirty="0"/>
              <a:t>를 학습하는 과정이</a:t>
            </a:r>
            <a:r>
              <a:rPr lang="en-US" altLang="ko-KR" b="1" dirty="0"/>
              <a:t> </a:t>
            </a:r>
            <a:r>
              <a:rPr lang="ko-KR" altLang="en-US" b="1" dirty="0"/>
              <a:t>다르다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GNN : </a:t>
            </a:r>
            <a:r>
              <a:rPr lang="ko-KR" altLang="en-US" dirty="0"/>
              <a:t>단순히 이웃 </a:t>
            </a:r>
            <a:r>
              <a:rPr lang="en-US" altLang="ko-KR" dirty="0"/>
              <a:t>Node Feature</a:t>
            </a:r>
            <a:r>
              <a:rPr lang="ko-KR" altLang="en-US" dirty="0"/>
              <a:t>를 </a:t>
            </a:r>
            <a:r>
              <a:rPr lang="en-US" altLang="ko-KR" dirty="0"/>
              <a:t>Aggregate </a:t>
            </a:r>
            <a:r>
              <a:rPr lang="ko-KR" altLang="en-US" dirty="0"/>
              <a:t>다음 </a:t>
            </a:r>
            <a:r>
              <a:rPr lang="en-US" altLang="ko-KR" dirty="0"/>
              <a:t>hidden state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산출한다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GAT :</a:t>
            </a:r>
            <a:r>
              <a:rPr lang="ko-KR" altLang="en-US" dirty="0"/>
              <a:t> 이웃 </a:t>
            </a:r>
            <a:r>
              <a:rPr lang="en-US" altLang="ko-KR" dirty="0"/>
              <a:t>Node Feature</a:t>
            </a:r>
            <a:r>
              <a:rPr lang="ko-KR" altLang="en-US" dirty="0"/>
              <a:t>를</a:t>
            </a:r>
            <a:r>
              <a:rPr lang="en-US" altLang="ko-KR" dirty="0"/>
              <a:t> Attention</a:t>
            </a:r>
            <a:r>
              <a:rPr lang="ko-KR" altLang="en-US" dirty="0"/>
              <a:t>하여</a:t>
            </a:r>
            <a:r>
              <a:rPr lang="en-US" altLang="ko-KR" dirty="0"/>
              <a:t> Attention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를 산출한다</a:t>
            </a:r>
            <a:endParaRPr lang="en-US" altLang="ko-KR" dirty="0"/>
          </a:p>
          <a:p>
            <a:pPr lvl="3"/>
            <a:r>
              <a:rPr lang="ko-KR" altLang="en-US" dirty="0"/>
              <a:t>이 </a:t>
            </a:r>
            <a:r>
              <a:rPr lang="en-US" altLang="ko-KR" dirty="0"/>
              <a:t>score</a:t>
            </a:r>
            <a:r>
              <a:rPr lang="ko-KR" altLang="en-US" dirty="0"/>
              <a:t>를 이용하여 다음 </a:t>
            </a:r>
            <a:r>
              <a:rPr lang="en-US" altLang="ko-KR" dirty="0"/>
              <a:t>hidden state</a:t>
            </a:r>
            <a:r>
              <a:rPr lang="ko-KR" altLang="en-US" dirty="0"/>
              <a:t>산출한다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따라서 좀 더 효과적인 성능을 기대 할 수 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b="1" dirty="0"/>
              <a:t>Edge </a:t>
            </a:r>
            <a:r>
              <a:rPr lang="ko-KR" altLang="en-US" b="1" dirty="0"/>
              <a:t>정보 또한 차이가 있다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GNN : </a:t>
            </a:r>
            <a:r>
              <a:rPr lang="ko-KR" altLang="en-US" dirty="0"/>
              <a:t>단순히 연결 정보만을 이용한다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Node</a:t>
            </a:r>
            <a:r>
              <a:rPr lang="ko-KR" altLang="en-US" dirty="0"/>
              <a:t>간의 밀접함을 알 수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GAT : Attention Score</a:t>
            </a:r>
            <a:r>
              <a:rPr lang="ko-KR" altLang="en-US" dirty="0"/>
              <a:t>를 통하여 밀접함을 가늠할 수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이로 인해 설명이 가능해 진다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13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G2ANet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제목)"/>
              </a:rPr>
              <a:t>Introduction</a:t>
            </a: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G2ANet – </a:t>
            </a:r>
            <a:r>
              <a:rPr lang="ko-KR" altLang="en-US" sz="3600" b="1" dirty="0"/>
              <a:t>기본 구성</a:t>
            </a:r>
            <a:endParaRPr lang="en-US" altLang="ko-KR" sz="3600" b="1" dirty="0">
              <a:latin typeface="Calibri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Agent Coordination Graph</a:t>
                </a:r>
              </a:p>
              <a:p>
                <a:pPr marL="0" indent="0">
                  <a:buNone/>
                </a:pPr>
                <a:endParaRPr lang="en-US" altLang="ko-KR" b="1" i="1" dirty="0">
                  <a:latin typeface="Cambria Math" panose="02040503050406030204" pitchFamily="18" charset="0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ko-KR" b="1" dirty="0">
                    <a:ea typeface="+mj-ea"/>
                  </a:rPr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ko-KR" b="1" dirty="0">
                    <a:ea typeface="+mj-ea"/>
                  </a:rPr>
                  <a:t>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                         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1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ko-KR" b="1" dirty="0">
                  <a:latin typeface="+mj-ea"/>
                  <a:ea typeface="+mj-ea"/>
                </a:endParaRP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6-2. 그래프의 표현(인접 행렬, 인접 리스트, 인접 다중 리스트)">
            <a:extLst>
              <a:ext uri="{FF2B5EF4-FFF2-40B4-BE49-F238E27FC236}">
                <a16:creationId xmlns:a16="http://schemas.microsoft.com/office/drawing/2014/main" id="{3EBD6ADE-9F0F-4B65-BC43-09C2AD97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72036"/>
            <a:ext cx="4968552" cy="231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CA2A6-73D9-4253-8BE2-72AD00A91B31}"/>
              </a:ext>
            </a:extLst>
          </p:cNvPr>
          <p:cNvSpPr txBox="1"/>
          <p:nvPr/>
        </p:nvSpPr>
        <p:spPr>
          <a:xfrm>
            <a:off x="3359696" y="4869160"/>
            <a:ext cx="5056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agent </a:t>
            </a:r>
            <a:r>
              <a:rPr lang="ko-KR" altLang="en-US" dirty="0"/>
              <a:t>간의 관계를 나타내는 무 향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각 에이전트들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간선 </a:t>
            </a:r>
            <a:r>
              <a:rPr lang="en-US" altLang="ko-KR" dirty="0"/>
              <a:t>: </a:t>
            </a:r>
            <a:r>
              <a:rPr lang="ko-KR" altLang="en-US" dirty="0"/>
              <a:t>에이전트 사이의 관계성</a:t>
            </a:r>
          </a:p>
        </p:txBody>
      </p:sp>
    </p:spTree>
    <p:extLst>
      <p:ext uri="{BB962C8B-B14F-4D97-AF65-F5344CB8AC3E}">
        <p14:creationId xmlns:p14="http://schemas.microsoft.com/office/powerpoint/2010/main" val="2936575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G2ANet – Two-Stage Attention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461" y="1594910"/>
            <a:ext cx="8994399" cy="4988451"/>
          </a:xfrm>
        </p:spPr>
        <p:txBody>
          <a:bodyPr/>
          <a:lstStyle/>
          <a:p>
            <a:r>
              <a:rPr lang="en-US" altLang="ko-KR" b="1" dirty="0"/>
              <a:t>Two-Stage Attention</a:t>
            </a:r>
            <a:endParaRPr lang="en-US" altLang="ko-KR" b="1" i="1" dirty="0">
              <a:latin typeface="Cambria Math" panose="02040503050406030204" pitchFamily="18" charset="0"/>
              <a:ea typeface="+mj-ea"/>
            </a:endParaRPr>
          </a:p>
          <a:p>
            <a:pPr marL="0" indent="0" algn="ctr">
              <a:buNone/>
            </a:pPr>
            <a:r>
              <a:rPr lang="en-US" altLang="ko-KR" b="1" dirty="0">
                <a:ea typeface="+mj-ea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b="1" dirty="0">
                <a:ea typeface="+mj-ea"/>
              </a:rPr>
              <a:t>                                                                          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C41EF-8BB5-4BA2-92D0-84D7DFDD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40" y="2221615"/>
            <a:ext cx="5103706" cy="2245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F76F8-1FDA-4EE8-8BE4-A0BC92FD6626}"/>
                  </a:ext>
                </a:extLst>
              </p:cNvPr>
              <p:cNvSpPr txBox="1"/>
              <p:nvPr/>
            </p:nvSpPr>
            <p:spPr>
              <a:xfrm>
                <a:off x="1847528" y="4875389"/>
                <a:ext cx="8229600" cy="155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agent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t - timestep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Observation </a:t>
                </a:r>
                <a:r>
                  <a:rPr lang="ko-KR" altLang="en-US" dirty="0"/>
                  <a:t>정보의 </a:t>
                </a:r>
                <a:r>
                  <a:rPr lang="en-US" altLang="ko-KR" dirty="0"/>
                  <a:t>feature Vector</a:t>
                </a:r>
              </a:p>
              <a:p>
                <a:pPr algn="just"/>
                <a:endParaRPr lang="en-US" altLang="ko-KR" dirty="0"/>
              </a:p>
              <a:p>
                <a:pPr algn="just"/>
                <a:r>
                  <a:rPr lang="en-US" altLang="ko-KR" b="1" dirty="0"/>
                  <a:t>Hard Attention </a:t>
                </a:r>
                <a:r>
                  <a:rPr lang="en-US" altLang="ko-KR" dirty="0"/>
                  <a:t>: agent </a:t>
                </a:r>
                <a:r>
                  <a:rPr lang="ko-KR" altLang="en-US" dirty="0"/>
                  <a:t>사이의 관계를 학습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err="1"/>
                  <a:t>gumbel-softmax</a:t>
                </a:r>
                <a:endParaRPr lang="en-US" altLang="ko-KR" dirty="0"/>
              </a:p>
              <a:p>
                <a:pPr algn="just"/>
                <a:endParaRPr lang="en-US" altLang="ko-KR" dirty="0"/>
              </a:p>
              <a:p>
                <a:pPr algn="just"/>
                <a:r>
                  <a:rPr lang="en-US" altLang="ko-KR" b="1" dirty="0"/>
                  <a:t>Soft Attention </a:t>
                </a:r>
                <a:r>
                  <a:rPr lang="en-US" altLang="ko-KR" dirty="0"/>
                  <a:t>: agent</a:t>
                </a:r>
                <a:r>
                  <a:rPr lang="ko-KR" altLang="en-US" dirty="0"/>
                  <a:t>의 가중치를 부여함</a:t>
                </a:r>
                <a:r>
                  <a:rPr lang="en-US" altLang="ko-KR" dirty="0"/>
                  <a:t>. : </a:t>
                </a:r>
                <a:r>
                  <a:rPr lang="en-US" altLang="ko-KR" dirty="0" err="1"/>
                  <a:t>softmax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F76F8-1FDA-4EE8-8BE4-A0BC92F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875389"/>
                <a:ext cx="8229600" cy="1551579"/>
              </a:xfrm>
              <a:prstGeom prst="rect">
                <a:avLst/>
              </a:prstGeom>
              <a:blipFill>
                <a:blip r:embed="rId4"/>
                <a:stretch>
                  <a:fillRect l="-593" t="-3150" b="-5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151C7D8-1984-4F00-BD58-816BDD82F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35" y="4410737"/>
            <a:ext cx="2083750" cy="37601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AC5507-6CFC-4D7B-91AD-5CF79E169899}"/>
              </a:ext>
            </a:extLst>
          </p:cNvPr>
          <p:cNvCxnSpPr>
            <a:cxnSpLocks/>
          </p:cNvCxnSpPr>
          <p:nvPr/>
        </p:nvCxnSpPr>
        <p:spPr>
          <a:xfrm flipH="1" flipV="1">
            <a:off x="6384032" y="3789040"/>
            <a:ext cx="486704" cy="8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784BA7F-3E52-4391-BDFF-FBE060F56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752" y="2260660"/>
            <a:ext cx="3867108" cy="1700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79F18-22BC-4F59-8D52-6A2A69EF6842}"/>
              </a:ext>
            </a:extLst>
          </p:cNvPr>
          <p:cNvSpPr txBox="1"/>
          <p:nvPr/>
        </p:nvSpPr>
        <p:spPr>
          <a:xfrm>
            <a:off x="8184232" y="3960985"/>
            <a:ext cx="2304256" cy="3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308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0F0399A-9629-4E9A-822F-41116EAF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9" y="1899355"/>
            <a:ext cx="4536505" cy="47854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G2ANet – Two-Stage Attention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8802F-F5DB-4F19-AAF6-2CE0AC75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Communication model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94EFA-BD1B-41EA-BDF6-1B209320A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857" y="2931919"/>
            <a:ext cx="3419475" cy="47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4DA68-4551-4067-B847-03941C0A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553" y="3584930"/>
            <a:ext cx="5448300" cy="647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0D182C-BA1F-4038-999E-5BFB94EAB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703" y="4445498"/>
            <a:ext cx="3810000" cy="752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9DC1F4-C24F-4A2C-9714-3BBDE49C6889}"/>
              </a:ext>
            </a:extLst>
          </p:cNvPr>
          <p:cNvSpPr txBox="1"/>
          <p:nvPr/>
        </p:nvSpPr>
        <p:spPr>
          <a:xfrm>
            <a:off x="7355559" y="191652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: agent </a:t>
            </a:r>
            <a:r>
              <a:rPr lang="ko-KR" altLang="en-US" dirty="0"/>
              <a:t>자신</a:t>
            </a:r>
            <a:endParaRPr lang="en-US" altLang="ko-KR" dirty="0"/>
          </a:p>
          <a:p>
            <a:r>
              <a:rPr lang="en-US" altLang="ko-KR" dirty="0"/>
              <a:t>j : </a:t>
            </a:r>
            <a:r>
              <a:rPr lang="ko-KR" altLang="en-US" dirty="0"/>
              <a:t>자신을 제외한 다른 에이전트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1EE53-A333-43F5-A602-3C6CE44EC190}"/>
              </a:ext>
            </a:extLst>
          </p:cNvPr>
          <p:cNvSpPr txBox="1"/>
          <p:nvPr/>
        </p:nvSpPr>
        <p:spPr>
          <a:xfrm>
            <a:off x="6331768" y="5971413"/>
            <a:ext cx="5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GNN</a:t>
            </a:r>
            <a:r>
              <a:rPr lang="ko-KR" altLang="en-US" dirty="0"/>
              <a:t>으로 부터 얻어진 다른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contribution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E007B-2087-4633-888B-878D7CAD7104}"/>
              </a:ext>
            </a:extLst>
          </p:cNvPr>
          <p:cNvCxnSpPr>
            <a:cxnSpLocks/>
          </p:cNvCxnSpPr>
          <p:nvPr/>
        </p:nvCxnSpPr>
        <p:spPr>
          <a:xfrm>
            <a:off x="6977186" y="4881741"/>
            <a:ext cx="2880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603198-70F0-4D1D-8CF2-D5E7E3BBC29E}"/>
              </a:ext>
            </a:extLst>
          </p:cNvPr>
          <p:cNvCxnSpPr/>
          <p:nvPr/>
        </p:nvCxnSpPr>
        <p:spPr>
          <a:xfrm flipH="1" flipV="1">
            <a:off x="7121202" y="4953749"/>
            <a:ext cx="1679501" cy="101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E955DA-FECF-40E0-9D30-A7E77CD528B8}"/>
              </a:ext>
            </a:extLst>
          </p:cNvPr>
          <p:cNvCxnSpPr/>
          <p:nvPr/>
        </p:nvCxnSpPr>
        <p:spPr>
          <a:xfrm>
            <a:off x="5488681" y="1477729"/>
            <a:ext cx="0" cy="538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FB837A-AE3C-4099-AE03-BEB13EDA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32" y="1962406"/>
            <a:ext cx="4078584" cy="48428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G2ANet – Two-Stage Attention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8802F-F5DB-4F19-AAF6-2CE0AC75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Actor-Critic</a:t>
            </a:r>
            <a:endParaRPr lang="ko-KR" altLang="en-US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E955DA-FECF-40E0-9D30-A7E77CD528B8}"/>
              </a:ext>
            </a:extLst>
          </p:cNvPr>
          <p:cNvCxnSpPr/>
          <p:nvPr/>
        </p:nvCxnSpPr>
        <p:spPr>
          <a:xfrm>
            <a:off x="5488681" y="1477729"/>
            <a:ext cx="0" cy="538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D4A26E-159C-436B-91A9-30FF31E5356F}"/>
              </a:ext>
            </a:extLst>
          </p:cNvPr>
          <p:cNvSpPr txBox="1"/>
          <p:nvPr/>
        </p:nvSpPr>
        <p:spPr>
          <a:xfrm>
            <a:off x="6888088" y="2903822"/>
            <a:ext cx="20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 :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3FD09C-1930-4BDD-8DE8-7AD51287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831" y="3455716"/>
            <a:ext cx="1609725" cy="2857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D862F2-67D0-4665-B1FA-2606AF47DD3F}"/>
              </a:ext>
            </a:extLst>
          </p:cNvPr>
          <p:cNvCxnSpPr/>
          <p:nvPr/>
        </p:nvCxnSpPr>
        <p:spPr>
          <a:xfrm>
            <a:off x="7522940" y="3741466"/>
            <a:ext cx="248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CB4CA0-3551-4DCD-B788-6BE8C2424837}"/>
              </a:ext>
            </a:extLst>
          </p:cNvPr>
          <p:cNvSpPr txBox="1"/>
          <p:nvPr/>
        </p:nvSpPr>
        <p:spPr>
          <a:xfrm>
            <a:off x="7521219" y="3933553"/>
            <a:ext cx="20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7C1DB6-722B-4EBC-8982-7556C76D58FD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690694" y="3741466"/>
            <a:ext cx="696342" cy="1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3C138-FF8C-4AD5-956A-3779220C6950}"/>
              </a:ext>
            </a:extLst>
          </p:cNvPr>
          <p:cNvSpPr txBox="1"/>
          <p:nvPr/>
        </p:nvSpPr>
        <p:spPr>
          <a:xfrm>
            <a:off x="5859750" y="4970536"/>
            <a:ext cx="5846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각자의 </a:t>
            </a:r>
            <a:r>
              <a:rPr lang="ko-KR" altLang="en-US" sz="2800" b="1" dirty="0" err="1"/>
              <a:t>임베딩</a:t>
            </a:r>
            <a:r>
              <a:rPr lang="ko-KR" altLang="en-US" sz="2800" b="1" dirty="0"/>
              <a:t> 값을 서로 주고 받으며 </a:t>
            </a:r>
            <a:endParaRPr lang="en-US" altLang="ko-KR" sz="2800" b="1" dirty="0"/>
          </a:p>
          <a:p>
            <a:r>
              <a:rPr lang="en-US" altLang="ko-KR" sz="2800" b="1" dirty="0"/>
              <a:t>Attention </a:t>
            </a:r>
            <a:r>
              <a:rPr lang="ko-KR" altLang="en-US" sz="2800" b="1" dirty="0"/>
              <a:t>및 </a:t>
            </a:r>
            <a:r>
              <a:rPr lang="en-US" altLang="ko-KR" sz="2800" b="1" dirty="0"/>
              <a:t>GNN </a:t>
            </a:r>
            <a:r>
              <a:rPr lang="ko-KR" altLang="en-US" sz="2800" b="1" dirty="0"/>
              <a:t>을 수행한다</a:t>
            </a:r>
          </a:p>
        </p:txBody>
      </p:sp>
    </p:spTree>
    <p:extLst>
      <p:ext uri="{BB962C8B-B14F-4D97-AF65-F5344CB8AC3E}">
        <p14:creationId xmlns:p14="http://schemas.microsoft.com/office/powerpoint/2010/main" val="24769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Calibri (본문)"/>
                <a:ea typeface="+mj-ea"/>
              </a:rPr>
              <a:t>대규모의 </a:t>
            </a:r>
            <a:r>
              <a:rPr lang="en-US" altLang="ko-KR" sz="2400" b="1" dirty="0">
                <a:latin typeface="Calibri (본문)"/>
                <a:ea typeface="+mj-ea"/>
              </a:rPr>
              <a:t>MARL</a:t>
            </a:r>
            <a:r>
              <a:rPr lang="ko-KR" altLang="en-US" sz="2400" b="1" dirty="0">
                <a:latin typeface="Calibri (본문)"/>
                <a:ea typeface="+mj-ea"/>
              </a:rPr>
              <a:t>은 여전히 어려운 문제이다</a:t>
            </a:r>
            <a:r>
              <a:rPr lang="en-US" altLang="ko-KR" sz="2400" b="1" dirty="0">
                <a:latin typeface="Calibri (본문)"/>
                <a:ea typeface="+mj-ea"/>
              </a:rPr>
              <a:t>.</a:t>
            </a:r>
          </a:p>
          <a:p>
            <a:pPr lvl="1"/>
            <a:r>
              <a:rPr lang="en-US" altLang="ko-KR" sz="2000" dirty="0">
                <a:latin typeface="Calibri (본문)"/>
                <a:ea typeface="+mj-ea"/>
              </a:rPr>
              <a:t>Agent</a:t>
            </a:r>
            <a:r>
              <a:rPr lang="ko-KR" altLang="en-US" sz="2000" dirty="0">
                <a:latin typeface="Calibri (본문)"/>
                <a:ea typeface="+mj-ea"/>
              </a:rPr>
              <a:t>의 수가 많거나 관계가 복잡한 경우 문제가 어렵다</a:t>
            </a:r>
            <a:r>
              <a:rPr lang="en-US" altLang="ko-KR" sz="2000" dirty="0">
                <a:latin typeface="Calibri (본문)"/>
                <a:ea typeface="+mj-ea"/>
              </a:rPr>
              <a:t>.</a:t>
            </a:r>
          </a:p>
          <a:p>
            <a:endParaRPr lang="en-US" altLang="ko-KR" sz="2400" dirty="0">
              <a:latin typeface="Calibri (본문)"/>
              <a:ea typeface="+mj-ea"/>
            </a:endParaRPr>
          </a:p>
          <a:p>
            <a:r>
              <a:rPr lang="ko-KR" altLang="en-US" sz="2400" b="1" dirty="0">
                <a:latin typeface="Calibri (본문)"/>
                <a:ea typeface="+mj-ea"/>
              </a:rPr>
              <a:t>대규모의 </a:t>
            </a:r>
            <a:r>
              <a:rPr lang="en-US" altLang="ko-KR" sz="2400" b="1" dirty="0">
                <a:latin typeface="Calibri (본문)"/>
                <a:ea typeface="+mj-ea"/>
              </a:rPr>
              <a:t>MARL </a:t>
            </a:r>
            <a:r>
              <a:rPr lang="ko-KR" altLang="en-US" sz="2400" b="1" dirty="0">
                <a:latin typeface="Calibri (본문)"/>
                <a:ea typeface="+mj-ea"/>
              </a:rPr>
              <a:t>상황에서 </a:t>
            </a:r>
            <a:r>
              <a:rPr lang="ko-KR" altLang="en-US" sz="2400" b="1" dirty="0"/>
              <a:t>학습 과정의 </a:t>
            </a:r>
            <a:r>
              <a:rPr lang="en-US" altLang="ko-KR" sz="2400" b="1" dirty="0"/>
              <a:t>simplifying</a:t>
            </a:r>
            <a:r>
              <a:rPr lang="ko-KR" altLang="en-US" sz="2400" b="1" dirty="0"/>
              <a:t>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필요하다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기존 접근법들은 </a:t>
            </a:r>
            <a:r>
              <a:rPr lang="ko-KR" altLang="en-US" sz="2000" dirty="0">
                <a:latin typeface="Calibri (제목)"/>
              </a:rPr>
              <a:t>모든 상황에 대하여 </a:t>
            </a:r>
            <a:r>
              <a:rPr lang="en-US" altLang="ko-KR" sz="2000" dirty="0">
                <a:latin typeface="Calibri (제목)"/>
              </a:rPr>
              <a:t>Joint-Action</a:t>
            </a:r>
            <a:r>
              <a:rPr lang="ko-KR" altLang="en-US" sz="2000" dirty="0">
                <a:latin typeface="Calibri (제목)"/>
              </a:rPr>
              <a:t>을 고려하여 접근</a:t>
            </a:r>
            <a:endParaRPr lang="en-US" altLang="ko-KR" sz="2000" dirty="0">
              <a:latin typeface="Calibri (제목)"/>
            </a:endParaRPr>
          </a:p>
          <a:p>
            <a:pPr lvl="1"/>
            <a:r>
              <a:rPr lang="ko-KR" altLang="en-US" sz="2000" dirty="0">
                <a:latin typeface="Calibri (제목)"/>
                <a:ea typeface="+mj-ea"/>
              </a:rPr>
              <a:t>그러나 모든 상황에 대하여 </a:t>
            </a:r>
            <a:r>
              <a:rPr lang="en-US" altLang="ko-KR" sz="2000" dirty="0">
                <a:latin typeface="Calibri (제목)"/>
                <a:ea typeface="+mj-ea"/>
              </a:rPr>
              <a:t>Joint-Action </a:t>
            </a:r>
            <a:r>
              <a:rPr lang="ko-KR" altLang="en-US" sz="2000" dirty="0">
                <a:latin typeface="Calibri (제목)"/>
                <a:ea typeface="+mj-ea"/>
              </a:rPr>
              <a:t>을 고려할 필요가 없다</a:t>
            </a:r>
            <a:r>
              <a:rPr lang="en-US" altLang="ko-KR" sz="2000" dirty="0">
                <a:latin typeface="Calibri (제목)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따라서 간소화 할 수 있는 </a:t>
            </a:r>
            <a:r>
              <a:rPr lang="en-US" altLang="ko-KR" sz="2400" b="1" dirty="0"/>
              <a:t>G2ANet </a:t>
            </a:r>
            <a:r>
              <a:rPr lang="ko-KR" altLang="en-US" sz="2400" b="1" dirty="0"/>
              <a:t>기법을 제안한다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GAT(Graph Attention Network) </a:t>
            </a:r>
            <a:r>
              <a:rPr lang="ko-KR" altLang="en-US" sz="2000" dirty="0">
                <a:latin typeface="+mj-ea"/>
                <a:ea typeface="+mj-ea"/>
              </a:rPr>
              <a:t>구조이다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두 단계의 </a:t>
            </a:r>
            <a:r>
              <a:rPr lang="en-US" altLang="ko-KR" sz="2000" dirty="0">
                <a:latin typeface="+mj-ea"/>
                <a:ea typeface="+mj-ea"/>
              </a:rPr>
              <a:t>Attention</a:t>
            </a:r>
            <a:r>
              <a:rPr lang="ko-KR" altLang="en-US" sz="2000" dirty="0">
                <a:latin typeface="+mj-ea"/>
                <a:ea typeface="+mj-ea"/>
              </a:rPr>
              <a:t>을 통하여 필요한 부분만 소통을 유도한다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GNN, GAT </a:t>
            </a:r>
            <a:br>
              <a:rPr lang="en-US" altLang="ko-KR" b="1" dirty="0">
                <a:latin typeface="Calibri (제목)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GNN, 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600" b="1" dirty="0"/>
              <a:t>Graph </a:t>
            </a:r>
            <a:r>
              <a:rPr lang="ko-KR" altLang="en-US" sz="2600" b="1" dirty="0"/>
              <a:t>구조로 구성된 데이터를 다루기 위한 방법론</a:t>
            </a:r>
            <a:endParaRPr lang="en-US" altLang="ko-KR" sz="2600" b="1" dirty="0"/>
          </a:p>
          <a:p>
            <a:pPr lvl="1"/>
            <a:r>
              <a:rPr lang="en-US" altLang="ko-KR" sz="2200" b="1" dirty="0"/>
              <a:t>Node-Edge</a:t>
            </a:r>
            <a:r>
              <a:rPr lang="ko-KR" altLang="en-US" sz="2200" b="1" dirty="0"/>
              <a:t>로 구성되어 있다</a:t>
            </a:r>
            <a:r>
              <a:rPr lang="en-US" altLang="ko-KR" sz="2200" b="1" dirty="0"/>
              <a:t>.</a:t>
            </a:r>
          </a:p>
          <a:p>
            <a:pPr lvl="1"/>
            <a:endParaRPr lang="en-US" altLang="ko-KR" sz="18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r>
              <a:rPr lang="en-US" altLang="ko-KR" sz="2600" b="1" dirty="0"/>
              <a:t>GNN (Graph Neural Network)</a:t>
            </a:r>
          </a:p>
          <a:p>
            <a:pPr lvl="1"/>
            <a:r>
              <a:rPr lang="ko-KR" altLang="en-US" sz="2200" dirty="0"/>
              <a:t>그래프 데이터의 구조를 학습한다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b="1" dirty="0"/>
          </a:p>
          <a:p>
            <a:r>
              <a:rPr lang="en-US" altLang="ko-KR" sz="2600" b="1" dirty="0"/>
              <a:t>GAN</a:t>
            </a:r>
          </a:p>
          <a:p>
            <a:pPr lvl="1"/>
            <a:r>
              <a:rPr lang="en-US" altLang="ko-KR" sz="2400" b="1" dirty="0"/>
              <a:t>GNN + Attention</a:t>
            </a:r>
          </a:p>
          <a:p>
            <a:pPr lvl="2"/>
            <a:r>
              <a:rPr lang="ko-KR" altLang="en-US" sz="1800" dirty="0"/>
              <a:t>중요  </a:t>
            </a:r>
            <a:r>
              <a:rPr lang="en-US" altLang="ko-KR" sz="1800" dirty="0"/>
              <a:t>node</a:t>
            </a:r>
            <a:r>
              <a:rPr lang="ko-KR" altLang="en-US" sz="1800" dirty="0"/>
              <a:t>에 가중치를 부여한다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026" name="Picture 2" descr="자료구조) Graph : 네이버 블로그">
            <a:extLst>
              <a:ext uri="{FF2B5EF4-FFF2-40B4-BE49-F238E27FC236}">
                <a16:creationId xmlns:a16="http://schemas.microsoft.com/office/drawing/2014/main" id="{5A999842-B72C-4A49-8153-7D520D29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276872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19A0D-84C0-4B5A-97B2-771968774202}"/>
              </a:ext>
            </a:extLst>
          </p:cNvPr>
          <p:cNvSpPr txBox="1"/>
          <p:nvPr/>
        </p:nvSpPr>
        <p:spPr>
          <a:xfrm>
            <a:off x="10344472" y="27790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D022E3-A016-4495-8358-F92B6CA8F9E8}"/>
              </a:ext>
            </a:extLst>
          </p:cNvPr>
          <p:cNvCxnSpPr>
            <a:cxnSpLocks/>
          </p:cNvCxnSpPr>
          <p:nvPr/>
        </p:nvCxnSpPr>
        <p:spPr>
          <a:xfrm flipH="1" flipV="1">
            <a:off x="9588996" y="2687863"/>
            <a:ext cx="899493" cy="2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8003A-EEDB-4886-AECB-B7E56EA48B29}"/>
              </a:ext>
            </a:extLst>
          </p:cNvPr>
          <p:cNvSpPr txBox="1"/>
          <p:nvPr/>
        </p:nvSpPr>
        <p:spPr>
          <a:xfrm>
            <a:off x="9223040" y="3287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CDEAA5-48C9-4784-8A59-584F8416BEA2}"/>
              </a:ext>
            </a:extLst>
          </p:cNvPr>
          <p:cNvCxnSpPr>
            <a:cxnSpLocks/>
          </p:cNvCxnSpPr>
          <p:nvPr/>
        </p:nvCxnSpPr>
        <p:spPr>
          <a:xfrm flipH="1" flipV="1">
            <a:off x="7955354" y="3310412"/>
            <a:ext cx="1381006" cy="11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GRAPH </a:t>
            </a:r>
            <a:r>
              <a:rPr lang="ko-KR" altLang="en-US" b="1" dirty="0">
                <a:latin typeface="Calibri (제목)"/>
              </a:rPr>
              <a:t>데이터 표현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3C44D06A-91C7-432A-958F-1645E381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형태별 데이터 표현 방법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Image</a:t>
            </a:r>
            <a:r>
              <a:rPr lang="ko-KR" altLang="en-US" sz="2000" b="1" dirty="0"/>
              <a:t>의 표현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050" name="Picture 2" descr="numpy-tensor-slicing slides">
            <a:extLst>
              <a:ext uri="{FF2B5EF4-FFF2-40B4-BE49-F238E27FC236}">
                <a16:creationId xmlns:a16="http://schemas.microsoft.com/office/drawing/2014/main" id="{F8B0124D-1981-437B-AE1A-08D45810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06" y="2506686"/>
            <a:ext cx="4104456" cy="308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36AF7B00-1066-4DB3-951B-F38F60D1574D}"/>
              </a:ext>
            </a:extLst>
          </p:cNvPr>
          <p:cNvSpPr txBox="1"/>
          <p:nvPr/>
        </p:nvSpPr>
        <p:spPr>
          <a:xfrm>
            <a:off x="2603612" y="5871415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유클리드 공간 안에 표현 가능하다</a:t>
            </a:r>
            <a:r>
              <a:rPr lang="en-US" altLang="ko-KR" sz="2800" b="1" dirty="0"/>
              <a:t>. </a:t>
            </a:r>
          </a:p>
          <a:p>
            <a:pPr algn="ctr"/>
            <a:r>
              <a:rPr lang="ko-KR" altLang="en-US" sz="2800" b="1" dirty="0"/>
              <a:t>신경망 학습이 가능하다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33" name="Picture 4" descr="유클리드 공간 - 위키백과, 우리 모두의 백과사전">
            <a:extLst>
              <a:ext uri="{FF2B5EF4-FFF2-40B4-BE49-F238E27FC236}">
                <a16:creationId xmlns:a16="http://schemas.microsoft.com/office/drawing/2014/main" id="{B495FBBF-38B4-4160-9923-9BD58C8C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660688"/>
            <a:ext cx="3024336" cy="29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69C87D7-4313-4BFC-8E68-51C574B1D53E}"/>
              </a:ext>
            </a:extLst>
          </p:cNvPr>
          <p:cNvCxnSpPr>
            <a:cxnSpLocks/>
          </p:cNvCxnSpPr>
          <p:nvPr/>
        </p:nvCxnSpPr>
        <p:spPr>
          <a:xfrm>
            <a:off x="4871864" y="4047465"/>
            <a:ext cx="216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3C44D06A-91C7-432A-958F-1645E381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형태별 데이터 표현 방법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Text</a:t>
            </a:r>
            <a:r>
              <a:rPr lang="ko-KR" altLang="en-US" sz="2000" b="1" dirty="0"/>
              <a:t>의 표현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6AF7B00-1066-4DB3-951B-F38F60D1574D}"/>
              </a:ext>
            </a:extLst>
          </p:cNvPr>
          <p:cNvSpPr txBox="1"/>
          <p:nvPr/>
        </p:nvSpPr>
        <p:spPr>
          <a:xfrm>
            <a:off x="2603612" y="5871415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유클리드 공간 안에 표현 가능하다</a:t>
            </a:r>
            <a:r>
              <a:rPr lang="en-US" altLang="ko-KR" sz="2800" b="1" dirty="0"/>
              <a:t>. </a:t>
            </a:r>
          </a:p>
          <a:p>
            <a:pPr algn="ctr"/>
            <a:r>
              <a:rPr lang="ko-KR" altLang="en-US" sz="2800" b="1" dirty="0"/>
              <a:t>신경망 학습이 가능하다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AEE16-C5E1-4258-903E-252FF7A792F7}"/>
              </a:ext>
            </a:extLst>
          </p:cNvPr>
          <p:cNvGraphicFramePr>
            <a:graphicFrameLocks noGrp="1"/>
          </p:cNvGraphicFramePr>
          <p:nvPr/>
        </p:nvGraphicFramePr>
        <p:xfrm>
          <a:off x="1343472" y="3397796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B7CD11-AEDC-4A72-891A-0A1A2E650306}"/>
              </a:ext>
            </a:extLst>
          </p:cNvPr>
          <p:cNvGraphicFramePr>
            <a:graphicFrameLocks noGrp="1"/>
          </p:cNvGraphicFramePr>
          <p:nvPr/>
        </p:nvGraphicFramePr>
        <p:xfrm>
          <a:off x="1343472" y="4581128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A282CB-092F-4616-84FE-2A1FC371F819}"/>
              </a:ext>
            </a:extLst>
          </p:cNvPr>
          <p:cNvSpPr txBox="1"/>
          <p:nvPr/>
        </p:nvSpPr>
        <p:spPr>
          <a:xfrm>
            <a:off x="1462336" y="5043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F7B55-A18F-4DBE-85F1-6F9857D07999}"/>
              </a:ext>
            </a:extLst>
          </p:cNvPr>
          <p:cNvSpPr txBox="1"/>
          <p:nvPr/>
        </p:nvSpPr>
        <p:spPr>
          <a:xfrm>
            <a:off x="1462336" y="38604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2DB22C-8780-463C-839F-40DA7508C0CA}"/>
              </a:ext>
            </a:extLst>
          </p:cNvPr>
          <p:cNvCxnSpPr/>
          <p:nvPr/>
        </p:nvCxnSpPr>
        <p:spPr>
          <a:xfrm>
            <a:off x="3071664" y="515719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E785D9-40A7-402F-A023-4C95654D5789}"/>
              </a:ext>
            </a:extLst>
          </p:cNvPr>
          <p:cNvCxnSpPr>
            <a:cxnSpLocks/>
          </p:cNvCxnSpPr>
          <p:nvPr/>
        </p:nvCxnSpPr>
        <p:spPr>
          <a:xfrm flipV="1">
            <a:off x="3071664" y="3397796"/>
            <a:ext cx="0" cy="17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B12C081-4933-40F8-9027-0E2535FD71CD}"/>
              </a:ext>
            </a:extLst>
          </p:cNvPr>
          <p:cNvSpPr/>
          <p:nvPr/>
        </p:nvSpPr>
        <p:spPr>
          <a:xfrm>
            <a:off x="3019679" y="3768636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D5469B-9DF5-4DD2-B773-11467D354AF4}"/>
              </a:ext>
            </a:extLst>
          </p:cNvPr>
          <p:cNvSpPr/>
          <p:nvPr/>
        </p:nvSpPr>
        <p:spPr>
          <a:xfrm>
            <a:off x="4367808" y="5090365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96CBD-D68B-41F4-A33C-22E01A2B52C8}"/>
              </a:ext>
            </a:extLst>
          </p:cNvPr>
          <p:cNvSpPr txBox="1"/>
          <p:nvPr/>
        </p:nvSpPr>
        <p:spPr>
          <a:xfrm>
            <a:off x="3962592" y="47507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5269A-AD84-4FEB-995E-F0BB2D8514A9}"/>
              </a:ext>
            </a:extLst>
          </p:cNvPr>
          <p:cNvSpPr txBox="1"/>
          <p:nvPr/>
        </p:nvSpPr>
        <p:spPr>
          <a:xfrm>
            <a:off x="2996115" y="36359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77E6A1-DD63-4FC3-A57C-DBCF23F1E164}"/>
              </a:ext>
            </a:extLst>
          </p:cNvPr>
          <p:cNvCxnSpPr/>
          <p:nvPr/>
        </p:nvCxnSpPr>
        <p:spPr>
          <a:xfrm>
            <a:off x="5735960" y="249289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3AE8A290-442E-4187-B2C7-36CCF5F2AB65}"/>
              </a:ext>
            </a:extLst>
          </p:cNvPr>
          <p:cNvGraphicFramePr>
            <a:graphicFrameLocks noGrp="1"/>
          </p:cNvGraphicFramePr>
          <p:nvPr/>
        </p:nvGraphicFramePr>
        <p:xfrm>
          <a:off x="6459582" y="3397796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6C150F4-741B-4A2D-ADD8-AB18C651249E}"/>
              </a:ext>
            </a:extLst>
          </p:cNvPr>
          <p:cNvGraphicFramePr>
            <a:graphicFrameLocks noGrp="1"/>
          </p:cNvGraphicFramePr>
          <p:nvPr/>
        </p:nvGraphicFramePr>
        <p:xfrm>
          <a:off x="6459582" y="4581128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3573916-9489-4EA4-88BA-B83E1F0F3B6E}"/>
              </a:ext>
            </a:extLst>
          </p:cNvPr>
          <p:cNvSpPr txBox="1"/>
          <p:nvPr/>
        </p:nvSpPr>
        <p:spPr>
          <a:xfrm>
            <a:off x="6578446" y="5043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A0908F-B2B1-47E2-9594-8A03F4F44C7D}"/>
              </a:ext>
            </a:extLst>
          </p:cNvPr>
          <p:cNvSpPr txBox="1"/>
          <p:nvPr/>
        </p:nvSpPr>
        <p:spPr>
          <a:xfrm>
            <a:off x="6578446" y="38604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103436-4247-4DE5-8AA3-BD2CF44FDE2B}"/>
              </a:ext>
            </a:extLst>
          </p:cNvPr>
          <p:cNvCxnSpPr/>
          <p:nvPr/>
        </p:nvCxnSpPr>
        <p:spPr>
          <a:xfrm>
            <a:off x="8187774" y="515719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302F94-68AE-4975-95EA-6EE2386A158B}"/>
              </a:ext>
            </a:extLst>
          </p:cNvPr>
          <p:cNvCxnSpPr>
            <a:cxnSpLocks/>
          </p:cNvCxnSpPr>
          <p:nvPr/>
        </p:nvCxnSpPr>
        <p:spPr>
          <a:xfrm flipV="1">
            <a:off x="8187774" y="3397796"/>
            <a:ext cx="0" cy="17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55DE1EC-8160-4999-A9D9-66120060EBAE}"/>
              </a:ext>
            </a:extLst>
          </p:cNvPr>
          <p:cNvSpPr/>
          <p:nvPr/>
        </p:nvSpPr>
        <p:spPr>
          <a:xfrm>
            <a:off x="8579951" y="4040844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2DDD48C-3177-464C-87AD-6B1CDD374CD4}"/>
              </a:ext>
            </a:extLst>
          </p:cNvPr>
          <p:cNvSpPr/>
          <p:nvPr/>
        </p:nvSpPr>
        <p:spPr>
          <a:xfrm>
            <a:off x="9136238" y="4676545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9B470-6597-4342-B9A7-179D3A6AD840}"/>
              </a:ext>
            </a:extLst>
          </p:cNvPr>
          <p:cNvSpPr txBox="1"/>
          <p:nvPr/>
        </p:nvSpPr>
        <p:spPr>
          <a:xfrm>
            <a:off x="8731022" y="43368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1AF450-812B-494B-BE1A-0216DA1B0FC6}"/>
              </a:ext>
            </a:extLst>
          </p:cNvPr>
          <p:cNvSpPr txBox="1"/>
          <p:nvPr/>
        </p:nvSpPr>
        <p:spPr>
          <a:xfrm>
            <a:off x="8263392" y="36766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5580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81289</TotalTime>
  <Words>1372</Words>
  <Application>Microsoft Office PowerPoint</Application>
  <PresentationFormat>와이드스크린</PresentationFormat>
  <Paragraphs>568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Calibri (본문)</vt:lpstr>
      <vt:lpstr>Calibri (제목)</vt:lpstr>
      <vt:lpstr>se-nanumgothic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Multi-Agent Game Abstraction via Graph Attention Neural Network</vt:lpstr>
      <vt:lpstr>Index</vt:lpstr>
      <vt:lpstr>Introduction  </vt:lpstr>
      <vt:lpstr>Introduction</vt:lpstr>
      <vt:lpstr>GNN, GAT   </vt:lpstr>
      <vt:lpstr>GNN, GAN</vt:lpstr>
      <vt:lpstr>GRAPH 데이터 표현     </vt:lpstr>
      <vt:lpstr>GRAPH 데이터 표현</vt:lpstr>
      <vt:lpstr>GRAPH 데이터 표현</vt:lpstr>
      <vt:lpstr>GRAPH 데이터 표현</vt:lpstr>
      <vt:lpstr>GRAPH 데이터 표현</vt:lpstr>
      <vt:lpstr>GRAPH 데이터 표현</vt:lpstr>
      <vt:lpstr>GRAPH 데이터 표현</vt:lpstr>
      <vt:lpstr>GRAPH 데이터 표현</vt:lpstr>
      <vt:lpstr>GRAPH 데이터 표현</vt:lpstr>
      <vt:lpstr>GNN의 학습      </vt:lpstr>
      <vt:lpstr>GNN의 학습</vt:lpstr>
      <vt:lpstr>GNN의 학습</vt:lpstr>
      <vt:lpstr>GNN의 학습</vt:lpstr>
      <vt:lpstr>GNN의 학습</vt:lpstr>
      <vt:lpstr>GNN의 학습</vt:lpstr>
      <vt:lpstr>GNN의 학습</vt:lpstr>
      <vt:lpstr>GNN의 학습</vt:lpstr>
      <vt:lpstr>GAT – Graph attention network      </vt:lpstr>
      <vt:lpstr>GAT – Graph attention network</vt:lpstr>
      <vt:lpstr>GAT – Graph attention network</vt:lpstr>
      <vt:lpstr>GAT – Graph attention network</vt:lpstr>
      <vt:lpstr>GAT – Graph attention network</vt:lpstr>
      <vt:lpstr>G2ANet    </vt:lpstr>
      <vt:lpstr>G2ANet – 기본 구성</vt:lpstr>
      <vt:lpstr>G2ANet – Two-Stage Attention</vt:lpstr>
      <vt:lpstr>G2ANet – Two-Stage Attention</vt:lpstr>
      <vt:lpstr>G2ANet – Two-Stage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4439</cp:revision>
  <cp:lastPrinted>2014-01-28T15:06:27Z</cp:lastPrinted>
  <dcterms:created xsi:type="dcterms:W3CDTF">2014-01-17T23:41:00Z</dcterms:created>
  <dcterms:modified xsi:type="dcterms:W3CDTF">2020-10-23T01:27:04Z</dcterms:modified>
</cp:coreProperties>
</file>