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49" r:id="rId2"/>
    <p:sldId id="480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9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4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3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4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3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3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/>
              <a:t>GENERATING IMAGES FROM CAPTIONS WITH ATTENTION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2021.2.1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>
                <a:latin typeface="+mj-ea"/>
                <a:ea typeface="+mj-ea"/>
              </a:rPr>
              <a:t>Learning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100584"/>
            <a:ext cx="7743725" cy="105043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375920" y="3717032"/>
            <a:ext cx="1872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7928" y="37816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inference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248128" y="3284984"/>
            <a:ext cx="16561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3612" y="29159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generate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175" y="30683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generate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465313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Variational Auto Encoder</a:t>
            </a:r>
            <a:r>
              <a:rPr lang="ko-KR" altLang="en-US" sz="2400" b="1" dirty="0"/>
              <a:t> 사용함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정확히는 </a:t>
            </a:r>
            <a:r>
              <a:rPr lang="ko-KR" altLang="en-US" sz="2400" b="1" dirty="0" err="1"/>
              <a:t>변분적</a:t>
            </a:r>
            <a:r>
              <a:rPr lang="ko-KR" altLang="en-US" sz="2400" b="1" dirty="0"/>
              <a:t> 추론을 사용하여 학습 시킨다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594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본문)"/>
              </a:rPr>
              <a:t>EXPERIMENTS</a:t>
            </a:r>
            <a:br>
              <a:rPr lang="en-US" altLang="ko-KR" dirty="0">
                <a:latin typeface="Calibri (본문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33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정성적 평가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" y="2492896"/>
            <a:ext cx="1125762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정성적 평가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204864"/>
            <a:ext cx="1160761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libri (본문)"/>
              </a:rPr>
              <a:t>결론</a:t>
            </a: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6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>
                <a:latin typeface="+mj-ea"/>
                <a:ea typeface="+mj-ea"/>
              </a:rPr>
              <a:t>Attention</a:t>
            </a:r>
            <a:r>
              <a:rPr lang="ko-KR" altLang="en-US" b="1" dirty="0">
                <a:latin typeface="+mj-ea"/>
                <a:ea typeface="+mj-ea"/>
              </a:rPr>
              <a:t>과 </a:t>
            </a:r>
            <a:r>
              <a:rPr lang="en-US" altLang="ko-KR" b="1" dirty="0">
                <a:latin typeface="+mj-ea"/>
                <a:ea typeface="+mj-ea"/>
              </a:rPr>
              <a:t>VAE</a:t>
            </a:r>
            <a:r>
              <a:rPr lang="ko-KR" altLang="en-US" b="1" dirty="0">
                <a:latin typeface="+mj-ea"/>
                <a:ea typeface="+mj-ea"/>
              </a:rPr>
              <a:t>를 사용하여 캡션에 맞는 이미지를 생성함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이후 제안된 모델들은 </a:t>
            </a:r>
            <a:r>
              <a:rPr lang="en-US" altLang="ko-KR" b="1" dirty="0">
                <a:latin typeface="+mj-ea"/>
                <a:ea typeface="+mj-ea"/>
              </a:rPr>
              <a:t>Attention</a:t>
            </a:r>
            <a:r>
              <a:rPr lang="ko-KR" altLang="en-US" b="1" dirty="0">
                <a:latin typeface="+mj-ea"/>
                <a:ea typeface="+mj-ea"/>
              </a:rPr>
              <a:t>과 </a:t>
            </a:r>
            <a:r>
              <a:rPr lang="en-US" altLang="ko-KR" b="1" dirty="0">
                <a:latin typeface="+mj-ea"/>
                <a:ea typeface="+mj-ea"/>
              </a:rPr>
              <a:t>GAN </a:t>
            </a:r>
            <a:r>
              <a:rPr lang="ko-KR" altLang="en-US" b="1" dirty="0">
                <a:latin typeface="+mj-ea"/>
                <a:ea typeface="+mj-ea"/>
              </a:rPr>
              <a:t>기반으로 발전함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자연어 처리 부분은 </a:t>
            </a:r>
            <a:r>
              <a:rPr lang="en-US" altLang="ko-KR" b="1" dirty="0">
                <a:latin typeface="+mj-ea"/>
                <a:ea typeface="+mj-ea"/>
              </a:rPr>
              <a:t>bi – LSTM</a:t>
            </a:r>
            <a:r>
              <a:rPr lang="ko-KR" altLang="en-US" b="1" dirty="0">
                <a:latin typeface="+mj-ea"/>
                <a:ea typeface="+mj-ea"/>
              </a:rPr>
              <a:t>을 사용함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마찬가지로 상당히 고전적인 방법이다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Attention</a:t>
            </a:r>
            <a:r>
              <a:rPr lang="ko-KR" altLang="en-US" b="1" dirty="0">
                <a:latin typeface="+mj-ea"/>
                <a:ea typeface="+mj-ea"/>
              </a:rPr>
              <a:t>을 기반으로 </a:t>
            </a:r>
            <a:r>
              <a:rPr lang="en-US" altLang="ko-KR" b="1" dirty="0">
                <a:latin typeface="+mj-ea"/>
                <a:ea typeface="+mj-ea"/>
              </a:rPr>
              <a:t>Text to Image </a:t>
            </a:r>
            <a:r>
              <a:rPr lang="ko-KR" altLang="en-US" b="1" dirty="0">
                <a:latin typeface="+mj-ea"/>
                <a:ea typeface="+mj-ea"/>
              </a:rPr>
              <a:t>문제 해결에 큰 의의가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74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</a:rPr>
              <a:t>도입 배경</a:t>
            </a:r>
            <a:endParaRPr lang="en-US" altLang="ko-KR" b="1" dirty="0">
              <a:latin typeface="Calibri (본문)"/>
            </a:endParaRPr>
          </a:p>
          <a:p>
            <a:r>
              <a:rPr lang="en-US" altLang="ko-KR" b="1" dirty="0">
                <a:latin typeface="Calibri (본문)"/>
              </a:rPr>
              <a:t>MODEL</a:t>
            </a:r>
          </a:p>
          <a:p>
            <a:pPr lvl="1"/>
            <a:r>
              <a:rPr lang="en-US" altLang="ko-KR" dirty="0"/>
              <a:t>LANGUAGE MODEL</a:t>
            </a:r>
          </a:p>
          <a:p>
            <a:pPr lvl="1"/>
            <a:r>
              <a:rPr lang="en-US" altLang="ko-KR" dirty="0"/>
              <a:t>IMAGE MODEL</a:t>
            </a:r>
          </a:p>
          <a:p>
            <a:pPr lvl="1"/>
            <a:r>
              <a:rPr lang="en-US" altLang="ko-KR" dirty="0">
                <a:latin typeface="Calibri (본문)"/>
              </a:rPr>
              <a:t>Learn</a:t>
            </a:r>
            <a:endParaRPr lang="en-US" altLang="ko-KR" b="1" dirty="0">
              <a:latin typeface="Calibri (본문)"/>
            </a:endParaRPr>
          </a:p>
          <a:p>
            <a:r>
              <a:rPr lang="en-US" altLang="ko-KR" b="1" dirty="0">
                <a:latin typeface="Calibri (본문)"/>
              </a:rPr>
              <a:t>EXPERIMENTS</a:t>
            </a:r>
          </a:p>
          <a:p>
            <a:r>
              <a:rPr lang="ko-KR" altLang="en-US" sz="2800" b="1" dirty="0">
                <a:latin typeface="Calibri (본문)"/>
                <a:ea typeface="+mj-ea"/>
              </a:rPr>
              <a:t>결론</a:t>
            </a:r>
            <a:endParaRPr lang="en-US" altLang="ko-KR" sz="2800" b="1" dirty="0">
              <a:latin typeface="Calibri (본문)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Text</a:t>
            </a:r>
            <a:r>
              <a:rPr lang="ko-KR" altLang="en-US" b="1" dirty="0"/>
              <a:t>기반으로 </a:t>
            </a:r>
            <a:r>
              <a:rPr lang="en-US" altLang="ko-KR" b="1" dirty="0"/>
              <a:t>Image</a:t>
            </a:r>
            <a:r>
              <a:rPr lang="ko-KR" altLang="en-US" b="1" dirty="0"/>
              <a:t>를 생성하자</a:t>
            </a:r>
            <a:r>
              <a:rPr lang="en-US" altLang="ko-KR" b="1" dirty="0"/>
              <a:t>!</a:t>
            </a:r>
          </a:p>
          <a:p>
            <a:pPr lvl="1"/>
            <a:r>
              <a:rPr lang="en-US" altLang="ko-KR" b="1" dirty="0"/>
              <a:t>Image </a:t>
            </a:r>
            <a:r>
              <a:rPr lang="ko-KR" altLang="en-US" b="1" dirty="0"/>
              <a:t>생성에 자연어의 의미가 반영되어야 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284984"/>
            <a:ext cx="10067925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5739" y="2983533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현실 세계에 일어나지 않는 일들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2759" y="5666283"/>
            <a:ext cx="784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데이터셋에서 학습되지 않는 내용도 표현을 잘 해야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Attention</a:t>
            </a:r>
            <a:r>
              <a:rPr lang="ko-KR" altLang="en-US" b="1" dirty="0"/>
              <a:t>을 이용하여 의미를 매칭 시키자</a:t>
            </a:r>
            <a:r>
              <a:rPr lang="en-US" altLang="ko-KR" b="1" dirty="0"/>
              <a:t>!</a:t>
            </a:r>
          </a:p>
          <a:p>
            <a:pPr lvl="1"/>
            <a:r>
              <a:rPr lang="en-US" altLang="ko-KR" dirty="0"/>
              <a:t>LANGUAGE MODEL : THE BIDIRECTIONAL ATTENTION RNN</a:t>
            </a:r>
          </a:p>
          <a:p>
            <a:pPr lvl="1"/>
            <a:r>
              <a:rPr lang="en-US" altLang="ko-KR" dirty="0"/>
              <a:t>IMAGE MODEL : THE CONDITIONAL DRAW NETWORK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3228" y="5790416"/>
            <a:ext cx="102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2015</a:t>
            </a:r>
            <a:r>
              <a:rPr lang="ko-KR" altLang="en-US" sz="2400" b="1" dirty="0"/>
              <a:t>년에 발표된 논문으로써 상당히 고전적인 방법임을 알 수 있다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</a:t>
            </a:r>
            <a:r>
              <a:rPr lang="en-US" altLang="ko-KR" sz="2400" b="1" dirty="0"/>
              <a:t>, Attention</a:t>
            </a:r>
            <a:r>
              <a:rPr lang="ko-KR" altLang="en-US" sz="2400" b="1" dirty="0"/>
              <a:t>을 도입하려는 시도가 </a:t>
            </a:r>
            <a:r>
              <a:rPr lang="en-US" altLang="ko-KR" sz="2400" b="1" dirty="0"/>
              <a:t>2015</a:t>
            </a:r>
            <a:r>
              <a:rPr lang="ko-KR" altLang="en-US" sz="2400" b="1" dirty="0"/>
              <a:t>년도 당시에는 참신한 방법이었다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019200"/>
            <a:ext cx="6677000" cy="27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본문)"/>
              </a:rPr>
              <a:t>MODEL</a:t>
            </a:r>
            <a:br>
              <a:rPr lang="en-US" altLang="ko-KR" dirty="0">
                <a:latin typeface="Calibri (본문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7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LANGUAGE MODEL : THE BIDIRECTIONAL ATTENTION RNN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420888"/>
            <a:ext cx="5537511" cy="4104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780928"/>
            <a:ext cx="3695700" cy="60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616" y="2962612"/>
            <a:ext cx="13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순방향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550" y="4665910"/>
            <a:ext cx="13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Concat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3463840"/>
            <a:ext cx="3781425" cy="581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1550" y="3717498"/>
            <a:ext cx="13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역방향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4" y="5045690"/>
            <a:ext cx="450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IMAGE MODEL : THE CONDITIONAL DRAW NETWORK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197655"/>
            <a:ext cx="5472609" cy="3808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6120996"/>
            <a:ext cx="90678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68009" y="2838480"/>
            <a:ext cx="475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X : </a:t>
            </a:r>
            <a:r>
              <a:rPr lang="ko-KR" altLang="en-US" sz="2400" b="1" dirty="0"/>
              <a:t>생성된 이미지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Y : </a:t>
            </a:r>
            <a:r>
              <a:rPr lang="ko-KR" altLang="en-US" sz="2400" b="1" dirty="0"/>
              <a:t>입력된 자연어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캡션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Z : Latent </a:t>
            </a:r>
            <a:r>
              <a:rPr lang="ko-KR" altLang="en-US" sz="2400" b="1" dirty="0"/>
              <a:t>분포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S: Attention</a:t>
            </a:r>
            <a:r>
              <a:rPr lang="ko-KR" altLang="en-US" sz="2400" b="1" dirty="0"/>
              <a:t>이 적용된 캡션</a:t>
            </a:r>
            <a:r>
              <a:rPr lang="en-US" altLang="ko-KR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329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본문)"/>
              </a:rPr>
              <a:t>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IMAGE MODEL : THE CONDITIONAL DRAW NETWORK</a:t>
            </a:r>
          </a:p>
          <a:p>
            <a:pPr lvl="1"/>
            <a:r>
              <a:rPr lang="en-US" altLang="ko-KR" b="1" dirty="0">
                <a:latin typeface="+mj-ea"/>
                <a:ea typeface="+mj-ea"/>
              </a:rPr>
              <a:t>Attention Score </a:t>
            </a:r>
            <a:r>
              <a:rPr lang="ko-KR" altLang="en-US" b="1" dirty="0">
                <a:latin typeface="+mj-ea"/>
                <a:ea typeface="+mj-ea"/>
              </a:rPr>
              <a:t>산출하기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284984"/>
            <a:ext cx="7677150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552" y="5517232"/>
            <a:ext cx="11260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캡션의 </a:t>
            </a:r>
            <a:r>
              <a:rPr lang="en-US" altLang="ko-KR" sz="2800" b="1" dirty="0"/>
              <a:t>hidden state</a:t>
            </a:r>
            <a:r>
              <a:rPr lang="ko-KR" altLang="en-US" sz="2800" b="1" dirty="0"/>
              <a:t>들과 생성된 이미지 사이의 </a:t>
            </a:r>
            <a:endParaRPr lang="en-US" altLang="ko-KR" sz="2800" b="1" dirty="0"/>
          </a:p>
          <a:p>
            <a:r>
              <a:rPr lang="ko-KR" altLang="en-US" sz="2800" b="1" dirty="0"/>
              <a:t>관계 값으로 </a:t>
            </a:r>
            <a:r>
              <a:rPr lang="en-US" altLang="ko-KR" sz="2800" b="1" dirty="0"/>
              <a:t>Attention</a:t>
            </a:r>
            <a:r>
              <a:rPr lang="ko-KR" altLang="en-US" sz="2800" b="1" dirty="0"/>
              <a:t>을 적용한다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776740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16859</TotalTime>
  <Words>264</Words>
  <Application>Microsoft Office PowerPoint</Application>
  <PresentationFormat>와이드스크린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Calibri (본문)</vt:lpstr>
      <vt:lpstr>Calibri (제목)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GENERATING IMAGES FROM CAPTIONS WITH ATTENTION  </vt:lpstr>
      <vt:lpstr>Index</vt:lpstr>
      <vt:lpstr>도입 배경    </vt:lpstr>
      <vt:lpstr>도입 배경</vt:lpstr>
      <vt:lpstr>도입 배경</vt:lpstr>
      <vt:lpstr>MODEL    </vt:lpstr>
      <vt:lpstr>MODEL</vt:lpstr>
      <vt:lpstr>MODEL</vt:lpstr>
      <vt:lpstr>MODEL</vt:lpstr>
      <vt:lpstr>MODEL</vt:lpstr>
      <vt:lpstr>EXPERIMENTS    </vt:lpstr>
      <vt:lpstr>EXPERIMENTS</vt:lpstr>
      <vt:lpstr>EXPERIMENTS</vt:lpstr>
      <vt:lpstr>결론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696</cp:revision>
  <dcterms:created xsi:type="dcterms:W3CDTF">2020-10-07T11:11:01Z</dcterms:created>
  <dcterms:modified xsi:type="dcterms:W3CDTF">2021-01-31T11:31:35Z</dcterms:modified>
</cp:coreProperties>
</file>