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79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1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0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94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7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4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2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5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2020-12-20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96491/Advanced_Models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 err="1"/>
              <a:t>Sketchforme</a:t>
            </a:r>
            <a:r>
              <a:rPr lang="en-US" altLang="ko-KR" dirty="0"/>
              <a:t>: Composing Sketched Scenes from Text Descriptions for Interactive Applications 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2020.12.21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 err="1"/>
              <a:t>Sketchforme</a:t>
            </a:r>
            <a:r>
              <a:rPr lang="ko-KR" altLang="en-US" b="1" dirty="0"/>
              <a:t>의 결과들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638031-5E8D-4A22-85F3-80DB24216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2476784"/>
            <a:ext cx="7272808" cy="41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 err="1"/>
              <a:t>Sketchforme</a:t>
            </a:r>
            <a:r>
              <a:rPr lang="ko-KR" altLang="en-US" b="1" dirty="0"/>
              <a:t>과 사람의 비교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A9026-2604-4A31-97F2-F5646188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276872"/>
            <a:ext cx="6912768" cy="42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한계점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8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한계점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Occlusions and layer order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8AD89-3788-4A43-BB0A-CD3B9232E253}"/>
              </a:ext>
            </a:extLst>
          </p:cNvPr>
          <p:cNvSpPr txBox="1"/>
          <p:nvPr/>
        </p:nvSpPr>
        <p:spPr>
          <a:xfrm>
            <a:off x="1737321" y="4752751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 그림처럼 배를 교량이 가로막는 등의 이상한 배치가 일어난다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이럴 경우 </a:t>
            </a:r>
            <a:r>
              <a:rPr lang="en-US" altLang="ko-KR" sz="2400" b="1" dirty="0"/>
              <a:t>Depth</a:t>
            </a:r>
            <a:r>
              <a:rPr lang="ko-KR" altLang="en-US" sz="2400" b="1" dirty="0"/>
              <a:t>에 대한 문제도 존재한다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AB86C-51F2-49A3-B009-73D5D6C76677}"/>
              </a:ext>
            </a:extLst>
          </p:cNvPr>
          <p:cNvSpPr txBox="1"/>
          <p:nvPr/>
        </p:nvSpPr>
        <p:spPr>
          <a:xfrm>
            <a:off x="2783632" y="609329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차 후 연구에서 개선 한다고 밝힘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5A916A-0A27-4580-A79E-8C5A7609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402477"/>
            <a:ext cx="6838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1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한계점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Aspect ratios</a:t>
            </a:r>
            <a:r>
              <a:rPr lang="ko-KR" altLang="en-US" b="1" dirty="0"/>
              <a:t>가 방해한다</a:t>
            </a:r>
            <a:r>
              <a:rPr lang="en-US" altLang="ko-KR" b="1" dirty="0"/>
              <a:t>.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AB86C-51F2-49A3-B009-73D5D6C76677}"/>
              </a:ext>
            </a:extLst>
          </p:cNvPr>
          <p:cNvSpPr txBox="1"/>
          <p:nvPr/>
        </p:nvSpPr>
        <p:spPr>
          <a:xfrm>
            <a:off x="2783632" y="609329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차 후 연구에서 개선 한다고 밝힘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E5B0D-4B44-4F1E-BBDE-ED0194A5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420888"/>
            <a:ext cx="7238091" cy="26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3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 및 개인 의견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4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 및 개인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자연어를 편리하게 이해하기 위한 이미지 생성 기법을 제안함</a:t>
            </a:r>
            <a:endParaRPr lang="en-US" altLang="ko-KR" b="1" dirty="0"/>
          </a:p>
          <a:p>
            <a:pPr lvl="1"/>
            <a:r>
              <a:rPr lang="en-US" altLang="ko-KR" dirty="0"/>
              <a:t>Scene Composer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자연어 문장을 이해하여 물체를 배치할 위치를 지정한다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dirty="0"/>
              <a:t>Object Sketcher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지정된 위치에 실제 그림을 그려 넣는다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몇가지 한계점이 존재 하였으나 성능은 나쁘지 않다고 판단됨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68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 및 개인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개인적 의견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i="0" dirty="0">
                <a:effectLst/>
                <a:latin typeface="Calibri (본문)"/>
              </a:rPr>
              <a:t>목적에 맞는 </a:t>
            </a:r>
            <a:r>
              <a:rPr lang="en-US" altLang="ko-KR" b="1" i="0" dirty="0">
                <a:effectLst/>
                <a:latin typeface="Calibri (본문)"/>
              </a:rPr>
              <a:t>Data</a:t>
            </a:r>
            <a:r>
              <a:rPr lang="ko-KR" altLang="en-US" b="1" i="0" dirty="0">
                <a:effectLst/>
                <a:latin typeface="Calibri (본문)"/>
              </a:rPr>
              <a:t>를 먼저 구해야 실현 가능하다</a:t>
            </a:r>
            <a:r>
              <a:rPr lang="en-US" altLang="ko-KR" b="1" i="0" dirty="0">
                <a:effectLst/>
                <a:latin typeface="Calibri (본문)"/>
              </a:rPr>
              <a:t>.</a:t>
            </a:r>
          </a:p>
          <a:p>
            <a:pPr lvl="2"/>
            <a:r>
              <a:rPr lang="en-US" altLang="ko-KR" i="0" dirty="0">
                <a:effectLst/>
                <a:latin typeface="Calibri (본문)"/>
              </a:rPr>
              <a:t>Visual Genome Dataset</a:t>
            </a:r>
            <a:r>
              <a:rPr lang="ko-KR" altLang="en-US" i="0" dirty="0">
                <a:effectLst/>
                <a:latin typeface="Calibri (본문)"/>
              </a:rPr>
              <a:t>로는 간단한 내용은 표현 가능하다 판단된다</a:t>
            </a:r>
            <a:r>
              <a:rPr lang="en-US" altLang="ko-KR" i="0" dirty="0">
                <a:effectLst/>
                <a:latin typeface="Calibri (본문)"/>
              </a:rPr>
              <a:t>.</a:t>
            </a:r>
          </a:p>
          <a:p>
            <a:pPr lvl="2"/>
            <a:r>
              <a:rPr lang="en-US" altLang="ko-KR" sz="2000" dirty="0">
                <a:latin typeface="+mj-ea"/>
                <a:ea typeface="+mj-ea"/>
              </a:rPr>
              <a:t>Quick draw dataset</a:t>
            </a:r>
            <a:r>
              <a:rPr lang="ko-KR" altLang="en-US" sz="2000" dirty="0">
                <a:latin typeface="+mj-ea"/>
                <a:ea typeface="+mj-ea"/>
              </a:rPr>
              <a:t>로도 괜찮게 표현 가능하다 판단됨</a:t>
            </a:r>
            <a:endParaRPr lang="en-US" altLang="ko-KR" sz="2000" dirty="0">
              <a:latin typeface="+mj-ea"/>
              <a:ea typeface="+mj-ea"/>
            </a:endParaRPr>
          </a:p>
          <a:p>
            <a:pPr lvl="3"/>
            <a:r>
              <a:rPr lang="ko-KR" altLang="en-US" dirty="0">
                <a:latin typeface="+mj-ea"/>
                <a:ea typeface="+mj-ea"/>
              </a:rPr>
              <a:t>만일 상위 데이터에 없는 물체가 나온다면 대응 불가능하다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3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복잡한 내용의 자연어를 표현하기에는 무리가 있어 보인다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이 내용들을 감당 할 수 있는 </a:t>
            </a:r>
            <a:r>
              <a:rPr lang="en-US" altLang="ko-KR" dirty="0">
                <a:latin typeface="+mj-ea"/>
                <a:ea typeface="+mj-ea"/>
              </a:rPr>
              <a:t>Data</a:t>
            </a:r>
            <a:r>
              <a:rPr lang="ko-KR" altLang="en-US" dirty="0">
                <a:latin typeface="+mj-ea"/>
                <a:ea typeface="+mj-ea"/>
              </a:rPr>
              <a:t>를 또 구해야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표현된 이미지는 스케치 형태라 품질에 대한 걱정은 덜 수 있을 거로 판단된다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7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 err="1"/>
              <a:t>Sketchforme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한계점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결론 및 개인 의견</a:t>
            </a:r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자연어 대화를 시각화 시키면 소통이 더욱 수월하다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채팅으로 설명할 경우 </a:t>
            </a:r>
            <a:r>
              <a:rPr lang="en-US" altLang="ko-KR" b="1" dirty="0"/>
              <a:t>Text</a:t>
            </a:r>
            <a:r>
              <a:rPr lang="ko-KR" altLang="en-US" b="1" dirty="0"/>
              <a:t>의 한계를 극복 가능하다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r>
              <a:rPr lang="en-US" altLang="ko-KR" b="1" dirty="0" err="1"/>
              <a:t>Sketchforme</a:t>
            </a:r>
            <a:r>
              <a:rPr lang="en-US" altLang="ko-KR" b="1" dirty="0"/>
              <a:t> </a:t>
            </a:r>
            <a:r>
              <a:rPr lang="ko-KR" altLang="en-US" b="1" dirty="0"/>
              <a:t>을 제안</a:t>
            </a:r>
            <a:endParaRPr lang="en-US" altLang="ko-KR" b="1" dirty="0"/>
          </a:p>
          <a:p>
            <a:pPr lvl="1"/>
            <a:r>
              <a:rPr lang="en-US" altLang="ko-KR" dirty="0"/>
              <a:t>text descriptions</a:t>
            </a:r>
            <a:r>
              <a:rPr lang="ko-KR" altLang="en-US" b="1" dirty="0"/>
              <a:t>의 없이도 효과적인 표현이 가능하다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8506A9-AC78-4ED5-A303-013FF201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75" y="4077072"/>
            <a:ext cx="9603850" cy="26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Sketch </a:t>
            </a:r>
            <a:r>
              <a:rPr lang="en-US" altLang="ko-KR" b="1" dirty="0" err="1"/>
              <a:t>forme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3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Sketch </a:t>
            </a:r>
            <a:r>
              <a:rPr lang="en-US" altLang="ko-KR" sz="3600" b="1" dirty="0" err="1"/>
              <a:t>forme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전체적인 구조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3E750-8D57-4E4B-B2ED-66E79817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26" y="2949367"/>
            <a:ext cx="7769427" cy="2771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208AC-E402-471A-BF1E-204EECA322D4}"/>
              </a:ext>
            </a:extLst>
          </p:cNvPr>
          <p:cNvSpPr txBox="1"/>
          <p:nvPr/>
        </p:nvSpPr>
        <p:spPr>
          <a:xfrm>
            <a:off x="1055440" y="21328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Scene Composer : </a:t>
            </a:r>
            <a:r>
              <a:rPr lang="ko-KR" altLang="en-US" sz="2400" b="1" dirty="0"/>
              <a:t>물체를 그릴 영역을 구성한다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Object sketcher : </a:t>
            </a:r>
            <a:r>
              <a:rPr lang="ko-KR" altLang="en-US" sz="2400" b="1" dirty="0"/>
              <a:t>구성된 영역안에 그림을 그려 넣는다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F6186-1D57-4728-9950-1C57AD218712}"/>
              </a:ext>
            </a:extLst>
          </p:cNvPr>
          <p:cNvSpPr txBox="1"/>
          <p:nvPr/>
        </p:nvSpPr>
        <p:spPr>
          <a:xfrm>
            <a:off x="1472739" y="5990943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서로 다른 </a:t>
            </a:r>
            <a:r>
              <a:rPr lang="en-US" altLang="ko-KR" sz="2800" b="1" dirty="0"/>
              <a:t>Dataset</a:t>
            </a:r>
            <a:r>
              <a:rPr lang="ko-KR" altLang="en-US" sz="2800" b="1" dirty="0"/>
              <a:t>을 사용하여 학습한다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15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Sketch </a:t>
            </a:r>
            <a:r>
              <a:rPr lang="en-US" altLang="ko-KR" sz="3600" b="1" dirty="0" err="1"/>
              <a:t>forme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800" b="1" dirty="0"/>
              <a:t>Scene Composer</a:t>
            </a:r>
          </a:p>
          <a:p>
            <a:pPr lvl="1"/>
            <a:r>
              <a:rPr lang="ko-KR" altLang="en-US" sz="2400" b="1" dirty="0"/>
              <a:t>물체를 그릴 영역을 구성한다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b="1" i="0" dirty="0">
                <a:effectLst/>
                <a:latin typeface="Calibri (본문)"/>
              </a:rPr>
              <a:t>Visual Genome Dataset </a:t>
            </a:r>
            <a:r>
              <a:rPr lang="ko-KR" altLang="en-US" b="1" i="0" dirty="0">
                <a:effectLst/>
                <a:latin typeface="Calibri (본문)"/>
              </a:rPr>
              <a:t>사용함</a:t>
            </a:r>
            <a:r>
              <a:rPr lang="en-US" altLang="ko-KR" b="1" i="0" dirty="0">
                <a:effectLst/>
                <a:latin typeface="Calibri (본문)"/>
              </a:rPr>
              <a:t>.</a:t>
            </a:r>
          </a:p>
          <a:p>
            <a:pPr lvl="2"/>
            <a:r>
              <a:rPr lang="ko-KR" altLang="en-US" b="1" dirty="0">
                <a:latin typeface="Calibri (본문)"/>
              </a:rPr>
              <a:t>물체의 위치</a:t>
            </a:r>
            <a:r>
              <a:rPr lang="en-US" altLang="ko-KR" b="1" dirty="0">
                <a:latin typeface="Calibri (본문)"/>
              </a:rPr>
              <a:t>, </a:t>
            </a:r>
            <a:r>
              <a:rPr lang="ko-KR" altLang="en-US" b="1" dirty="0">
                <a:latin typeface="Calibri (본문)"/>
              </a:rPr>
              <a:t>관계</a:t>
            </a:r>
            <a:r>
              <a:rPr lang="en-US" altLang="ko-KR" b="1" dirty="0">
                <a:latin typeface="Calibri (본문)"/>
              </a:rPr>
              <a:t>, </a:t>
            </a:r>
            <a:r>
              <a:rPr lang="ko-KR" altLang="en-US" b="1" dirty="0">
                <a:latin typeface="Calibri (본문)"/>
              </a:rPr>
              <a:t>크기</a:t>
            </a:r>
            <a:r>
              <a:rPr lang="en-US" altLang="ko-KR" b="1" dirty="0">
                <a:latin typeface="Calibri (본문)"/>
              </a:rPr>
              <a:t> </a:t>
            </a:r>
            <a:r>
              <a:rPr lang="ko-KR" altLang="en-US" b="1" dirty="0">
                <a:latin typeface="Calibri (본문)"/>
              </a:rPr>
              <a:t>정보 등을 포함하는 데이터 셋</a:t>
            </a:r>
            <a:endParaRPr lang="en-US" altLang="ko-KR" b="1" i="0" dirty="0">
              <a:effectLst/>
              <a:latin typeface="Calibri (본문)"/>
            </a:endParaRPr>
          </a:p>
          <a:p>
            <a:pPr lvl="2"/>
            <a:endParaRPr lang="en-US" altLang="ko-KR" b="1" i="0" dirty="0">
              <a:effectLst/>
              <a:latin typeface="Calibri (본문)"/>
            </a:endParaRPr>
          </a:p>
          <a:p>
            <a:pPr lvl="1"/>
            <a:endParaRPr lang="en-US" altLang="ko-KR" sz="2400" b="1" dirty="0"/>
          </a:p>
          <a:p>
            <a:pPr lvl="1"/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1E5D06-3EBD-4CB1-92BE-56589F4F0FBC}"/>
              </a:ext>
            </a:extLst>
          </p:cNvPr>
          <p:cNvGrpSpPr/>
          <p:nvPr/>
        </p:nvGrpSpPr>
        <p:grpSpPr>
          <a:xfrm>
            <a:off x="8184232" y="548680"/>
            <a:ext cx="3723903" cy="1237220"/>
            <a:chOff x="8544272" y="1628800"/>
            <a:chExt cx="3312368" cy="11814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A3E750-8D57-4E4B-B2ED-66E79817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4272" y="1628800"/>
              <a:ext cx="3312368" cy="118144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A0D862-BE2E-4786-A43A-DE53086CE253}"/>
                </a:ext>
              </a:extLst>
            </p:cNvPr>
            <p:cNvSpPr/>
            <p:nvPr/>
          </p:nvSpPr>
          <p:spPr>
            <a:xfrm>
              <a:off x="9120336" y="1988840"/>
              <a:ext cx="648072" cy="605383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BDE8F42-EB3B-42CD-9601-DC37AB86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82" y="2348880"/>
            <a:ext cx="3374572" cy="33819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07760-F67C-4BCE-8E24-0ABEB7DDD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65" y="3429000"/>
            <a:ext cx="8096219" cy="288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5D49A7-FC91-4308-ACA5-AE40AD28CC02}"/>
              </a:ext>
            </a:extLst>
          </p:cNvPr>
          <p:cNvSpPr txBox="1"/>
          <p:nvPr/>
        </p:nvSpPr>
        <p:spPr>
          <a:xfrm>
            <a:off x="1003885" y="6249169"/>
            <a:ext cx="1018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관계 및 위치 정보를 학습하여 물체를 그릴 영역을 구성하는 역할을 수행한다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049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Sketch </a:t>
            </a:r>
            <a:r>
              <a:rPr lang="en-US" altLang="ko-KR" sz="3600" b="1" dirty="0" err="1"/>
              <a:t>forme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Object Sketcher</a:t>
            </a:r>
          </a:p>
          <a:p>
            <a:pPr lvl="1"/>
            <a:r>
              <a:rPr lang="ko-KR" altLang="en-US" sz="2000" b="1" dirty="0"/>
              <a:t>구성된 영역안에 그림을 그려 넣는다</a:t>
            </a:r>
            <a:r>
              <a:rPr lang="en-US" altLang="ko-KR" sz="2000" b="1" dirty="0"/>
              <a:t>.</a:t>
            </a:r>
          </a:p>
          <a:p>
            <a:pPr lvl="1"/>
            <a:r>
              <a:rPr lang="en-US" altLang="ko-KR" sz="2000" b="1" dirty="0">
                <a:latin typeface="+mj-ea"/>
                <a:ea typeface="+mj-ea"/>
              </a:rPr>
              <a:t>quick draw dataset</a:t>
            </a:r>
            <a:r>
              <a:rPr lang="ko-KR" altLang="en-US" sz="2000" b="1" dirty="0">
                <a:latin typeface="+mj-ea"/>
                <a:ea typeface="+mj-ea"/>
              </a:rPr>
              <a:t>을 사용한다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1E5D06-3EBD-4CB1-92BE-56589F4F0FBC}"/>
              </a:ext>
            </a:extLst>
          </p:cNvPr>
          <p:cNvGrpSpPr/>
          <p:nvPr/>
        </p:nvGrpSpPr>
        <p:grpSpPr>
          <a:xfrm>
            <a:off x="8184232" y="439230"/>
            <a:ext cx="3723903" cy="1237220"/>
            <a:chOff x="8544272" y="1628800"/>
            <a:chExt cx="3312368" cy="11814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A3E750-8D57-4E4B-B2ED-66E79817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4272" y="1628800"/>
              <a:ext cx="3312368" cy="118144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A0D862-BE2E-4786-A43A-DE53086CE253}"/>
                </a:ext>
              </a:extLst>
            </p:cNvPr>
            <p:cNvSpPr/>
            <p:nvPr/>
          </p:nvSpPr>
          <p:spPr>
            <a:xfrm>
              <a:off x="10401730" y="1912849"/>
              <a:ext cx="648072" cy="605383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2E2BE3B-F9CA-4D60-9949-28124CD8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104" y="2278981"/>
            <a:ext cx="3949961" cy="3377705"/>
          </a:xfrm>
          <a:prstGeom prst="rect">
            <a:avLst/>
          </a:prstGeom>
        </p:spPr>
      </p:pic>
      <p:pic>
        <p:nvPicPr>
          <p:cNvPr id="2050" name="Picture 2" descr="Introducing a Web Component and Data API for Quick, Draw! | Google Open  Source Blog">
            <a:extLst>
              <a:ext uri="{FF2B5EF4-FFF2-40B4-BE49-F238E27FC236}">
                <a16:creationId xmlns:a16="http://schemas.microsoft.com/office/drawing/2014/main" id="{1A3B2058-6D42-479B-9EA9-237BC2AE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68960"/>
            <a:ext cx="7975621" cy="24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60B15-44D5-42B7-B152-615DB4543BDB}"/>
              </a:ext>
            </a:extLst>
          </p:cNvPr>
          <p:cNvSpPr txBox="1"/>
          <p:nvPr/>
        </p:nvSpPr>
        <p:spPr>
          <a:xfrm>
            <a:off x="413376" y="5659052"/>
            <a:ext cx="11778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일반적인 생성모델을 사용하면 된다</a:t>
            </a:r>
            <a:r>
              <a:rPr lang="en-US" altLang="ko-KR" sz="2400" b="1" dirty="0"/>
              <a:t>. GAN, VAE </a:t>
            </a:r>
            <a:r>
              <a:rPr lang="ko-KR" altLang="en-US" sz="2400" b="1" dirty="0"/>
              <a:t>등등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MNIST, CIFAR </a:t>
            </a:r>
            <a:r>
              <a:rPr lang="ko-KR" altLang="en-US" sz="2400" b="1" dirty="0"/>
              <a:t>데이터 기반의 예제 코드 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hlinkClick r:id="rId6"/>
              </a:rPr>
              <a:t>https://github.com/jk96491/Advanced_Models</a:t>
            </a:r>
            <a:endParaRPr lang="en-US" altLang="ko-KR" sz="2400" b="1" dirty="0"/>
          </a:p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65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7799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Words>386</Words>
  <Application>Microsoft Office PowerPoint</Application>
  <PresentationFormat>와이드스크린</PresentationFormat>
  <Paragraphs>95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Calibri (본문)</vt:lpstr>
      <vt:lpstr>Calibri (제목)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Sketchforme: Composing Sketched Scenes from Text Descriptions for Interactive Applications     </vt:lpstr>
      <vt:lpstr>Index</vt:lpstr>
      <vt:lpstr>도입 배경    </vt:lpstr>
      <vt:lpstr>도입 배경</vt:lpstr>
      <vt:lpstr>Sketch forme     </vt:lpstr>
      <vt:lpstr>Sketch forme</vt:lpstr>
      <vt:lpstr>Sketch forme</vt:lpstr>
      <vt:lpstr>Sketch forme</vt:lpstr>
      <vt:lpstr>실험     </vt:lpstr>
      <vt:lpstr>실험</vt:lpstr>
      <vt:lpstr>실험</vt:lpstr>
      <vt:lpstr>한계점     </vt:lpstr>
      <vt:lpstr>한계점</vt:lpstr>
      <vt:lpstr>한계점</vt:lpstr>
      <vt:lpstr>결론 및 개인 의견    </vt:lpstr>
      <vt:lpstr>결론 및 개인 의견</vt:lpstr>
      <vt:lpstr>결론 및 개인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486</cp:revision>
  <dcterms:created xsi:type="dcterms:W3CDTF">2020-10-07T11:11:01Z</dcterms:created>
  <dcterms:modified xsi:type="dcterms:W3CDTF">2020-12-20T05:44:22Z</dcterms:modified>
</cp:coreProperties>
</file>