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703AD-CC80-4695-97E6-B3097D766F43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1D987-FBC9-402A-A536-EA149C60A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50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1D987-FBC9-402A-A536-EA149C60AD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889A0-5E48-42BC-AF66-33B6A08A0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85A6D9-B2B6-4685-A63E-B8FFBF53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BBE36-22CF-4374-B759-62A1C124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CA821-2898-4473-92FF-43206364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D0989-E940-4AF9-89C6-6630C344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6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9A39B-AF00-413A-BC08-44D4FA06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A6617D-E998-46C1-B086-24F303E10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753DE-E192-4EE5-9118-16A037E9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BF99F-01F1-47F7-8A6D-4AD03165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FD09B-AF34-4F20-8527-74316030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3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05970C-13C1-49B6-9F46-425D57C90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B555AA-40C4-492D-8B21-F3F34B4B5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C744E-4CEB-495D-8485-0BF1EF74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3A393-CF35-46BE-8200-0552514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55FFC-5EBE-4E2D-8F37-7781FA4C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9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74E8D-2CCE-435A-83A4-AF0D8B0A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D8C75-199C-4E13-B25E-5C5F8EBA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34F18-6A3C-474A-80D8-281C6391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63CBE-7475-4310-AFFA-9495E235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47EE8-37F7-43B6-9544-3B80DFD9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8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ECF8A-F4EC-47E2-A950-EF61959E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61EFD-FB99-4F63-BDDE-01613EAE3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7D494-285F-4B86-A12F-8C987301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B89F4-9C9E-4AD8-8065-0DA1910A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9A6F4-782E-4CA6-BF76-A067780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6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B4CA6-E773-4169-B7B9-881C52AA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C8A79-4191-4C0B-8D49-72558FFFE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EF1D4-F02E-4D4E-8C80-3D06AB5C4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20670-DD13-4B51-AAA4-92A00EA4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7B5604-C792-409E-97D2-C0A075E3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18292-3357-4535-88E7-596E8046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1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75C6F-42D5-4F41-8775-16A11C68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EC8AE-0AF5-400E-8C15-D6E41153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EFA841-2BB5-479A-A9EF-29CEFD130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2F7605-CD38-451B-8709-89F029237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79FE34-C152-4F4D-9902-402A0FCBB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DA29DA-3621-4421-B0BF-D4ADC99F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98652D-E5F8-4E46-9037-0E056BA5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645960-A388-4BB1-9777-223D0E82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16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69D17-DDBA-4A7C-9378-9DD8C15D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27BA9B-7049-4A10-8CD1-4CE8A6B4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4F165-388F-4CB8-86DD-15FC535C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6352BE-1E20-4A91-84CD-67A86152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13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232FB6-6F7F-4EA1-8A82-1AB08562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08C4A2-7510-4A49-B328-D6EAC0E3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0CB59-13B0-46B7-9338-50235537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2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06BF-5B62-4E4E-A760-983F206B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3FB2A-61E0-42E2-B96D-43561AE59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E2688-719D-4090-9653-C3904B66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3409A-C256-44F9-84AF-406215B4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35F3F4-329D-43A4-98C0-CF3A0BA6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45403-3B79-43CE-BDE8-33D6023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3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E8089-F80D-4B2F-8DB1-29AEABFD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FE5664-6E7D-4D03-A9AA-AB86E7CB3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5523E-1ACE-480A-944F-DD5D9392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1D124-A6B7-43FD-91CA-4EA294DB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40B10-346E-4561-8ACD-03E25E2C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ACF6D8-B17C-4D06-949B-918B890B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9BDD6-B745-42A7-B9BD-0D8F92AC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91F0F-49E6-41FA-81AA-3D004348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DC66C-27A5-4C49-808C-7F7B9B03C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C9807-B4EC-4E6B-BBA0-4BF4D39BB5B7}" type="datetimeFigureOut">
              <a:rPr lang="ko-KR" altLang="en-US" smtClean="0"/>
              <a:t>2017-12-29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DD1F7-A2C9-4326-9494-D7460A0C7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740F9-E07C-48E3-9ED3-5D0E0BC0D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8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4D7F7-9958-4369-8ADE-6B1CBD126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pc="-300" dirty="0"/>
              <a:t>캐릭터 장착 스킬 설정 패킷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C041C-A4C4-4CD8-A001-77E2A9281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4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D49B0-8856-4B9F-9787-B07E570B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캐릭터 장착 스킬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20D53-0B31-4E3D-8154-ED51EC9B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37" y="1787963"/>
            <a:ext cx="10515600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dirty="0"/>
              <a:t>Request</a:t>
            </a:r>
          </a:p>
          <a:p>
            <a:pPr>
              <a:buFontTx/>
              <a:buChar char="-"/>
            </a:pPr>
            <a:r>
              <a:rPr lang="en-US" altLang="ko-KR" dirty="0" err="1"/>
              <a:t>UserID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[3](</a:t>
            </a:r>
            <a:r>
              <a:rPr lang="ko-KR" altLang="en-US" dirty="0"/>
              <a:t>캐릭터 스킬 </a:t>
            </a:r>
            <a:r>
              <a:rPr lang="en-US" altLang="ko-KR" dirty="0"/>
              <a:t>ID)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Response</a:t>
            </a:r>
          </a:p>
          <a:p>
            <a:pPr>
              <a:buFontTx/>
              <a:buChar char="-"/>
            </a:pPr>
            <a:r>
              <a:rPr lang="en-US" altLang="ko-KR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83111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와이드스크린</PresentationFormat>
  <Paragraphs>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캐릭터 장착 스킬 설정 패킷</vt:lpstr>
      <vt:lpstr>캐릭터 장착 스킬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닉네임 생성 패킷</dc:title>
  <dc:creator>정규열</dc:creator>
  <cp:lastModifiedBy>정규열</cp:lastModifiedBy>
  <cp:revision>4</cp:revision>
  <dcterms:created xsi:type="dcterms:W3CDTF">2017-12-28T14:39:18Z</dcterms:created>
  <dcterms:modified xsi:type="dcterms:W3CDTF">2017-12-29T11:06:10Z</dcterms:modified>
</cp:coreProperties>
</file>