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6"/>
  </p:notesMasterIdLst>
  <p:sldIdLst>
    <p:sldId id="261" r:id="rId2"/>
    <p:sldId id="264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3"/>
    <p:restoredTop sz="82989"/>
  </p:normalViewPr>
  <p:slideViewPr>
    <p:cSldViewPr snapToGrid="0" snapToObjects="1">
      <p:cViewPr varScale="1">
        <p:scale>
          <a:sx n="78" d="100"/>
          <a:sy n="78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19932-AFD9-3843-A4B7-EA4AFDD1243B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A3F-D87A-C949-AED5-694F5530B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of events making up experience of using this software. </a:t>
            </a:r>
          </a:p>
          <a:p>
            <a:pPr marL="228600" indent="-228600">
              <a:buAutoNum type="arabicPeriod"/>
            </a:pPr>
            <a:r>
              <a:rPr lang="en-US" dirty="0"/>
              <a:t>I am public and I want to explore where I live (</a:t>
            </a:r>
            <a:r>
              <a:rPr lang="en-US" dirty="0" err="1"/>
              <a:t>Bandra</a:t>
            </a:r>
            <a:r>
              <a:rPr lang="en-US" dirty="0"/>
              <a:t>). </a:t>
            </a:r>
          </a:p>
          <a:p>
            <a:pPr marL="228600" indent="-228600">
              <a:buAutoNum type="arabicPeriod"/>
            </a:pPr>
            <a:r>
              <a:rPr lang="en-US" dirty="0"/>
              <a:t>How many </a:t>
            </a:r>
            <a:r>
              <a:rPr lang="en-US" dirty="0" err="1"/>
              <a:t>kabadiwalas</a:t>
            </a:r>
            <a:r>
              <a:rPr lang="en-US" dirty="0"/>
              <a:t> are near me?</a:t>
            </a:r>
          </a:p>
          <a:p>
            <a:pPr marL="228600" indent="-228600">
              <a:buAutoNum type="arabicPeriod"/>
            </a:pPr>
            <a:r>
              <a:rPr lang="en-US" dirty="0"/>
              <a:t>What quantities do they pick up per day?</a:t>
            </a:r>
          </a:p>
          <a:p>
            <a:pPr marL="228600" indent="-228600">
              <a:buAutoNum type="arabicPeriod"/>
            </a:pPr>
            <a:r>
              <a:rPr lang="en-US" dirty="0"/>
              <a:t>How does this compare to other areas?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A3F-D87A-C949-AED5-694F5530B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of events making up experience of using this software. </a:t>
            </a:r>
          </a:p>
          <a:p>
            <a:pPr marL="228600" indent="-228600">
              <a:buAutoNum type="arabicPeriod"/>
            </a:pPr>
            <a:r>
              <a:rPr lang="en-US" dirty="0"/>
              <a:t>I am public and I want to explore where I live (</a:t>
            </a:r>
            <a:r>
              <a:rPr lang="en-US" dirty="0" err="1"/>
              <a:t>Bandra</a:t>
            </a:r>
            <a:r>
              <a:rPr lang="en-US" dirty="0"/>
              <a:t>). </a:t>
            </a:r>
          </a:p>
          <a:p>
            <a:pPr marL="228600" indent="-228600">
              <a:buAutoNum type="arabicPeriod"/>
            </a:pPr>
            <a:r>
              <a:rPr lang="en-US" dirty="0"/>
              <a:t>How many </a:t>
            </a:r>
            <a:r>
              <a:rPr lang="en-US" dirty="0" err="1"/>
              <a:t>kabadiwalas</a:t>
            </a:r>
            <a:r>
              <a:rPr lang="en-US" dirty="0"/>
              <a:t> are near me?</a:t>
            </a:r>
          </a:p>
          <a:p>
            <a:pPr marL="228600" indent="-228600">
              <a:buAutoNum type="arabicPeriod"/>
            </a:pPr>
            <a:r>
              <a:rPr lang="en-US" dirty="0"/>
              <a:t>What quantities do they pick up per day?</a:t>
            </a:r>
          </a:p>
          <a:p>
            <a:pPr marL="228600" indent="-228600">
              <a:buAutoNum type="arabicPeriod"/>
            </a:pPr>
            <a:r>
              <a:rPr lang="en-US" dirty="0"/>
              <a:t>How does this compare to other areas?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A3F-D87A-C949-AED5-694F5530BE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of events making up experience of using this software. </a:t>
            </a:r>
          </a:p>
          <a:p>
            <a:pPr marL="228600" indent="-228600">
              <a:buAutoNum type="arabicPeriod"/>
            </a:pPr>
            <a:r>
              <a:rPr lang="en-US" dirty="0"/>
              <a:t>I am public and I want to explore where I live (</a:t>
            </a:r>
            <a:r>
              <a:rPr lang="en-US" dirty="0" err="1"/>
              <a:t>Bandra</a:t>
            </a:r>
            <a:r>
              <a:rPr lang="en-US" dirty="0"/>
              <a:t>). </a:t>
            </a:r>
          </a:p>
          <a:p>
            <a:pPr marL="228600" indent="-228600">
              <a:buAutoNum type="arabicPeriod"/>
            </a:pPr>
            <a:r>
              <a:rPr lang="en-US" dirty="0"/>
              <a:t>How many </a:t>
            </a:r>
            <a:r>
              <a:rPr lang="en-US" dirty="0" err="1"/>
              <a:t>kabadiwalas</a:t>
            </a:r>
            <a:r>
              <a:rPr lang="en-US" dirty="0"/>
              <a:t> are near me?</a:t>
            </a:r>
          </a:p>
          <a:p>
            <a:pPr marL="228600" indent="-228600">
              <a:buAutoNum type="arabicPeriod"/>
            </a:pPr>
            <a:r>
              <a:rPr lang="en-US" dirty="0"/>
              <a:t>What quantities do they pick up per day?</a:t>
            </a:r>
          </a:p>
          <a:p>
            <a:pPr marL="228600" indent="-228600">
              <a:buAutoNum type="arabicPeriod"/>
            </a:pPr>
            <a:r>
              <a:rPr lang="en-US" dirty="0"/>
              <a:t>How does this compare to other areas?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A3F-D87A-C949-AED5-694F5530BE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and feel of the tool; full scope of features to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A3F-D87A-C949-AED5-694F5530B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1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9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707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0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4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5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2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B01C-5287-2848-8E83-92DB2B1420AA}" type="datetimeFigureOut">
              <a:rPr lang="en-US" smtClean="0"/>
              <a:t>4/25/19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8420-F32F-744C-822A-4076F267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E26B-5AAF-B44D-B88B-C05FCAF63F52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E3393-4B8B-584B-991E-1E4E3842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989"/>
            <a:ext cx="12192000" cy="506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5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E26B-5AAF-B44D-B88B-C05FCAF63F52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3C79E-9A7C-AA45-9E54-9D19154C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6" y="739285"/>
            <a:ext cx="9285393" cy="605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E26B-5AAF-B44D-B88B-C05FCAF63F52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8A582-CDA6-4A47-B8D3-B2E458AD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91" y="589224"/>
            <a:ext cx="7696860" cy="60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E26B-5AAF-B44D-B88B-C05FCAF63F52}"/>
              </a:ext>
            </a:extLst>
          </p:cNvPr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UI Mock-Up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E159E-5385-7A4D-96A3-F93FC24E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94" y="646230"/>
            <a:ext cx="9766217" cy="6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{73ABA92B-15DC-1244-837E-88976802E1B1}tf10001122</Template>
  <TotalTime>846</TotalTime>
  <Words>169</Words>
  <Application>Microsoft Macintosh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scale?</dc:title>
  <dc:creator>Jacob Kohn</dc:creator>
  <cp:lastModifiedBy>Jacob Kohn</cp:lastModifiedBy>
  <cp:revision>6</cp:revision>
  <dcterms:created xsi:type="dcterms:W3CDTF">2019-04-18T15:10:10Z</dcterms:created>
  <dcterms:modified xsi:type="dcterms:W3CDTF">2019-04-25T17:40:09Z</dcterms:modified>
</cp:coreProperties>
</file>