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9010313" cy="10693400"/>
  <p:notesSz cx="7556500" cy="10693400"/>
  <p:embeddedFontLst>
    <p:embeddedFont>
      <p:font typeface="Roboto" panose="02000000000000000000" pitchFamily="2" charset="0"/>
      <p:regular r:id="rId16"/>
      <p:bold r:id="rId17"/>
      <p:italic r:id="rId18"/>
      <p:boldItalic r:id="rId19"/>
    </p:embeddedFont>
    <p:embeddedFont>
      <p:font typeface="Roboto Slab" pitchFamily="2" charset="0"/>
      <p:regular r:id="rId20"/>
      <p:bold r:id="rId21"/>
    </p:embeddedFont>
    <p:embeddedFont>
      <p:font typeface="Calibri" panose="020F050202020403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4">
          <p15:clr>
            <a:srgbClr val="A4A3A4"/>
          </p15:clr>
        </p15:guide>
        <p15:guide id="2" pos="11124">
          <p15:clr>
            <a:srgbClr val="A4A3A4"/>
          </p15:clr>
        </p15:guide>
        <p15:guide id="3" orient="horz" pos="6344">
          <p15:clr>
            <a:srgbClr val="A4A3A4"/>
          </p15:clr>
        </p15:guide>
        <p15:guide id="4" pos="6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57" d="100"/>
          <a:sy n="57" d="100"/>
        </p:scale>
        <p:origin x="461" y="72"/>
      </p:cViewPr>
      <p:guideLst>
        <p:guide orient="horz" pos="344"/>
        <p:guide pos="11124"/>
        <p:guide orient="horz" pos="6344"/>
        <p:guide pos="6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5013"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79900" y="0"/>
            <a:ext cx="3275013"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6825"/>
            <a:ext cx="3275013"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229b75ddfb_0_978: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229b75ddfb_0_978:notes"/>
          <p:cNvSpPr txBox="1">
            <a:spLocks noGrp="1"/>
          </p:cNvSpPr>
          <p:nvPr>
            <p:ph type="body" idx="1"/>
          </p:nvPr>
        </p:nvSpPr>
        <p:spPr>
          <a:xfrm>
            <a:off x="755650" y="5146675"/>
            <a:ext cx="6045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g1229b75ddfb_0_978:notes"/>
          <p:cNvSpPr txBox="1">
            <a:spLocks noGrp="1"/>
          </p:cNvSpPr>
          <p:nvPr>
            <p:ph type="sldNum" idx="12"/>
          </p:nvPr>
        </p:nvSpPr>
        <p:spPr>
          <a:xfrm>
            <a:off x="4279900" y="10156825"/>
            <a:ext cx="32751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682813947_1_9:notes"/>
          <p:cNvSpPr>
            <a:spLocks noGrp="1" noRot="1" noChangeAspect="1"/>
          </p:cNvSpPr>
          <p:nvPr>
            <p:ph type="sldImg" idx="2"/>
          </p:nvPr>
        </p:nvSpPr>
        <p:spPr>
          <a:xfrm>
            <a:off x="571500" y="1336675"/>
            <a:ext cx="6413400" cy="3608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682813947_1_9:notes"/>
          <p:cNvSpPr txBox="1">
            <a:spLocks noGrp="1"/>
          </p:cNvSpPr>
          <p:nvPr>
            <p:ph type="body" idx="1"/>
          </p:nvPr>
        </p:nvSpPr>
        <p:spPr>
          <a:xfrm>
            <a:off x="755650" y="5146675"/>
            <a:ext cx="6045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g12682813947_1_9:notes"/>
          <p:cNvSpPr txBox="1">
            <a:spLocks noGrp="1"/>
          </p:cNvSpPr>
          <p:nvPr>
            <p:ph type="sldNum" idx="12"/>
          </p:nvPr>
        </p:nvSpPr>
        <p:spPr>
          <a:xfrm>
            <a:off x="4279900" y="10156825"/>
            <a:ext cx="32751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2682813947_1_23:notes"/>
          <p:cNvSpPr>
            <a:spLocks noGrp="1" noRot="1" noChangeAspect="1"/>
          </p:cNvSpPr>
          <p:nvPr>
            <p:ph type="sldImg" idx="2"/>
          </p:nvPr>
        </p:nvSpPr>
        <p:spPr>
          <a:xfrm>
            <a:off x="571500" y="1336675"/>
            <a:ext cx="6413400" cy="3608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2682813947_1_23:notes"/>
          <p:cNvSpPr txBox="1">
            <a:spLocks noGrp="1"/>
          </p:cNvSpPr>
          <p:nvPr>
            <p:ph type="body" idx="1"/>
          </p:nvPr>
        </p:nvSpPr>
        <p:spPr>
          <a:xfrm>
            <a:off x="755650" y="5146675"/>
            <a:ext cx="6045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12682813947_1_23:notes"/>
          <p:cNvSpPr txBox="1">
            <a:spLocks noGrp="1"/>
          </p:cNvSpPr>
          <p:nvPr>
            <p:ph type="sldNum" idx="12"/>
          </p:nvPr>
        </p:nvSpPr>
        <p:spPr>
          <a:xfrm>
            <a:off x="4279900" y="10156825"/>
            <a:ext cx="32751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2682813947_1_31:notes"/>
          <p:cNvSpPr>
            <a:spLocks noGrp="1" noRot="1" noChangeAspect="1"/>
          </p:cNvSpPr>
          <p:nvPr>
            <p:ph type="sldImg" idx="2"/>
          </p:nvPr>
        </p:nvSpPr>
        <p:spPr>
          <a:xfrm>
            <a:off x="571500" y="1336675"/>
            <a:ext cx="6413400" cy="3608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2682813947_1_31:notes"/>
          <p:cNvSpPr txBox="1">
            <a:spLocks noGrp="1"/>
          </p:cNvSpPr>
          <p:nvPr>
            <p:ph type="body" idx="1"/>
          </p:nvPr>
        </p:nvSpPr>
        <p:spPr>
          <a:xfrm>
            <a:off x="755650" y="5146675"/>
            <a:ext cx="6045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12682813947_1_31:notes"/>
          <p:cNvSpPr txBox="1">
            <a:spLocks noGrp="1"/>
          </p:cNvSpPr>
          <p:nvPr>
            <p:ph type="sldNum" idx="12"/>
          </p:nvPr>
        </p:nvSpPr>
        <p:spPr>
          <a:xfrm>
            <a:off x="4279900" y="10156825"/>
            <a:ext cx="32751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2682813947_1_0:notes"/>
          <p:cNvSpPr>
            <a:spLocks noGrp="1" noRot="1" noChangeAspect="1"/>
          </p:cNvSpPr>
          <p:nvPr>
            <p:ph type="sldImg" idx="2"/>
          </p:nvPr>
        </p:nvSpPr>
        <p:spPr>
          <a:xfrm>
            <a:off x="571500" y="1336675"/>
            <a:ext cx="6413400" cy="3608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2682813947_1_0:notes"/>
          <p:cNvSpPr txBox="1">
            <a:spLocks noGrp="1"/>
          </p:cNvSpPr>
          <p:nvPr>
            <p:ph type="body" idx="1"/>
          </p:nvPr>
        </p:nvSpPr>
        <p:spPr>
          <a:xfrm>
            <a:off x="755650" y="5146675"/>
            <a:ext cx="6045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12682813947_1_0:notes"/>
          <p:cNvSpPr txBox="1">
            <a:spLocks noGrp="1"/>
          </p:cNvSpPr>
          <p:nvPr>
            <p:ph type="sldNum" idx="12"/>
          </p:nvPr>
        </p:nvSpPr>
        <p:spPr>
          <a:xfrm>
            <a:off x="4279900" y="10156825"/>
            <a:ext cx="32751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229b75ddfb_0_598:notes"/>
          <p:cNvSpPr>
            <a:spLocks noGrp="1" noRot="1" noChangeAspect="1"/>
          </p:cNvSpPr>
          <p:nvPr>
            <p:ph type="sldImg" idx="2"/>
          </p:nvPr>
        </p:nvSpPr>
        <p:spPr>
          <a:xfrm>
            <a:off x="571500" y="1336675"/>
            <a:ext cx="6413400" cy="3608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229b75ddfb_0_598:notes"/>
          <p:cNvSpPr txBox="1">
            <a:spLocks noGrp="1"/>
          </p:cNvSpPr>
          <p:nvPr>
            <p:ph type="body" idx="1"/>
          </p:nvPr>
        </p:nvSpPr>
        <p:spPr>
          <a:xfrm>
            <a:off x="755650" y="5146675"/>
            <a:ext cx="6045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g1229b75ddfb_0_598:notes"/>
          <p:cNvSpPr txBox="1">
            <a:spLocks noGrp="1"/>
          </p:cNvSpPr>
          <p:nvPr>
            <p:ph type="sldNum" idx="12"/>
          </p:nvPr>
        </p:nvSpPr>
        <p:spPr>
          <a:xfrm>
            <a:off x="4279900" y="10156825"/>
            <a:ext cx="32751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26a4f82030_0_8:notes"/>
          <p:cNvSpPr>
            <a:spLocks noGrp="1" noRot="1" noChangeAspect="1"/>
          </p:cNvSpPr>
          <p:nvPr>
            <p:ph type="sldImg" idx="2"/>
          </p:nvPr>
        </p:nvSpPr>
        <p:spPr>
          <a:xfrm>
            <a:off x="571500" y="1336675"/>
            <a:ext cx="6413400" cy="3608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26a4f82030_0_8:notes"/>
          <p:cNvSpPr txBox="1">
            <a:spLocks noGrp="1"/>
          </p:cNvSpPr>
          <p:nvPr>
            <p:ph type="body" idx="1"/>
          </p:nvPr>
        </p:nvSpPr>
        <p:spPr>
          <a:xfrm>
            <a:off x="755650" y="5146675"/>
            <a:ext cx="6045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g126a4f82030_0_8:notes"/>
          <p:cNvSpPr txBox="1">
            <a:spLocks noGrp="1"/>
          </p:cNvSpPr>
          <p:nvPr>
            <p:ph type="sldNum" idx="12"/>
          </p:nvPr>
        </p:nvSpPr>
        <p:spPr>
          <a:xfrm>
            <a:off x="4279900" y="10156825"/>
            <a:ext cx="32751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26a4f82030_0_21:notes"/>
          <p:cNvSpPr txBox="1">
            <a:spLocks noGrp="1"/>
          </p:cNvSpPr>
          <p:nvPr>
            <p:ph type="body" idx="1"/>
          </p:nvPr>
        </p:nvSpPr>
        <p:spPr>
          <a:xfrm>
            <a:off x="755650" y="5146675"/>
            <a:ext cx="6045300" cy="4210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g126a4f82030_0_2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26a4f82030_1_18:notes"/>
          <p:cNvSpPr txBox="1">
            <a:spLocks noGrp="1"/>
          </p:cNvSpPr>
          <p:nvPr>
            <p:ph type="body" idx="1"/>
          </p:nvPr>
        </p:nvSpPr>
        <p:spPr>
          <a:xfrm>
            <a:off x="755650" y="5146675"/>
            <a:ext cx="6045300" cy="4210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g126a4f82030_1_18:notes"/>
          <p:cNvSpPr>
            <a:spLocks noGrp="1" noRot="1" noChangeAspect="1"/>
          </p:cNvSpPr>
          <p:nvPr>
            <p:ph type="sldImg" idx="2"/>
          </p:nvPr>
        </p:nvSpPr>
        <p:spPr>
          <a:xfrm>
            <a:off x="571500" y="1336675"/>
            <a:ext cx="6413400" cy="3608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26a4f82030_1_0:notes"/>
          <p:cNvSpPr txBox="1">
            <a:spLocks noGrp="1"/>
          </p:cNvSpPr>
          <p:nvPr>
            <p:ph type="body" idx="1"/>
          </p:nvPr>
        </p:nvSpPr>
        <p:spPr>
          <a:xfrm>
            <a:off x="755650" y="5146675"/>
            <a:ext cx="6045300" cy="4210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g126a4f82030_1_0: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26a4f82030_1_7:notes"/>
          <p:cNvSpPr txBox="1">
            <a:spLocks noGrp="1"/>
          </p:cNvSpPr>
          <p:nvPr>
            <p:ph type="body" idx="1"/>
          </p:nvPr>
        </p:nvSpPr>
        <p:spPr>
          <a:xfrm>
            <a:off x="755650" y="5146675"/>
            <a:ext cx="6045300" cy="4210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 name="Google Shape;127;g126a4f82030_1_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26a4f82030_1_38:notes"/>
          <p:cNvSpPr>
            <a:spLocks noGrp="1" noRot="1" noChangeAspect="1"/>
          </p:cNvSpPr>
          <p:nvPr>
            <p:ph type="sldImg" idx="2"/>
          </p:nvPr>
        </p:nvSpPr>
        <p:spPr>
          <a:xfrm>
            <a:off x="571500" y="1336675"/>
            <a:ext cx="6413400" cy="3608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26a4f82030_1_38:notes"/>
          <p:cNvSpPr txBox="1">
            <a:spLocks noGrp="1"/>
          </p:cNvSpPr>
          <p:nvPr>
            <p:ph type="body" idx="1"/>
          </p:nvPr>
        </p:nvSpPr>
        <p:spPr>
          <a:xfrm>
            <a:off x="755650" y="5146675"/>
            <a:ext cx="6045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126a4f82030_1_38:notes"/>
          <p:cNvSpPr txBox="1">
            <a:spLocks noGrp="1"/>
          </p:cNvSpPr>
          <p:nvPr>
            <p:ph type="sldNum" idx="12"/>
          </p:nvPr>
        </p:nvSpPr>
        <p:spPr>
          <a:xfrm>
            <a:off x="4279900" y="10156825"/>
            <a:ext cx="32751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a:off x="3170047" y="1398355"/>
            <a:ext cx="2248698" cy="2338771"/>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5" name="Google Shape;15;p2"/>
          <p:cNvSpPr/>
          <p:nvPr/>
        </p:nvSpPr>
        <p:spPr>
          <a:xfrm rot="10800000">
            <a:off x="13591529" y="6949996"/>
            <a:ext cx="2248698" cy="2338771"/>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6" name="Google Shape;16;p2"/>
          <p:cNvCxnSpPr/>
          <p:nvPr/>
        </p:nvCxnSpPr>
        <p:spPr>
          <a:xfrm>
            <a:off x="9063575" y="5857542"/>
            <a:ext cx="883200" cy="0"/>
          </a:xfrm>
          <a:prstGeom prst="straightConnector1">
            <a:avLst/>
          </a:prstGeom>
          <a:noFill/>
          <a:ln w="38100" cap="flat" cmpd="sng">
            <a:solidFill>
              <a:schemeClr val="accent4"/>
            </a:solidFill>
            <a:prstDash val="solid"/>
            <a:round/>
            <a:headEnd type="none" w="sm" len="sm"/>
            <a:tailEnd type="none" w="sm" len="sm"/>
          </a:ln>
        </p:spPr>
      </p:cxnSp>
      <p:sp>
        <p:nvSpPr>
          <p:cNvPr id="17" name="Google Shape;17;p2"/>
          <p:cNvSpPr txBox="1">
            <a:spLocks noGrp="1"/>
          </p:cNvSpPr>
          <p:nvPr>
            <p:ph type="ctrTitle"/>
          </p:nvPr>
        </p:nvSpPr>
        <p:spPr>
          <a:xfrm>
            <a:off x="3493333" y="2471790"/>
            <a:ext cx="12023700" cy="3030000"/>
          </a:xfrm>
          <a:prstGeom prst="rect">
            <a:avLst/>
          </a:prstGeom>
        </p:spPr>
        <p:txBody>
          <a:bodyPr spcFirstLastPara="1" wrap="square" lIns="190075" tIns="190075" rIns="190075" bIns="190075" anchor="b" anchorCtr="0">
            <a:normAutofit/>
          </a:bodyPr>
          <a:lstStyle>
            <a:lvl1pPr lvl="0" algn="ctr">
              <a:spcBef>
                <a:spcPts val="0"/>
              </a:spcBef>
              <a:spcAft>
                <a:spcPts val="0"/>
              </a:spcAft>
              <a:buSzPts val="8300"/>
              <a:buNone/>
              <a:defRPr sz="8300"/>
            </a:lvl1pPr>
            <a:lvl2pPr lvl="1" algn="ctr">
              <a:spcBef>
                <a:spcPts val="0"/>
              </a:spcBef>
              <a:spcAft>
                <a:spcPts val="0"/>
              </a:spcAft>
              <a:buSzPts val="8300"/>
              <a:buNone/>
              <a:defRPr sz="8300"/>
            </a:lvl2pPr>
            <a:lvl3pPr lvl="2" algn="ctr">
              <a:spcBef>
                <a:spcPts val="0"/>
              </a:spcBef>
              <a:spcAft>
                <a:spcPts val="0"/>
              </a:spcAft>
              <a:buSzPts val="8300"/>
              <a:buNone/>
              <a:defRPr sz="8300"/>
            </a:lvl3pPr>
            <a:lvl4pPr lvl="3" algn="ctr">
              <a:spcBef>
                <a:spcPts val="0"/>
              </a:spcBef>
              <a:spcAft>
                <a:spcPts val="0"/>
              </a:spcAft>
              <a:buSzPts val="8300"/>
              <a:buNone/>
              <a:defRPr sz="8300"/>
            </a:lvl4pPr>
            <a:lvl5pPr lvl="4" algn="ctr">
              <a:spcBef>
                <a:spcPts val="0"/>
              </a:spcBef>
              <a:spcAft>
                <a:spcPts val="0"/>
              </a:spcAft>
              <a:buSzPts val="8300"/>
              <a:buNone/>
              <a:defRPr sz="8300"/>
            </a:lvl5pPr>
            <a:lvl6pPr lvl="5" algn="ctr">
              <a:spcBef>
                <a:spcPts val="0"/>
              </a:spcBef>
              <a:spcAft>
                <a:spcPts val="0"/>
              </a:spcAft>
              <a:buSzPts val="8300"/>
              <a:buNone/>
              <a:defRPr sz="8300"/>
            </a:lvl6pPr>
            <a:lvl7pPr lvl="6" algn="ctr">
              <a:spcBef>
                <a:spcPts val="0"/>
              </a:spcBef>
              <a:spcAft>
                <a:spcPts val="0"/>
              </a:spcAft>
              <a:buSzPts val="8300"/>
              <a:buNone/>
              <a:defRPr sz="8300"/>
            </a:lvl7pPr>
            <a:lvl8pPr lvl="7" algn="ctr">
              <a:spcBef>
                <a:spcPts val="0"/>
              </a:spcBef>
              <a:spcAft>
                <a:spcPts val="0"/>
              </a:spcAft>
              <a:buSzPts val="8300"/>
              <a:buNone/>
              <a:defRPr sz="8300"/>
            </a:lvl8pPr>
            <a:lvl9pPr lvl="8" algn="ctr">
              <a:spcBef>
                <a:spcPts val="0"/>
              </a:spcBef>
              <a:spcAft>
                <a:spcPts val="0"/>
              </a:spcAft>
              <a:buSzPts val="8300"/>
              <a:buNone/>
              <a:defRPr sz="8300"/>
            </a:lvl9pPr>
          </a:lstStyle>
          <a:p>
            <a:endParaRPr/>
          </a:p>
        </p:txBody>
      </p:sp>
      <p:sp>
        <p:nvSpPr>
          <p:cNvPr id="18" name="Google Shape;18;p2"/>
          <p:cNvSpPr txBox="1">
            <a:spLocks noGrp="1"/>
          </p:cNvSpPr>
          <p:nvPr>
            <p:ph type="subTitle" idx="1"/>
          </p:nvPr>
        </p:nvSpPr>
        <p:spPr>
          <a:xfrm>
            <a:off x="3493333" y="6339844"/>
            <a:ext cx="12023700" cy="1889700"/>
          </a:xfrm>
          <a:prstGeom prst="rect">
            <a:avLst/>
          </a:prstGeom>
        </p:spPr>
        <p:txBody>
          <a:bodyPr spcFirstLastPara="1" wrap="square" lIns="190075" tIns="190075" rIns="190075" bIns="190075" anchor="t" anchorCtr="0">
            <a:normAutofit/>
          </a:bodyPr>
          <a:lstStyle>
            <a:lvl1pPr lvl="0" algn="ctr">
              <a:lnSpc>
                <a:spcPct val="100000"/>
              </a:lnSpc>
              <a:spcBef>
                <a:spcPts val="0"/>
              </a:spcBef>
              <a:spcAft>
                <a:spcPts val="0"/>
              </a:spcAft>
              <a:buClr>
                <a:schemeClr val="accent5"/>
              </a:buClr>
              <a:buSzPts val="5000"/>
              <a:buFont typeface="Roboto Slab"/>
              <a:buNone/>
              <a:defRPr sz="50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5000"/>
              <a:buFont typeface="Roboto Slab"/>
              <a:buNone/>
              <a:defRPr sz="50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5000"/>
              <a:buFont typeface="Roboto Slab"/>
              <a:buNone/>
              <a:defRPr sz="50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5000"/>
              <a:buFont typeface="Roboto Slab"/>
              <a:buNone/>
              <a:defRPr sz="50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5000"/>
              <a:buFont typeface="Roboto Slab"/>
              <a:buNone/>
              <a:defRPr sz="50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5000"/>
              <a:buFont typeface="Roboto Slab"/>
              <a:buNone/>
              <a:defRPr sz="50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5000"/>
              <a:buFont typeface="Roboto Slab"/>
              <a:buNone/>
              <a:defRPr sz="50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5000"/>
              <a:buFont typeface="Roboto Slab"/>
              <a:buNone/>
              <a:defRPr sz="50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5000"/>
              <a:buFont typeface="Roboto Slab"/>
              <a:buNone/>
              <a:defRPr sz="5000">
                <a:solidFill>
                  <a:schemeClr val="accent5"/>
                </a:solidFill>
                <a:latin typeface="Roboto Slab"/>
                <a:ea typeface="Roboto Slab"/>
                <a:cs typeface="Roboto Slab"/>
                <a:sym typeface="Roboto Slab"/>
              </a:defRPr>
            </a:lvl9pPr>
          </a:lstStyle>
          <a:p>
            <a:endParaRPr/>
          </a:p>
        </p:txBody>
      </p:sp>
      <p:sp>
        <p:nvSpPr>
          <p:cNvPr id="19" name="Google Shape;19;p2"/>
          <p:cNvSpPr txBox="1">
            <a:spLocks noGrp="1"/>
          </p:cNvSpPr>
          <p:nvPr>
            <p:ph type="sldNum" idx="12"/>
          </p:nvPr>
        </p:nvSpPr>
        <p:spPr>
          <a:xfrm>
            <a:off x="17614169" y="9694885"/>
            <a:ext cx="1140600" cy="818400"/>
          </a:xfrm>
          <a:prstGeom prst="rect">
            <a:avLst/>
          </a:prstGeom>
        </p:spPr>
        <p:txBody>
          <a:bodyPr spcFirstLastPara="1" wrap="square" lIns="190075" tIns="190075" rIns="190075" bIns="1900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p:nvPr/>
        </p:nvSpPr>
        <p:spPr>
          <a:xfrm>
            <a:off x="312" y="10554782"/>
            <a:ext cx="19009800" cy="138600"/>
          </a:xfrm>
          <a:prstGeom prst="rect">
            <a:avLst/>
          </a:prstGeom>
          <a:solidFill>
            <a:schemeClr val="accent4"/>
          </a:solidFill>
          <a:ln>
            <a:noFill/>
          </a:ln>
        </p:spPr>
        <p:txBody>
          <a:bodyPr spcFirstLastPara="1" wrap="square" lIns="190075" tIns="190075" rIns="190075" bIns="190075" anchor="ctr" anchorCtr="0">
            <a:noAutofit/>
          </a:bodyPr>
          <a:lstStyle/>
          <a:p>
            <a:pPr marL="0" lvl="0" indent="0" algn="l" rtl="0">
              <a:spcBef>
                <a:spcPts val="0"/>
              </a:spcBef>
              <a:spcAft>
                <a:spcPts val="0"/>
              </a:spcAft>
              <a:buNone/>
            </a:pPr>
            <a:endParaRPr/>
          </a:p>
        </p:txBody>
      </p:sp>
      <p:sp>
        <p:nvSpPr>
          <p:cNvPr id="58" name="Google Shape;58;p11"/>
          <p:cNvSpPr txBox="1">
            <a:spLocks noGrp="1"/>
          </p:cNvSpPr>
          <p:nvPr>
            <p:ph type="title" hasCustomPrompt="1"/>
          </p:nvPr>
        </p:nvSpPr>
        <p:spPr>
          <a:xfrm>
            <a:off x="806441" y="2395958"/>
            <a:ext cx="17397300" cy="3198300"/>
          </a:xfrm>
          <a:prstGeom prst="rect">
            <a:avLst/>
          </a:prstGeom>
        </p:spPr>
        <p:txBody>
          <a:bodyPr spcFirstLastPara="1" wrap="square" lIns="190075" tIns="190075" rIns="190075" bIns="190075" anchor="ctr" anchorCtr="0">
            <a:normAutofit/>
          </a:bodyPr>
          <a:lstStyle>
            <a:lvl1pPr lvl="0" algn="ctr">
              <a:spcBef>
                <a:spcPts val="0"/>
              </a:spcBef>
              <a:spcAft>
                <a:spcPts val="0"/>
              </a:spcAft>
              <a:buClr>
                <a:schemeClr val="accent5"/>
              </a:buClr>
              <a:buSzPts val="27000"/>
              <a:buNone/>
              <a:defRPr sz="27000">
                <a:solidFill>
                  <a:schemeClr val="accent5"/>
                </a:solidFill>
              </a:defRPr>
            </a:lvl1pPr>
            <a:lvl2pPr lvl="1" algn="ctr">
              <a:spcBef>
                <a:spcPts val="0"/>
              </a:spcBef>
              <a:spcAft>
                <a:spcPts val="0"/>
              </a:spcAft>
              <a:buClr>
                <a:schemeClr val="accent5"/>
              </a:buClr>
              <a:buSzPts val="27000"/>
              <a:buNone/>
              <a:defRPr sz="27000">
                <a:solidFill>
                  <a:schemeClr val="accent5"/>
                </a:solidFill>
              </a:defRPr>
            </a:lvl2pPr>
            <a:lvl3pPr lvl="2" algn="ctr">
              <a:spcBef>
                <a:spcPts val="0"/>
              </a:spcBef>
              <a:spcAft>
                <a:spcPts val="0"/>
              </a:spcAft>
              <a:buClr>
                <a:schemeClr val="accent5"/>
              </a:buClr>
              <a:buSzPts val="27000"/>
              <a:buNone/>
              <a:defRPr sz="27000">
                <a:solidFill>
                  <a:schemeClr val="accent5"/>
                </a:solidFill>
              </a:defRPr>
            </a:lvl3pPr>
            <a:lvl4pPr lvl="3" algn="ctr">
              <a:spcBef>
                <a:spcPts val="0"/>
              </a:spcBef>
              <a:spcAft>
                <a:spcPts val="0"/>
              </a:spcAft>
              <a:buClr>
                <a:schemeClr val="accent5"/>
              </a:buClr>
              <a:buSzPts val="27000"/>
              <a:buNone/>
              <a:defRPr sz="27000">
                <a:solidFill>
                  <a:schemeClr val="accent5"/>
                </a:solidFill>
              </a:defRPr>
            </a:lvl4pPr>
            <a:lvl5pPr lvl="4" algn="ctr">
              <a:spcBef>
                <a:spcPts val="0"/>
              </a:spcBef>
              <a:spcAft>
                <a:spcPts val="0"/>
              </a:spcAft>
              <a:buClr>
                <a:schemeClr val="accent5"/>
              </a:buClr>
              <a:buSzPts val="27000"/>
              <a:buNone/>
              <a:defRPr sz="27000">
                <a:solidFill>
                  <a:schemeClr val="accent5"/>
                </a:solidFill>
              </a:defRPr>
            </a:lvl5pPr>
            <a:lvl6pPr lvl="5" algn="ctr">
              <a:spcBef>
                <a:spcPts val="0"/>
              </a:spcBef>
              <a:spcAft>
                <a:spcPts val="0"/>
              </a:spcAft>
              <a:buClr>
                <a:schemeClr val="accent5"/>
              </a:buClr>
              <a:buSzPts val="27000"/>
              <a:buNone/>
              <a:defRPr sz="27000">
                <a:solidFill>
                  <a:schemeClr val="accent5"/>
                </a:solidFill>
              </a:defRPr>
            </a:lvl6pPr>
            <a:lvl7pPr lvl="6" algn="ctr">
              <a:spcBef>
                <a:spcPts val="0"/>
              </a:spcBef>
              <a:spcAft>
                <a:spcPts val="0"/>
              </a:spcAft>
              <a:buClr>
                <a:schemeClr val="accent5"/>
              </a:buClr>
              <a:buSzPts val="27000"/>
              <a:buNone/>
              <a:defRPr sz="27000">
                <a:solidFill>
                  <a:schemeClr val="accent5"/>
                </a:solidFill>
              </a:defRPr>
            </a:lvl7pPr>
            <a:lvl8pPr lvl="7" algn="ctr">
              <a:spcBef>
                <a:spcPts val="0"/>
              </a:spcBef>
              <a:spcAft>
                <a:spcPts val="0"/>
              </a:spcAft>
              <a:buClr>
                <a:schemeClr val="accent5"/>
              </a:buClr>
              <a:buSzPts val="27000"/>
              <a:buNone/>
              <a:defRPr sz="27000">
                <a:solidFill>
                  <a:schemeClr val="accent5"/>
                </a:solidFill>
              </a:defRPr>
            </a:lvl8pPr>
            <a:lvl9pPr lvl="8" algn="ctr">
              <a:spcBef>
                <a:spcPts val="0"/>
              </a:spcBef>
              <a:spcAft>
                <a:spcPts val="0"/>
              </a:spcAft>
              <a:buClr>
                <a:schemeClr val="accent5"/>
              </a:buClr>
              <a:buSzPts val="27000"/>
              <a:buNone/>
              <a:defRPr sz="27000">
                <a:solidFill>
                  <a:schemeClr val="accent5"/>
                </a:solidFill>
              </a:defRPr>
            </a:lvl9pPr>
          </a:lstStyle>
          <a:p>
            <a:r>
              <a:t>xx%</a:t>
            </a:r>
          </a:p>
        </p:txBody>
      </p:sp>
      <p:sp>
        <p:nvSpPr>
          <p:cNvPr id="59" name="Google Shape;59;p11"/>
          <p:cNvSpPr txBox="1">
            <a:spLocks noGrp="1"/>
          </p:cNvSpPr>
          <p:nvPr>
            <p:ph type="body" idx="1"/>
          </p:nvPr>
        </p:nvSpPr>
        <p:spPr>
          <a:xfrm>
            <a:off x="806441" y="6069573"/>
            <a:ext cx="17397300" cy="2227800"/>
          </a:xfrm>
          <a:prstGeom prst="rect">
            <a:avLst/>
          </a:prstGeom>
        </p:spPr>
        <p:txBody>
          <a:bodyPr spcFirstLastPara="1" wrap="square" lIns="190075" tIns="190075" rIns="190075" bIns="190075" anchor="t" anchorCtr="0">
            <a:normAutofit/>
          </a:bodyPr>
          <a:lstStyle>
            <a:lvl1pPr marL="457200" lvl="0" indent="-463550" algn="ctr">
              <a:spcBef>
                <a:spcPts val="0"/>
              </a:spcBef>
              <a:spcAft>
                <a:spcPts val="0"/>
              </a:spcAft>
              <a:buSzPts val="3700"/>
              <a:buChar char="●"/>
              <a:defRPr/>
            </a:lvl1pPr>
            <a:lvl2pPr marL="914400" lvl="1" indent="-412750" algn="ctr">
              <a:spcBef>
                <a:spcPts val="0"/>
              </a:spcBef>
              <a:spcAft>
                <a:spcPts val="0"/>
              </a:spcAft>
              <a:buSzPts val="2900"/>
              <a:buChar char="○"/>
              <a:defRPr/>
            </a:lvl2pPr>
            <a:lvl3pPr marL="1371600" lvl="2" indent="-412750" algn="ctr">
              <a:spcBef>
                <a:spcPts val="0"/>
              </a:spcBef>
              <a:spcAft>
                <a:spcPts val="0"/>
              </a:spcAft>
              <a:buSzPts val="2900"/>
              <a:buChar char="■"/>
              <a:defRPr/>
            </a:lvl3pPr>
            <a:lvl4pPr marL="1828800" lvl="3" indent="-412750" algn="ctr">
              <a:spcBef>
                <a:spcPts val="0"/>
              </a:spcBef>
              <a:spcAft>
                <a:spcPts val="0"/>
              </a:spcAft>
              <a:buSzPts val="2900"/>
              <a:buChar char="●"/>
              <a:defRPr/>
            </a:lvl4pPr>
            <a:lvl5pPr marL="2286000" lvl="4" indent="-412750" algn="ctr">
              <a:spcBef>
                <a:spcPts val="0"/>
              </a:spcBef>
              <a:spcAft>
                <a:spcPts val="0"/>
              </a:spcAft>
              <a:buSzPts val="2900"/>
              <a:buChar char="○"/>
              <a:defRPr/>
            </a:lvl5pPr>
            <a:lvl6pPr marL="2743200" lvl="5" indent="-412750" algn="ctr">
              <a:spcBef>
                <a:spcPts val="0"/>
              </a:spcBef>
              <a:spcAft>
                <a:spcPts val="0"/>
              </a:spcAft>
              <a:buSzPts val="2900"/>
              <a:buChar char="■"/>
              <a:defRPr/>
            </a:lvl6pPr>
            <a:lvl7pPr marL="3200400" lvl="6" indent="-412750" algn="ctr">
              <a:spcBef>
                <a:spcPts val="0"/>
              </a:spcBef>
              <a:spcAft>
                <a:spcPts val="0"/>
              </a:spcAft>
              <a:buSzPts val="2900"/>
              <a:buChar char="●"/>
              <a:defRPr/>
            </a:lvl7pPr>
            <a:lvl8pPr marL="3657600" lvl="7" indent="-412750" algn="ctr">
              <a:spcBef>
                <a:spcPts val="0"/>
              </a:spcBef>
              <a:spcAft>
                <a:spcPts val="0"/>
              </a:spcAft>
              <a:buSzPts val="2900"/>
              <a:buChar char="○"/>
              <a:defRPr/>
            </a:lvl8pPr>
            <a:lvl9pPr marL="4114800" lvl="8" indent="-412750" algn="ctr">
              <a:spcBef>
                <a:spcPts val="0"/>
              </a:spcBef>
              <a:spcAft>
                <a:spcPts val="0"/>
              </a:spcAft>
              <a:buSzPts val="2900"/>
              <a:buChar char="■"/>
              <a:defRPr/>
            </a:lvl9pPr>
          </a:lstStyle>
          <a:p>
            <a:endParaRPr/>
          </a:p>
        </p:txBody>
      </p:sp>
      <p:sp>
        <p:nvSpPr>
          <p:cNvPr id="60" name="Google Shape;60;p11"/>
          <p:cNvSpPr txBox="1">
            <a:spLocks noGrp="1"/>
          </p:cNvSpPr>
          <p:nvPr>
            <p:ph type="sldNum" idx="12"/>
          </p:nvPr>
        </p:nvSpPr>
        <p:spPr>
          <a:xfrm>
            <a:off x="17614169" y="9694885"/>
            <a:ext cx="1140600" cy="818400"/>
          </a:xfrm>
          <a:prstGeom prst="rect">
            <a:avLst/>
          </a:prstGeom>
        </p:spPr>
        <p:txBody>
          <a:bodyPr spcFirstLastPara="1" wrap="square" lIns="190075" tIns="190075" rIns="190075" bIns="1900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17614169" y="9694885"/>
            <a:ext cx="1140600" cy="818400"/>
          </a:xfrm>
          <a:prstGeom prst="rect">
            <a:avLst/>
          </a:prstGeom>
        </p:spPr>
        <p:txBody>
          <a:bodyPr spcFirstLastPara="1" wrap="square" lIns="190075" tIns="190075" rIns="190075" bIns="1900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cxnSp>
        <p:nvCxnSpPr>
          <p:cNvPr id="21" name="Google Shape;21;p3"/>
          <p:cNvCxnSpPr/>
          <p:nvPr/>
        </p:nvCxnSpPr>
        <p:spPr>
          <a:xfrm>
            <a:off x="9063575" y="5857542"/>
            <a:ext cx="8832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3"/>
          <p:cNvSpPr txBox="1">
            <a:spLocks noGrp="1"/>
          </p:cNvSpPr>
          <p:nvPr>
            <p:ph type="title"/>
          </p:nvPr>
        </p:nvSpPr>
        <p:spPr>
          <a:xfrm>
            <a:off x="999475" y="3669353"/>
            <a:ext cx="17093700" cy="1886700"/>
          </a:xfrm>
          <a:prstGeom prst="rect">
            <a:avLst/>
          </a:prstGeom>
        </p:spPr>
        <p:txBody>
          <a:bodyPr spcFirstLastPara="1" wrap="square" lIns="190075" tIns="190075" rIns="190075" bIns="190075" anchor="b" anchorCtr="0">
            <a:normAutofit/>
          </a:bodyPr>
          <a:lstStyle>
            <a:lvl1pPr lvl="0" algn="ct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endParaRPr/>
          </a:p>
        </p:txBody>
      </p:sp>
      <p:sp>
        <p:nvSpPr>
          <p:cNvPr id="23" name="Google Shape;23;p3"/>
          <p:cNvSpPr txBox="1">
            <a:spLocks noGrp="1"/>
          </p:cNvSpPr>
          <p:nvPr>
            <p:ph type="sldNum" idx="12"/>
          </p:nvPr>
        </p:nvSpPr>
        <p:spPr>
          <a:xfrm>
            <a:off x="17614169" y="9694885"/>
            <a:ext cx="1140600" cy="818400"/>
          </a:xfrm>
          <a:prstGeom prst="rect">
            <a:avLst/>
          </a:prstGeom>
        </p:spPr>
        <p:txBody>
          <a:bodyPr spcFirstLastPara="1" wrap="square" lIns="190075" tIns="190075" rIns="190075" bIns="1900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cxnSp>
        <p:nvCxnSpPr>
          <p:cNvPr id="25" name="Google Shape;25;p4"/>
          <p:cNvCxnSpPr/>
          <p:nvPr/>
        </p:nvCxnSpPr>
        <p:spPr>
          <a:xfrm>
            <a:off x="1024034" y="2620145"/>
            <a:ext cx="883200" cy="0"/>
          </a:xfrm>
          <a:prstGeom prst="straightConnector1">
            <a:avLst/>
          </a:prstGeom>
          <a:noFill/>
          <a:ln w="38100" cap="flat" cmpd="sng">
            <a:solidFill>
              <a:schemeClr val="accent4"/>
            </a:solidFill>
            <a:prstDash val="solid"/>
            <a:round/>
            <a:headEnd type="none" w="sm" len="sm"/>
            <a:tailEnd type="none" w="sm" len="sm"/>
          </a:ln>
        </p:spPr>
      </p:cxnSp>
      <p:sp>
        <p:nvSpPr>
          <p:cNvPr id="26" name="Google Shape;26;p4"/>
          <p:cNvSpPr txBox="1">
            <a:spLocks noGrp="1"/>
          </p:cNvSpPr>
          <p:nvPr>
            <p:ph type="title"/>
          </p:nvPr>
        </p:nvSpPr>
        <p:spPr>
          <a:xfrm>
            <a:off x="806441" y="952240"/>
            <a:ext cx="17397300" cy="1426500"/>
          </a:xfrm>
          <a:prstGeom prst="rect">
            <a:avLst/>
          </a:prstGeom>
        </p:spPr>
        <p:txBody>
          <a:bodyPr spcFirstLastPara="1" wrap="square" lIns="190075" tIns="190075" rIns="190075" bIns="190075" anchor="b" anchorCtr="0">
            <a:normAutofit/>
          </a:bodyPr>
          <a:lstStyle>
            <a:lvl1pPr lvl="0">
              <a:spcBef>
                <a:spcPts val="0"/>
              </a:spcBef>
              <a:spcAft>
                <a:spcPts val="0"/>
              </a:spcAft>
              <a:buSzPts val="6200"/>
              <a:buNone/>
              <a:defRPr/>
            </a:lvl1pPr>
            <a:lvl2pPr lvl="1">
              <a:spcBef>
                <a:spcPts val="0"/>
              </a:spcBef>
              <a:spcAft>
                <a:spcPts val="0"/>
              </a:spcAft>
              <a:buSzPts val="6200"/>
              <a:buNone/>
              <a:defRPr/>
            </a:lvl2pPr>
            <a:lvl3pPr lvl="2">
              <a:spcBef>
                <a:spcPts val="0"/>
              </a:spcBef>
              <a:spcAft>
                <a:spcPts val="0"/>
              </a:spcAft>
              <a:buSzPts val="6200"/>
              <a:buNone/>
              <a:defRPr/>
            </a:lvl3pPr>
            <a:lvl4pPr lvl="3">
              <a:spcBef>
                <a:spcPts val="0"/>
              </a:spcBef>
              <a:spcAft>
                <a:spcPts val="0"/>
              </a:spcAft>
              <a:buSzPts val="6200"/>
              <a:buNone/>
              <a:defRPr/>
            </a:lvl4pPr>
            <a:lvl5pPr lvl="4">
              <a:spcBef>
                <a:spcPts val="0"/>
              </a:spcBef>
              <a:spcAft>
                <a:spcPts val="0"/>
              </a:spcAft>
              <a:buSzPts val="6200"/>
              <a:buNone/>
              <a:defRPr/>
            </a:lvl5pPr>
            <a:lvl6pPr lvl="5">
              <a:spcBef>
                <a:spcPts val="0"/>
              </a:spcBef>
              <a:spcAft>
                <a:spcPts val="0"/>
              </a:spcAft>
              <a:buSzPts val="6200"/>
              <a:buNone/>
              <a:defRPr/>
            </a:lvl6pPr>
            <a:lvl7pPr lvl="6">
              <a:spcBef>
                <a:spcPts val="0"/>
              </a:spcBef>
              <a:spcAft>
                <a:spcPts val="0"/>
              </a:spcAft>
              <a:buSzPts val="6200"/>
              <a:buNone/>
              <a:defRPr/>
            </a:lvl7pPr>
            <a:lvl8pPr lvl="7">
              <a:spcBef>
                <a:spcPts val="0"/>
              </a:spcBef>
              <a:spcAft>
                <a:spcPts val="0"/>
              </a:spcAft>
              <a:buSzPts val="6200"/>
              <a:buNone/>
              <a:defRPr/>
            </a:lvl8pPr>
            <a:lvl9pPr lvl="8">
              <a:spcBef>
                <a:spcPts val="0"/>
              </a:spcBef>
              <a:spcAft>
                <a:spcPts val="0"/>
              </a:spcAft>
              <a:buSzPts val="6200"/>
              <a:buNone/>
              <a:defRPr/>
            </a:lvl9pPr>
          </a:lstStyle>
          <a:p>
            <a:endParaRPr/>
          </a:p>
        </p:txBody>
      </p:sp>
      <p:sp>
        <p:nvSpPr>
          <p:cNvPr id="27" name="Google Shape;27;p4"/>
          <p:cNvSpPr txBox="1">
            <a:spLocks noGrp="1"/>
          </p:cNvSpPr>
          <p:nvPr>
            <p:ph type="body" idx="1"/>
          </p:nvPr>
        </p:nvSpPr>
        <p:spPr>
          <a:xfrm>
            <a:off x="806441" y="3097363"/>
            <a:ext cx="17397300" cy="6401100"/>
          </a:xfrm>
          <a:prstGeom prst="rect">
            <a:avLst/>
          </a:prstGeom>
        </p:spPr>
        <p:txBody>
          <a:bodyPr spcFirstLastPara="1" wrap="square" lIns="190075" tIns="190075" rIns="190075" bIns="190075" anchor="t" anchorCtr="0">
            <a:normAutofit/>
          </a:bodyPr>
          <a:lstStyle>
            <a:lvl1pPr marL="457200" lvl="0" indent="-463550">
              <a:spcBef>
                <a:spcPts val="0"/>
              </a:spcBef>
              <a:spcAft>
                <a:spcPts val="0"/>
              </a:spcAft>
              <a:buSzPts val="3700"/>
              <a:buChar char="●"/>
              <a:defRPr/>
            </a:lvl1pPr>
            <a:lvl2pPr marL="914400" lvl="1" indent="-412750">
              <a:spcBef>
                <a:spcPts val="0"/>
              </a:spcBef>
              <a:spcAft>
                <a:spcPts val="0"/>
              </a:spcAft>
              <a:buSzPts val="2900"/>
              <a:buChar char="○"/>
              <a:defRPr/>
            </a:lvl2pPr>
            <a:lvl3pPr marL="1371600" lvl="2" indent="-412750">
              <a:spcBef>
                <a:spcPts val="0"/>
              </a:spcBef>
              <a:spcAft>
                <a:spcPts val="0"/>
              </a:spcAft>
              <a:buSzPts val="2900"/>
              <a:buChar char="■"/>
              <a:defRPr/>
            </a:lvl3pPr>
            <a:lvl4pPr marL="1828800" lvl="3" indent="-412750">
              <a:spcBef>
                <a:spcPts val="0"/>
              </a:spcBef>
              <a:spcAft>
                <a:spcPts val="0"/>
              </a:spcAft>
              <a:buSzPts val="2900"/>
              <a:buChar char="●"/>
              <a:defRPr/>
            </a:lvl4pPr>
            <a:lvl5pPr marL="2286000" lvl="4" indent="-412750">
              <a:spcBef>
                <a:spcPts val="0"/>
              </a:spcBef>
              <a:spcAft>
                <a:spcPts val="0"/>
              </a:spcAft>
              <a:buSzPts val="2900"/>
              <a:buChar char="○"/>
              <a:defRPr/>
            </a:lvl5pPr>
            <a:lvl6pPr marL="2743200" lvl="5" indent="-412750">
              <a:spcBef>
                <a:spcPts val="0"/>
              </a:spcBef>
              <a:spcAft>
                <a:spcPts val="0"/>
              </a:spcAft>
              <a:buSzPts val="2900"/>
              <a:buChar char="■"/>
              <a:defRPr/>
            </a:lvl6pPr>
            <a:lvl7pPr marL="3200400" lvl="6" indent="-412750">
              <a:spcBef>
                <a:spcPts val="0"/>
              </a:spcBef>
              <a:spcAft>
                <a:spcPts val="0"/>
              </a:spcAft>
              <a:buSzPts val="2900"/>
              <a:buChar char="●"/>
              <a:defRPr/>
            </a:lvl7pPr>
            <a:lvl8pPr marL="3657600" lvl="7" indent="-412750">
              <a:spcBef>
                <a:spcPts val="0"/>
              </a:spcBef>
              <a:spcAft>
                <a:spcPts val="0"/>
              </a:spcAft>
              <a:buSzPts val="2900"/>
              <a:buChar char="○"/>
              <a:defRPr/>
            </a:lvl8pPr>
            <a:lvl9pPr marL="4114800" lvl="8" indent="-412750">
              <a:spcBef>
                <a:spcPts val="0"/>
              </a:spcBef>
              <a:spcAft>
                <a:spcPts val="0"/>
              </a:spcAft>
              <a:buSzPts val="2900"/>
              <a:buChar char="■"/>
              <a:defRPr/>
            </a:lvl9pPr>
          </a:lstStyle>
          <a:p>
            <a:endParaRPr/>
          </a:p>
        </p:txBody>
      </p:sp>
      <p:sp>
        <p:nvSpPr>
          <p:cNvPr id="28" name="Google Shape;28;p4"/>
          <p:cNvSpPr txBox="1">
            <a:spLocks noGrp="1"/>
          </p:cNvSpPr>
          <p:nvPr>
            <p:ph type="sldNum" idx="12"/>
          </p:nvPr>
        </p:nvSpPr>
        <p:spPr>
          <a:xfrm>
            <a:off x="17614169" y="9694885"/>
            <a:ext cx="1140600" cy="818400"/>
          </a:xfrm>
          <a:prstGeom prst="rect">
            <a:avLst/>
          </a:prstGeom>
        </p:spPr>
        <p:txBody>
          <a:bodyPr spcFirstLastPara="1" wrap="square" lIns="190075" tIns="190075" rIns="190075" bIns="1900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cxnSp>
        <p:nvCxnSpPr>
          <p:cNvPr id="30" name="Google Shape;30;p5"/>
          <p:cNvCxnSpPr/>
          <p:nvPr/>
        </p:nvCxnSpPr>
        <p:spPr>
          <a:xfrm>
            <a:off x="1024034" y="2620145"/>
            <a:ext cx="883200" cy="0"/>
          </a:xfrm>
          <a:prstGeom prst="straightConnector1">
            <a:avLst/>
          </a:prstGeom>
          <a:noFill/>
          <a:ln w="38100" cap="flat" cmpd="sng">
            <a:solidFill>
              <a:schemeClr val="accent4"/>
            </a:solidFill>
            <a:prstDash val="solid"/>
            <a:round/>
            <a:headEnd type="none" w="sm" len="sm"/>
            <a:tailEnd type="none" w="sm" len="sm"/>
          </a:ln>
        </p:spPr>
      </p:cxnSp>
      <p:sp>
        <p:nvSpPr>
          <p:cNvPr id="31" name="Google Shape;31;p5"/>
          <p:cNvSpPr txBox="1">
            <a:spLocks noGrp="1"/>
          </p:cNvSpPr>
          <p:nvPr>
            <p:ph type="title"/>
          </p:nvPr>
        </p:nvSpPr>
        <p:spPr>
          <a:xfrm>
            <a:off x="806441" y="952240"/>
            <a:ext cx="17397300" cy="1426500"/>
          </a:xfrm>
          <a:prstGeom prst="rect">
            <a:avLst/>
          </a:prstGeom>
        </p:spPr>
        <p:txBody>
          <a:bodyPr spcFirstLastPara="1" wrap="square" lIns="190075" tIns="190075" rIns="190075" bIns="190075" anchor="b" anchorCtr="0">
            <a:normAutofit/>
          </a:bodyPr>
          <a:lstStyle>
            <a:lvl1pPr lvl="0">
              <a:spcBef>
                <a:spcPts val="0"/>
              </a:spcBef>
              <a:spcAft>
                <a:spcPts val="0"/>
              </a:spcAft>
              <a:buSzPts val="6200"/>
              <a:buNone/>
              <a:defRPr/>
            </a:lvl1pPr>
            <a:lvl2pPr lvl="1">
              <a:spcBef>
                <a:spcPts val="0"/>
              </a:spcBef>
              <a:spcAft>
                <a:spcPts val="0"/>
              </a:spcAft>
              <a:buSzPts val="6200"/>
              <a:buNone/>
              <a:defRPr/>
            </a:lvl2pPr>
            <a:lvl3pPr lvl="2">
              <a:spcBef>
                <a:spcPts val="0"/>
              </a:spcBef>
              <a:spcAft>
                <a:spcPts val="0"/>
              </a:spcAft>
              <a:buSzPts val="6200"/>
              <a:buNone/>
              <a:defRPr/>
            </a:lvl3pPr>
            <a:lvl4pPr lvl="3">
              <a:spcBef>
                <a:spcPts val="0"/>
              </a:spcBef>
              <a:spcAft>
                <a:spcPts val="0"/>
              </a:spcAft>
              <a:buSzPts val="6200"/>
              <a:buNone/>
              <a:defRPr/>
            </a:lvl4pPr>
            <a:lvl5pPr lvl="4">
              <a:spcBef>
                <a:spcPts val="0"/>
              </a:spcBef>
              <a:spcAft>
                <a:spcPts val="0"/>
              </a:spcAft>
              <a:buSzPts val="6200"/>
              <a:buNone/>
              <a:defRPr/>
            </a:lvl5pPr>
            <a:lvl6pPr lvl="5">
              <a:spcBef>
                <a:spcPts val="0"/>
              </a:spcBef>
              <a:spcAft>
                <a:spcPts val="0"/>
              </a:spcAft>
              <a:buSzPts val="6200"/>
              <a:buNone/>
              <a:defRPr/>
            </a:lvl6pPr>
            <a:lvl7pPr lvl="6">
              <a:spcBef>
                <a:spcPts val="0"/>
              </a:spcBef>
              <a:spcAft>
                <a:spcPts val="0"/>
              </a:spcAft>
              <a:buSzPts val="6200"/>
              <a:buNone/>
              <a:defRPr/>
            </a:lvl7pPr>
            <a:lvl8pPr lvl="7">
              <a:spcBef>
                <a:spcPts val="0"/>
              </a:spcBef>
              <a:spcAft>
                <a:spcPts val="0"/>
              </a:spcAft>
              <a:buSzPts val="6200"/>
              <a:buNone/>
              <a:defRPr/>
            </a:lvl8pPr>
            <a:lvl9pPr lvl="8">
              <a:spcBef>
                <a:spcPts val="0"/>
              </a:spcBef>
              <a:spcAft>
                <a:spcPts val="0"/>
              </a:spcAft>
              <a:buSzPts val="6200"/>
              <a:buNone/>
              <a:defRPr/>
            </a:lvl9pPr>
          </a:lstStyle>
          <a:p>
            <a:endParaRPr/>
          </a:p>
        </p:txBody>
      </p:sp>
      <p:sp>
        <p:nvSpPr>
          <p:cNvPr id="32" name="Google Shape;32;p5"/>
          <p:cNvSpPr txBox="1">
            <a:spLocks noGrp="1"/>
          </p:cNvSpPr>
          <p:nvPr>
            <p:ph type="body" idx="1"/>
          </p:nvPr>
        </p:nvSpPr>
        <p:spPr>
          <a:xfrm>
            <a:off x="806441" y="3097365"/>
            <a:ext cx="8315700" cy="6401100"/>
          </a:xfrm>
          <a:prstGeom prst="rect">
            <a:avLst/>
          </a:prstGeom>
        </p:spPr>
        <p:txBody>
          <a:bodyPr spcFirstLastPara="1" wrap="square" lIns="190075" tIns="190075" rIns="190075" bIns="190075" anchor="t" anchorCtr="0">
            <a:normAutofit/>
          </a:bodyPr>
          <a:lstStyle>
            <a:lvl1pPr marL="457200" lvl="0" indent="-412750">
              <a:spcBef>
                <a:spcPts val="0"/>
              </a:spcBef>
              <a:spcAft>
                <a:spcPts val="0"/>
              </a:spcAft>
              <a:buSzPts val="2900"/>
              <a:buChar char="●"/>
              <a:defRPr sz="2900"/>
            </a:lvl1pPr>
            <a:lvl2pPr marL="914400" lvl="1" indent="-387350">
              <a:spcBef>
                <a:spcPts val="0"/>
              </a:spcBef>
              <a:spcAft>
                <a:spcPts val="0"/>
              </a:spcAft>
              <a:buSzPts val="2500"/>
              <a:buChar char="○"/>
              <a:defRPr sz="2500"/>
            </a:lvl2pPr>
            <a:lvl3pPr marL="1371600" lvl="2" indent="-387350">
              <a:spcBef>
                <a:spcPts val="0"/>
              </a:spcBef>
              <a:spcAft>
                <a:spcPts val="0"/>
              </a:spcAft>
              <a:buSzPts val="2500"/>
              <a:buChar char="■"/>
              <a:defRPr sz="2500"/>
            </a:lvl3pPr>
            <a:lvl4pPr marL="1828800" lvl="3" indent="-387350">
              <a:spcBef>
                <a:spcPts val="0"/>
              </a:spcBef>
              <a:spcAft>
                <a:spcPts val="0"/>
              </a:spcAft>
              <a:buSzPts val="2500"/>
              <a:buChar char="●"/>
              <a:defRPr sz="2500"/>
            </a:lvl4pPr>
            <a:lvl5pPr marL="2286000" lvl="4" indent="-387350">
              <a:spcBef>
                <a:spcPts val="0"/>
              </a:spcBef>
              <a:spcAft>
                <a:spcPts val="0"/>
              </a:spcAft>
              <a:buSzPts val="2500"/>
              <a:buChar char="○"/>
              <a:defRPr sz="2500"/>
            </a:lvl5pPr>
            <a:lvl6pPr marL="2743200" lvl="5" indent="-387350">
              <a:spcBef>
                <a:spcPts val="0"/>
              </a:spcBef>
              <a:spcAft>
                <a:spcPts val="0"/>
              </a:spcAft>
              <a:buSzPts val="2500"/>
              <a:buChar char="■"/>
              <a:defRPr sz="2500"/>
            </a:lvl6pPr>
            <a:lvl7pPr marL="3200400" lvl="6" indent="-387350">
              <a:spcBef>
                <a:spcPts val="0"/>
              </a:spcBef>
              <a:spcAft>
                <a:spcPts val="0"/>
              </a:spcAft>
              <a:buSzPts val="2500"/>
              <a:buChar char="●"/>
              <a:defRPr sz="2500"/>
            </a:lvl7pPr>
            <a:lvl8pPr marL="3657600" lvl="7" indent="-387350">
              <a:spcBef>
                <a:spcPts val="0"/>
              </a:spcBef>
              <a:spcAft>
                <a:spcPts val="0"/>
              </a:spcAft>
              <a:buSzPts val="2500"/>
              <a:buChar char="○"/>
              <a:defRPr sz="2500"/>
            </a:lvl8pPr>
            <a:lvl9pPr marL="4114800" lvl="8" indent="-387350">
              <a:spcBef>
                <a:spcPts val="0"/>
              </a:spcBef>
              <a:spcAft>
                <a:spcPts val="0"/>
              </a:spcAft>
              <a:buSzPts val="2500"/>
              <a:buChar char="■"/>
              <a:defRPr sz="2500"/>
            </a:lvl9pPr>
          </a:lstStyle>
          <a:p>
            <a:endParaRPr/>
          </a:p>
        </p:txBody>
      </p:sp>
      <p:sp>
        <p:nvSpPr>
          <p:cNvPr id="33" name="Google Shape;33;p5"/>
          <p:cNvSpPr txBox="1">
            <a:spLocks noGrp="1"/>
          </p:cNvSpPr>
          <p:nvPr>
            <p:ph type="body" idx="2"/>
          </p:nvPr>
        </p:nvSpPr>
        <p:spPr>
          <a:xfrm>
            <a:off x="9888100" y="3097365"/>
            <a:ext cx="8315700" cy="6401100"/>
          </a:xfrm>
          <a:prstGeom prst="rect">
            <a:avLst/>
          </a:prstGeom>
        </p:spPr>
        <p:txBody>
          <a:bodyPr spcFirstLastPara="1" wrap="square" lIns="190075" tIns="190075" rIns="190075" bIns="190075" anchor="t" anchorCtr="0">
            <a:normAutofit/>
          </a:bodyPr>
          <a:lstStyle>
            <a:lvl1pPr marL="457200" lvl="0" indent="-412750">
              <a:spcBef>
                <a:spcPts val="0"/>
              </a:spcBef>
              <a:spcAft>
                <a:spcPts val="0"/>
              </a:spcAft>
              <a:buSzPts val="2900"/>
              <a:buChar char="●"/>
              <a:defRPr sz="2900"/>
            </a:lvl1pPr>
            <a:lvl2pPr marL="914400" lvl="1" indent="-387350">
              <a:spcBef>
                <a:spcPts val="0"/>
              </a:spcBef>
              <a:spcAft>
                <a:spcPts val="0"/>
              </a:spcAft>
              <a:buSzPts val="2500"/>
              <a:buChar char="○"/>
              <a:defRPr sz="2500"/>
            </a:lvl2pPr>
            <a:lvl3pPr marL="1371600" lvl="2" indent="-387350">
              <a:spcBef>
                <a:spcPts val="0"/>
              </a:spcBef>
              <a:spcAft>
                <a:spcPts val="0"/>
              </a:spcAft>
              <a:buSzPts val="2500"/>
              <a:buChar char="■"/>
              <a:defRPr sz="2500"/>
            </a:lvl3pPr>
            <a:lvl4pPr marL="1828800" lvl="3" indent="-387350">
              <a:spcBef>
                <a:spcPts val="0"/>
              </a:spcBef>
              <a:spcAft>
                <a:spcPts val="0"/>
              </a:spcAft>
              <a:buSzPts val="2500"/>
              <a:buChar char="●"/>
              <a:defRPr sz="2500"/>
            </a:lvl4pPr>
            <a:lvl5pPr marL="2286000" lvl="4" indent="-387350">
              <a:spcBef>
                <a:spcPts val="0"/>
              </a:spcBef>
              <a:spcAft>
                <a:spcPts val="0"/>
              </a:spcAft>
              <a:buSzPts val="2500"/>
              <a:buChar char="○"/>
              <a:defRPr sz="2500"/>
            </a:lvl5pPr>
            <a:lvl6pPr marL="2743200" lvl="5" indent="-387350">
              <a:spcBef>
                <a:spcPts val="0"/>
              </a:spcBef>
              <a:spcAft>
                <a:spcPts val="0"/>
              </a:spcAft>
              <a:buSzPts val="2500"/>
              <a:buChar char="■"/>
              <a:defRPr sz="2500"/>
            </a:lvl6pPr>
            <a:lvl7pPr marL="3200400" lvl="6" indent="-387350">
              <a:spcBef>
                <a:spcPts val="0"/>
              </a:spcBef>
              <a:spcAft>
                <a:spcPts val="0"/>
              </a:spcAft>
              <a:buSzPts val="2500"/>
              <a:buChar char="●"/>
              <a:defRPr sz="2500"/>
            </a:lvl7pPr>
            <a:lvl8pPr marL="3657600" lvl="7" indent="-387350">
              <a:spcBef>
                <a:spcPts val="0"/>
              </a:spcBef>
              <a:spcAft>
                <a:spcPts val="0"/>
              </a:spcAft>
              <a:buSzPts val="2500"/>
              <a:buChar char="○"/>
              <a:defRPr sz="2500"/>
            </a:lvl8pPr>
            <a:lvl9pPr marL="4114800" lvl="8" indent="-387350">
              <a:spcBef>
                <a:spcPts val="0"/>
              </a:spcBef>
              <a:spcAft>
                <a:spcPts val="0"/>
              </a:spcAft>
              <a:buSzPts val="2500"/>
              <a:buChar char="■"/>
              <a:defRPr sz="2500"/>
            </a:lvl9pPr>
          </a:lstStyle>
          <a:p>
            <a:endParaRPr/>
          </a:p>
        </p:txBody>
      </p:sp>
      <p:sp>
        <p:nvSpPr>
          <p:cNvPr id="34" name="Google Shape;34;p5"/>
          <p:cNvSpPr txBox="1">
            <a:spLocks noGrp="1"/>
          </p:cNvSpPr>
          <p:nvPr>
            <p:ph type="sldNum" idx="12"/>
          </p:nvPr>
        </p:nvSpPr>
        <p:spPr>
          <a:xfrm>
            <a:off x="17614169" y="9694885"/>
            <a:ext cx="1140600" cy="818400"/>
          </a:xfrm>
          <a:prstGeom prst="rect">
            <a:avLst/>
          </a:prstGeom>
        </p:spPr>
        <p:txBody>
          <a:bodyPr spcFirstLastPara="1" wrap="square" lIns="190075" tIns="190075" rIns="190075" bIns="1900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806441" y="952240"/>
            <a:ext cx="17397300" cy="1426500"/>
          </a:xfrm>
          <a:prstGeom prst="rect">
            <a:avLst/>
          </a:prstGeom>
        </p:spPr>
        <p:txBody>
          <a:bodyPr spcFirstLastPara="1" wrap="square" lIns="190075" tIns="190075" rIns="190075" bIns="190075" anchor="b" anchorCtr="0">
            <a:normAutofit/>
          </a:bodyPr>
          <a:lstStyle>
            <a:lvl1pPr lvl="0">
              <a:spcBef>
                <a:spcPts val="0"/>
              </a:spcBef>
              <a:spcAft>
                <a:spcPts val="0"/>
              </a:spcAft>
              <a:buSzPts val="6200"/>
              <a:buNone/>
              <a:defRPr/>
            </a:lvl1pPr>
            <a:lvl2pPr lvl="1">
              <a:spcBef>
                <a:spcPts val="0"/>
              </a:spcBef>
              <a:spcAft>
                <a:spcPts val="0"/>
              </a:spcAft>
              <a:buSzPts val="6200"/>
              <a:buNone/>
              <a:defRPr/>
            </a:lvl2pPr>
            <a:lvl3pPr lvl="2">
              <a:spcBef>
                <a:spcPts val="0"/>
              </a:spcBef>
              <a:spcAft>
                <a:spcPts val="0"/>
              </a:spcAft>
              <a:buSzPts val="6200"/>
              <a:buNone/>
              <a:defRPr/>
            </a:lvl3pPr>
            <a:lvl4pPr lvl="3">
              <a:spcBef>
                <a:spcPts val="0"/>
              </a:spcBef>
              <a:spcAft>
                <a:spcPts val="0"/>
              </a:spcAft>
              <a:buSzPts val="6200"/>
              <a:buNone/>
              <a:defRPr/>
            </a:lvl4pPr>
            <a:lvl5pPr lvl="4">
              <a:spcBef>
                <a:spcPts val="0"/>
              </a:spcBef>
              <a:spcAft>
                <a:spcPts val="0"/>
              </a:spcAft>
              <a:buSzPts val="6200"/>
              <a:buNone/>
              <a:defRPr/>
            </a:lvl5pPr>
            <a:lvl6pPr lvl="5">
              <a:spcBef>
                <a:spcPts val="0"/>
              </a:spcBef>
              <a:spcAft>
                <a:spcPts val="0"/>
              </a:spcAft>
              <a:buSzPts val="6200"/>
              <a:buNone/>
              <a:defRPr/>
            </a:lvl6pPr>
            <a:lvl7pPr lvl="6">
              <a:spcBef>
                <a:spcPts val="0"/>
              </a:spcBef>
              <a:spcAft>
                <a:spcPts val="0"/>
              </a:spcAft>
              <a:buSzPts val="6200"/>
              <a:buNone/>
              <a:defRPr/>
            </a:lvl7pPr>
            <a:lvl8pPr lvl="7">
              <a:spcBef>
                <a:spcPts val="0"/>
              </a:spcBef>
              <a:spcAft>
                <a:spcPts val="0"/>
              </a:spcAft>
              <a:buSzPts val="6200"/>
              <a:buNone/>
              <a:defRPr/>
            </a:lvl8pPr>
            <a:lvl9pPr lvl="8">
              <a:spcBef>
                <a:spcPts val="0"/>
              </a:spcBef>
              <a:spcAft>
                <a:spcPts val="0"/>
              </a:spcAft>
              <a:buSzPts val="6200"/>
              <a:buNone/>
              <a:defRPr/>
            </a:lvl9pPr>
          </a:lstStyle>
          <a:p>
            <a:endParaRPr/>
          </a:p>
        </p:txBody>
      </p:sp>
      <p:sp>
        <p:nvSpPr>
          <p:cNvPr id="37" name="Google Shape;37;p6"/>
          <p:cNvSpPr txBox="1">
            <a:spLocks noGrp="1"/>
          </p:cNvSpPr>
          <p:nvPr>
            <p:ph type="sldNum" idx="12"/>
          </p:nvPr>
        </p:nvSpPr>
        <p:spPr>
          <a:xfrm>
            <a:off x="17614169" y="9694885"/>
            <a:ext cx="1140600" cy="818400"/>
          </a:xfrm>
          <a:prstGeom prst="rect">
            <a:avLst/>
          </a:prstGeom>
        </p:spPr>
        <p:txBody>
          <a:bodyPr spcFirstLastPara="1" wrap="square" lIns="190075" tIns="190075" rIns="190075" bIns="1900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cxnSp>
        <p:nvCxnSpPr>
          <p:cNvPr id="39" name="Google Shape;39;p7"/>
          <p:cNvCxnSpPr/>
          <p:nvPr/>
        </p:nvCxnSpPr>
        <p:spPr>
          <a:xfrm>
            <a:off x="1017080" y="2936141"/>
            <a:ext cx="689100" cy="0"/>
          </a:xfrm>
          <a:prstGeom prst="straightConnector1">
            <a:avLst/>
          </a:prstGeom>
          <a:noFill/>
          <a:ln w="38100" cap="flat" cmpd="sng">
            <a:solidFill>
              <a:schemeClr val="accent4"/>
            </a:solidFill>
            <a:prstDash val="solid"/>
            <a:round/>
            <a:headEnd type="none" w="sm" len="sm"/>
            <a:tailEnd type="none" w="sm" len="sm"/>
          </a:ln>
        </p:spPr>
      </p:cxnSp>
      <p:sp>
        <p:nvSpPr>
          <p:cNvPr id="40" name="Google Shape;40;p7"/>
          <p:cNvSpPr txBox="1">
            <a:spLocks noGrp="1"/>
          </p:cNvSpPr>
          <p:nvPr>
            <p:ph type="title"/>
          </p:nvPr>
        </p:nvSpPr>
        <p:spPr>
          <a:xfrm>
            <a:off x="806441" y="1155099"/>
            <a:ext cx="5837700" cy="1571100"/>
          </a:xfrm>
          <a:prstGeom prst="rect">
            <a:avLst/>
          </a:prstGeom>
        </p:spPr>
        <p:txBody>
          <a:bodyPr spcFirstLastPara="1" wrap="square" lIns="190075" tIns="190075" rIns="190075" bIns="190075" anchor="b" anchorCtr="0">
            <a:norm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
        <p:nvSpPr>
          <p:cNvPr id="41" name="Google Shape;41;p7"/>
          <p:cNvSpPr txBox="1">
            <a:spLocks noGrp="1"/>
          </p:cNvSpPr>
          <p:nvPr>
            <p:ph type="body" idx="1"/>
          </p:nvPr>
        </p:nvSpPr>
        <p:spPr>
          <a:xfrm>
            <a:off x="806441" y="3313998"/>
            <a:ext cx="5837700" cy="5574000"/>
          </a:xfrm>
          <a:prstGeom prst="rect">
            <a:avLst/>
          </a:prstGeom>
        </p:spPr>
        <p:txBody>
          <a:bodyPr spcFirstLastPara="1" wrap="square" lIns="190075" tIns="190075" rIns="190075" bIns="190075" anchor="t" anchorCtr="0">
            <a:normAutofit/>
          </a:bodyPr>
          <a:lstStyle>
            <a:lvl1pPr marL="457200" lvl="0" indent="-387350">
              <a:spcBef>
                <a:spcPts val="0"/>
              </a:spcBef>
              <a:spcAft>
                <a:spcPts val="0"/>
              </a:spcAft>
              <a:buSzPts val="2500"/>
              <a:buChar char="●"/>
              <a:defRPr sz="2500"/>
            </a:lvl1pPr>
            <a:lvl2pPr marL="914400" lvl="1" indent="-387350">
              <a:spcBef>
                <a:spcPts val="0"/>
              </a:spcBef>
              <a:spcAft>
                <a:spcPts val="0"/>
              </a:spcAft>
              <a:buSzPts val="2500"/>
              <a:buChar char="○"/>
              <a:defRPr sz="2500"/>
            </a:lvl2pPr>
            <a:lvl3pPr marL="1371600" lvl="2" indent="-387350">
              <a:spcBef>
                <a:spcPts val="0"/>
              </a:spcBef>
              <a:spcAft>
                <a:spcPts val="0"/>
              </a:spcAft>
              <a:buSzPts val="2500"/>
              <a:buChar char="■"/>
              <a:defRPr sz="2500"/>
            </a:lvl3pPr>
            <a:lvl4pPr marL="1828800" lvl="3" indent="-387350">
              <a:spcBef>
                <a:spcPts val="0"/>
              </a:spcBef>
              <a:spcAft>
                <a:spcPts val="0"/>
              </a:spcAft>
              <a:buSzPts val="2500"/>
              <a:buChar char="●"/>
              <a:defRPr sz="2500"/>
            </a:lvl4pPr>
            <a:lvl5pPr marL="2286000" lvl="4" indent="-387350">
              <a:spcBef>
                <a:spcPts val="0"/>
              </a:spcBef>
              <a:spcAft>
                <a:spcPts val="0"/>
              </a:spcAft>
              <a:buSzPts val="2500"/>
              <a:buChar char="○"/>
              <a:defRPr sz="2500"/>
            </a:lvl5pPr>
            <a:lvl6pPr marL="2743200" lvl="5" indent="-387350">
              <a:spcBef>
                <a:spcPts val="0"/>
              </a:spcBef>
              <a:spcAft>
                <a:spcPts val="0"/>
              </a:spcAft>
              <a:buSzPts val="2500"/>
              <a:buChar char="■"/>
              <a:defRPr sz="2500"/>
            </a:lvl6pPr>
            <a:lvl7pPr marL="3200400" lvl="6" indent="-387350">
              <a:spcBef>
                <a:spcPts val="0"/>
              </a:spcBef>
              <a:spcAft>
                <a:spcPts val="0"/>
              </a:spcAft>
              <a:buSzPts val="2500"/>
              <a:buChar char="●"/>
              <a:defRPr sz="2500"/>
            </a:lvl7pPr>
            <a:lvl8pPr marL="3657600" lvl="7" indent="-387350">
              <a:spcBef>
                <a:spcPts val="0"/>
              </a:spcBef>
              <a:spcAft>
                <a:spcPts val="0"/>
              </a:spcAft>
              <a:buSzPts val="2500"/>
              <a:buChar char="○"/>
              <a:defRPr sz="2500"/>
            </a:lvl8pPr>
            <a:lvl9pPr marL="4114800" lvl="8" indent="-387350">
              <a:spcBef>
                <a:spcPts val="0"/>
              </a:spcBef>
              <a:spcAft>
                <a:spcPts val="0"/>
              </a:spcAft>
              <a:buSzPts val="2500"/>
              <a:buChar char="■"/>
              <a:defRPr sz="2500"/>
            </a:lvl9pPr>
          </a:lstStyle>
          <a:p>
            <a:endParaRPr/>
          </a:p>
        </p:txBody>
      </p:sp>
      <p:sp>
        <p:nvSpPr>
          <p:cNvPr id="42" name="Google Shape;42;p7"/>
          <p:cNvSpPr txBox="1">
            <a:spLocks noGrp="1"/>
          </p:cNvSpPr>
          <p:nvPr>
            <p:ph type="sldNum" idx="12"/>
          </p:nvPr>
        </p:nvSpPr>
        <p:spPr>
          <a:xfrm>
            <a:off x="17614169" y="9694885"/>
            <a:ext cx="1140600" cy="818400"/>
          </a:xfrm>
          <a:prstGeom prst="rect">
            <a:avLst/>
          </a:prstGeom>
        </p:spPr>
        <p:txBody>
          <a:bodyPr spcFirstLastPara="1" wrap="square" lIns="190075" tIns="190075" rIns="190075" bIns="1900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1019226" y="1094288"/>
            <a:ext cx="11681100" cy="8504700"/>
          </a:xfrm>
          <a:prstGeom prst="rect">
            <a:avLst/>
          </a:prstGeom>
        </p:spPr>
        <p:txBody>
          <a:bodyPr spcFirstLastPara="1" wrap="square" lIns="190075" tIns="190075" rIns="190075" bIns="190075" anchor="ctr" anchorCtr="0">
            <a:normAutofit/>
          </a:bodyPr>
          <a:lstStyle>
            <a:lvl1pPr lvl="0">
              <a:spcBef>
                <a:spcPts val="0"/>
              </a:spcBef>
              <a:spcAft>
                <a:spcPts val="0"/>
              </a:spcAft>
              <a:buSzPts val="10000"/>
              <a:buNone/>
              <a:defRPr sz="10000"/>
            </a:lvl1pPr>
            <a:lvl2pPr lvl="1">
              <a:spcBef>
                <a:spcPts val="0"/>
              </a:spcBef>
              <a:spcAft>
                <a:spcPts val="0"/>
              </a:spcAft>
              <a:buSzPts val="10000"/>
              <a:buNone/>
              <a:defRPr sz="10000"/>
            </a:lvl2pPr>
            <a:lvl3pPr lvl="2">
              <a:spcBef>
                <a:spcPts val="0"/>
              </a:spcBef>
              <a:spcAft>
                <a:spcPts val="0"/>
              </a:spcAft>
              <a:buSzPts val="10000"/>
              <a:buNone/>
              <a:defRPr sz="10000"/>
            </a:lvl3pPr>
            <a:lvl4pPr lvl="3">
              <a:spcBef>
                <a:spcPts val="0"/>
              </a:spcBef>
              <a:spcAft>
                <a:spcPts val="0"/>
              </a:spcAft>
              <a:buSzPts val="10000"/>
              <a:buNone/>
              <a:defRPr sz="10000"/>
            </a:lvl4pPr>
            <a:lvl5pPr lvl="4">
              <a:spcBef>
                <a:spcPts val="0"/>
              </a:spcBef>
              <a:spcAft>
                <a:spcPts val="0"/>
              </a:spcAft>
              <a:buSzPts val="10000"/>
              <a:buNone/>
              <a:defRPr sz="10000"/>
            </a:lvl5pPr>
            <a:lvl6pPr lvl="5">
              <a:spcBef>
                <a:spcPts val="0"/>
              </a:spcBef>
              <a:spcAft>
                <a:spcPts val="0"/>
              </a:spcAft>
              <a:buSzPts val="10000"/>
              <a:buNone/>
              <a:defRPr sz="10000"/>
            </a:lvl6pPr>
            <a:lvl7pPr lvl="6">
              <a:spcBef>
                <a:spcPts val="0"/>
              </a:spcBef>
              <a:spcAft>
                <a:spcPts val="0"/>
              </a:spcAft>
              <a:buSzPts val="10000"/>
              <a:buNone/>
              <a:defRPr sz="10000"/>
            </a:lvl7pPr>
            <a:lvl8pPr lvl="7">
              <a:spcBef>
                <a:spcPts val="0"/>
              </a:spcBef>
              <a:spcAft>
                <a:spcPts val="0"/>
              </a:spcAft>
              <a:buSzPts val="10000"/>
              <a:buNone/>
              <a:defRPr sz="10000"/>
            </a:lvl8pPr>
            <a:lvl9pPr lvl="8">
              <a:spcBef>
                <a:spcPts val="0"/>
              </a:spcBef>
              <a:spcAft>
                <a:spcPts val="0"/>
              </a:spcAft>
              <a:buSzPts val="10000"/>
              <a:buNone/>
              <a:defRPr sz="10000"/>
            </a:lvl9pPr>
          </a:lstStyle>
          <a:p>
            <a:endParaRPr/>
          </a:p>
        </p:txBody>
      </p:sp>
      <p:sp>
        <p:nvSpPr>
          <p:cNvPr id="45" name="Google Shape;45;p8"/>
          <p:cNvSpPr txBox="1">
            <a:spLocks noGrp="1"/>
          </p:cNvSpPr>
          <p:nvPr>
            <p:ph type="sldNum" idx="12"/>
          </p:nvPr>
        </p:nvSpPr>
        <p:spPr>
          <a:xfrm>
            <a:off x="17614169" y="9694885"/>
            <a:ext cx="1140600" cy="818400"/>
          </a:xfrm>
          <a:prstGeom prst="rect">
            <a:avLst/>
          </a:prstGeom>
        </p:spPr>
        <p:txBody>
          <a:bodyPr spcFirstLastPara="1" wrap="square" lIns="190075" tIns="190075" rIns="190075" bIns="1900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a:off x="9505150" y="-156"/>
            <a:ext cx="9505200" cy="10693500"/>
          </a:xfrm>
          <a:prstGeom prst="rect">
            <a:avLst/>
          </a:prstGeom>
          <a:solidFill>
            <a:schemeClr val="dk2"/>
          </a:solidFill>
          <a:ln>
            <a:noFill/>
          </a:ln>
        </p:spPr>
        <p:txBody>
          <a:bodyPr spcFirstLastPara="1" wrap="square" lIns="190075" tIns="190075" rIns="190075" bIns="190075" anchor="ctr" anchorCtr="0">
            <a:noAutofit/>
          </a:bodyPr>
          <a:lstStyle/>
          <a:p>
            <a:pPr marL="0" lvl="0" indent="0" algn="l" rtl="0">
              <a:spcBef>
                <a:spcPts val="0"/>
              </a:spcBef>
              <a:spcAft>
                <a:spcPts val="0"/>
              </a:spcAft>
              <a:buNone/>
            </a:pPr>
            <a:endParaRPr/>
          </a:p>
        </p:txBody>
      </p:sp>
      <p:cxnSp>
        <p:nvCxnSpPr>
          <p:cNvPr id="48" name="Google Shape;48;p9"/>
          <p:cNvCxnSpPr/>
          <p:nvPr/>
        </p:nvCxnSpPr>
        <p:spPr>
          <a:xfrm>
            <a:off x="10456653" y="9346206"/>
            <a:ext cx="1124400" cy="0"/>
          </a:xfrm>
          <a:prstGeom prst="straightConnector1">
            <a:avLst/>
          </a:prstGeom>
          <a:noFill/>
          <a:ln w="38100" cap="flat" cmpd="sng">
            <a:solidFill>
              <a:schemeClr val="accent5"/>
            </a:solidFill>
            <a:prstDash val="solid"/>
            <a:round/>
            <a:headEnd type="none" w="sm" len="sm"/>
            <a:tailEnd type="none" w="sm" len="sm"/>
          </a:ln>
        </p:spPr>
      </p:cxnSp>
      <p:sp>
        <p:nvSpPr>
          <p:cNvPr id="49" name="Google Shape;49;p9"/>
          <p:cNvSpPr txBox="1">
            <a:spLocks noGrp="1"/>
          </p:cNvSpPr>
          <p:nvPr>
            <p:ph type="title"/>
          </p:nvPr>
        </p:nvSpPr>
        <p:spPr>
          <a:xfrm>
            <a:off x="551972" y="2513682"/>
            <a:ext cx="8409900" cy="3131700"/>
          </a:xfrm>
          <a:prstGeom prst="rect">
            <a:avLst/>
          </a:prstGeom>
        </p:spPr>
        <p:txBody>
          <a:bodyPr spcFirstLastPara="1" wrap="square" lIns="190075" tIns="190075" rIns="190075" bIns="190075" anchor="b" anchorCtr="0">
            <a:normAutofit/>
          </a:bodyPr>
          <a:lstStyle>
            <a:lvl1pPr lvl="0" algn="ctr">
              <a:spcBef>
                <a:spcPts val="0"/>
              </a:spcBef>
              <a:spcAft>
                <a:spcPts val="0"/>
              </a:spcAft>
              <a:buSzPts val="7900"/>
              <a:buNone/>
              <a:defRPr sz="7900"/>
            </a:lvl1pPr>
            <a:lvl2pPr lvl="1" algn="ctr">
              <a:spcBef>
                <a:spcPts val="0"/>
              </a:spcBef>
              <a:spcAft>
                <a:spcPts val="0"/>
              </a:spcAft>
              <a:buSzPts val="7900"/>
              <a:buNone/>
              <a:defRPr sz="7900"/>
            </a:lvl2pPr>
            <a:lvl3pPr lvl="2" algn="ctr">
              <a:spcBef>
                <a:spcPts val="0"/>
              </a:spcBef>
              <a:spcAft>
                <a:spcPts val="0"/>
              </a:spcAft>
              <a:buSzPts val="7900"/>
              <a:buNone/>
              <a:defRPr sz="7900"/>
            </a:lvl3pPr>
            <a:lvl4pPr lvl="3" algn="ctr">
              <a:spcBef>
                <a:spcPts val="0"/>
              </a:spcBef>
              <a:spcAft>
                <a:spcPts val="0"/>
              </a:spcAft>
              <a:buSzPts val="7900"/>
              <a:buNone/>
              <a:defRPr sz="7900"/>
            </a:lvl4pPr>
            <a:lvl5pPr lvl="4" algn="ctr">
              <a:spcBef>
                <a:spcPts val="0"/>
              </a:spcBef>
              <a:spcAft>
                <a:spcPts val="0"/>
              </a:spcAft>
              <a:buSzPts val="7900"/>
              <a:buNone/>
              <a:defRPr sz="7900"/>
            </a:lvl5pPr>
            <a:lvl6pPr lvl="5" algn="ctr">
              <a:spcBef>
                <a:spcPts val="0"/>
              </a:spcBef>
              <a:spcAft>
                <a:spcPts val="0"/>
              </a:spcAft>
              <a:buSzPts val="7900"/>
              <a:buNone/>
              <a:defRPr sz="7900"/>
            </a:lvl6pPr>
            <a:lvl7pPr lvl="6" algn="ctr">
              <a:spcBef>
                <a:spcPts val="0"/>
              </a:spcBef>
              <a:spcAft>
                <a:spcPts val="0"/>
              </a:spcAft>
              <a:buSzPts val="7900"/>
              <a:buNone/>
              <a:defRPr sz="7900"/>
            </a:lvl7pPr>
            <a:lvl8pPr lvl="7" algn="ctr">
              <a:spcBef>
                <a:spcPts val="0"/>
              </a:spcBef>
              <a:spcAft>
                <a:spcPts val="0"/>
              </a:spcAft>
              <a:buSzPts val="7900"/>
              <a:buNone/>
              <a:defRPr sz="7900"/>
            </a:lvl8pPr>
            <a:lvl9pPr lvl="8" algn="ctr">
              <a:spcBef>
                <a:spcPts val="0"/>
              </a:spcBef>
              <a:spcAft>
                <a:spcPts val="0"/>
              </a:spcAft>
              <a:buSzPts val="7900"/>
              <a:buNone/>
              <a:defRPr sz="7900"/>
            </a:lvl9pPr>
          </a:lstStyle>
          <a:p>
            <a:endParaRPr/>
          </a:p>
        </p:txBody>
      </p:sp>
      <p:sp>
        <p:nvSpPr>
          <p:cNvPr id="50" name="Google Shape;50;p9"/>
          <p:cNvSpPr txBox="1">
            <a:spLocks noGrp="1"/>
          </p:cNvSpPr>
          <p:nvPr>
            <p:ph type="subTitle" idx="1"/>
          </p:nvPr>
        </p:nvSpPr>
        <p:spPr>
          <a:xfrm>
            <a:off x="551972" y="5756787"/>
            <a:ext cx="8409900" cy="2797200"/>
          </a:xfrm>
          <a:prstGeom prst="rect">
            <a:avLst/>
          </a:prstGeom>
        </p:spPr>
        <p:txBody>
          <a:bodyPr spcFirstLastPara="1" wrap="square" lIns="190075" tIns="190075" rIns="190075" bIns="190075" anchor="t" anchorCtr="0">
            <a:normAutofit/>
          </a:bodyPr>
          <a:lstStyle>
            <a:lvl1pPr lvl="0" algn="ctr">
              <a:lnSpc>
                <a:spcPct val="100000"/>
              </a:lnSpc>
              <a:spcBef>
                <a:spcPts val="0"/>
              </a:spcBef>
              <a:spcAft>
                <a:spcPts val="0"/>
              </a:spcAft>
              <a:buClr>
                <a:schemeClr val="accent5"/>
              </a:buClr>
              <a:buSzPts val="4400"/>
              <a:buNone/>
              <a:defRPr sz="4400">
                <a:solidFill>
                  <a:schemeClr val="accent5"/>
                </a:solidFill>
              </a:defRPr>
            </a:lvl1pPr>
            <a:lvl2pPr lvl="1" algn="ctr">
              <a:lnSpc>
                <a:spcPct val="100000"/>
              </a:lnSpc>
              <a:spcBef>
                <a:spcPts val="0"/>
              </a:spcBef>
              <a:spcAft>
                <a:spcPts val="0"/>
              </a:spcAft>
              <a:buClr>
                <a:schemeClr val="accent5"/>
              </a:buClr>
              <a:buSzPts val="4400"/>
              <a:buNone/>
              <a:defRPr sz="4400">
                <a:solidFill>
                  <a:schemeClr val="accent5"/>
                </a:solidFill>
              </a:defRPr>
            </a:lvl2pPr>
            <a:lvl3pPr lvl="2" algn="ctr">
              <a:lnSpc>
                <a:spcPct val="100000"/>
              </a:lnSpc>
              <a:spcBef>
                <a:spcPts val="0"/>
              </a:spcBef>
              <a:spcAft>
                <a:spcPts val="0"/>
              </a:spcAft>
              <a:buClr>
                <a:schemeClr val="accent5"/>
              </a:buClr>
              <a:buSzPts val="4400"/>
              <a:buNone/>
              <a:defRPr sz="4400">
                <a:solidFill>
                  <a:schemeClr val="accent5"/>
                </a:solidFill>
              </a:defRPr>
            </a:lvl3pPr>
            <a:lvl4pPr lvl="3" algn="ctr">
              <a:lnSpc>
                <a:spcPct val="100000"/>
              </a:lnSpc>
              <a:spcBef>
                <a:spcPts val="0"/>
              </a:spcBef>
              <a:spcAft>
                <a:spcPts val="0"/>
              </a:spcAft>
              <a:buClr>
                <a:schemeClr val="accent5"/>
              </a:buClr>
              <a:buSzPts val="4400"/>
              <a:buNone/>
              <a:defRPr sz="4400">
                <a:solidFill>
                  <a:schemeClr val="accent5"/>
                </a:solidFill>
              </a:defRPr>
            </a:lvl4pPr>
            <a:lvl5pPr lvl="4" algn="ctr">
              <a:lnSpc>
                <a:spcPct val="100000"/>
              </a:lnSpc>
              <a:spcBef>
                <a:spcPts val="0"/>
              </a:spcBef>
              <a:spcAft>
                <a:spcPts val="0"/>
              </a:spcAft>
              <a:buClr>
                <a:schemeClr val="accent5"/>
              </a:buClr>
              <a:buSzPts val="4400"/>
              <a:buNone/>
              <a:defRPr sz="4400">
                <a:solidFill>
                  <a:schemeClr val="accent5"/>
                </a:solidFill>
              </a:defRPr>
            </a:lvl5pPr>
            <a:lvl6pPr lvl="5" algn="ctr">
              <a:lnSpc>
                <a:spcPct val="100000"/>
              </a:lnSpc>
              <a:spcBef>
                <a:spcPts val="0"/>
              </a:spcBef>
              <a:spcAft>
                <a:spcPts val="0"/>
              </a:spcAft>
              <a:buClr>
                <a:schemeClr val="accent5"/>
              </a:buClr>
              <a:buSzPts val="4400"/>
              <a:buNone/>
              <a:defRPr sz="4400">
                <a:solidFill>
                  <a:schemeClr val="accent5"/>
                </a:solidFill>
              </a:defRPr>
            </a:lvl6pPr>
            <a:lvl7pPr lvl="6" algn="ctr">
              <a:lnSpc>
                <a:spcPct val="100000"/>
              </a:lnSpc>
              <a:spcBef>
                <a:spcPts val="0"/>
              </a:spcBef>
              <a:spcAft>
                <a:spcPts val="0"/>
              </a:spcAft>
              <a:buClr>
                <a:schemeClr val="accent5"/>
              </a:buClr>
              <a:buSzPts val="4400"/>
              <a:buNone/>
              <a:defRPr sz="4400">
                <a:solidFill>
                  <a:schemeClr val="accent5"/>
                </a:solidFill>
              </a:defRPr>
            </a:lvl7pPr>
            <a:lvl8pPr lvl="7" algn="ctr">
              <a:lnSpc>
                <a:spcPct val="100000"/>
              </a:lnSpc>
              <a:spcBef>
                <a:spcPts val="0"/>
              </a:spcBef>
              <a:spcAft>
                <a:spcPts val="0"/>
              </a:spcAft>
              <a:buClr>
                <a:schemeClr val="accent5"/>
              </a:buClr>
              <a:buSzPts val="4400"/>
              <a:buNone/>
              <a:defRPr sz="4400">
                <a:solidFill>
                  <a:schemeClr val="accent5"/>
                </a:solidFill>
              </a:defRPr>
            </a:lvl8pPr>
            <a:lvl9pPr lvl="8" algn="ctr">
              <a:lnSpc>
                <a:spcPct val="100000"/>
              </a:lnSpc>
              <a:spcBef>
                <a:spcPts val="0"/>
              </a:spcBef>
              <a:spcAft>
                <a:spcPts val="0"/>
              </a:spcAft>
              <a:buClr>
                <a:schemeClr val="accent5"/>
              </a:buClr>
              <a:buSzPts val="4400"/>
              <a:buNone/>
              <a:defRPr sz="4400">
                <a:solidFill>
                  <a:schemeClr val="accent5"/>
                </a:solidFill>
              </a:defRPr>
            </a:lvl9pPr>
          </a:lstStyle>
          <a:p>
            <a:endParaRPr/>
          </a:p>
        </p:txBody>
      </p:sp>
      <p:sp>
        <p:nvSpPr>
          <p:cNvPr id="51" name="Google Shape;51;p9"/>
          <p:cNvSpPr txBox="1">
            <a:spLocks noGrp="1"/>
          </p:cNvSpPr>
          <p:nvPr>
            <p:ph type="body" idx="2"/>
          </p:nvPr>
        </p:nvSpPr>
        <p:spPr>
          <a:xfrm>
            <a:off x="10269179" y="1505621"/>
            <a:ext cx="7977000" cy="7682100"/>
          </a:xfrm>
          <a:prstGeom prst="rect">
            <a:avLst/>
          </a:prstGeom>
        </p:spPr>
        <p:txBody>
          <a:bodyPr spcFirstLastPara="1" wrap="square" lIns="190075" tIns="190075" rIns="190075" bIns="190075" anchor="ctr" anchorCtr="0">
            <a:normAutofit/>
          </a:bodyPr>
          <a:lstStyle>
            <a:lvl1pPr marL="457200" lvl="0" indent="-463550">
              <a:spcBef>
                <a:spcPts val="0"/>
              </a:spcBef>
              <a:spcAft>
                <a:spcPts val="0"/>
              </a:spcAft>
              <a:buSzPts val="3700"/>
              <a:buChar char="●"/>
              <a:defRPr/>
            </a:lvl1pPr>
            <a:lvl2pPr marL="914400" lvl="1" indent="-412750">
              <a:spcBef>
                <a:spcPts val="0"/>
              </a:spcBef>
              <a:spcAft>
                <a:spcPts val="0"/>
              </a:spcAft>
              <a:buSzPts val="2900"/>
              <a:buChar char="○"/>
              <a:defRPr/>
            </a:lvl2pPr>
            <a:lvl3pPr marL="1371600" lvl="2" indent="-412750">
              <a:spcBef>
                <a:spcPts val="0"/>
              </a:spcBef>
              <a:spcAft>
                <a:spcPts val="0"/>
              </a:spcAft>
              <a:buSzPts val="2900"/>
              <a:buChar char="■"/>
              <a:defRPr/>
            </a:lvl3pPr>
            <a:lvl4pPr marL="1828800" lvl="3" indent="-412750">
              <a:spcBef>
                <a:spcPts val="0"/>
              </a:spcBef>
              <a:spcAft>
                <a:spcPts val="0"/>
              </a:spcAft>
              <a:buSzPts val="2900"/>
              <a:buChar char="●"/>
              <a:defRPr/>
            </a:lvl4pPr>
            <a:lvl5pPr marL="2286000" lvl="4" indent="-412750">
              <a:spcBef>
                <a:spcPts val="0"/>
              </a:spcBef>
              <a:spcAft>
                <a:spcPts val="0"/>
              </a:spcAft>
              <a:buSzPts val="2900"/>
              <a:buChar char="○"/>
              <a:defRPr/>
            </a:lvl5pPr>
            <a:lvl6pPr marL="2743200" lvl="5" indent="-412750">
              <a:spcBef>
                <a:spcPts val="0"/>
              </a:spcBef>
              <a:spcAft>
                <a:spcPts val="0"/>
              </a:spcAft>
              <a:buSzPts val="2900"/>
              <a:buChar char="■"/>
              <a:defRPr/>
            </a:lvl6pPr>
            <a:lvl7pPr marL="3200400" lvl="6" indent="-412750">
              <a:spcBef>
                <a:spcPts val="0"/>
              </a:spcBef>
              <a:spcAft>
                <a:spcPts val="0"/>
              </a:spcAft>
              <a:buSzPts val="2900"/>
              <a:buChar char="●"/>
              <a:defRPr/>
            </a:lvl7pPr>
            <a:lvl8pPr marL="3657600" lvl="7" indent="-412750">
              <a:spcBef>
                <a:spcPts val="0"/>
              </a:spcBef>
              <a:spcAft>
                <a:spcPts val="0"/>
              </a:spcAft>
              <a:buSzPts val="2900"/>
              <a:buChar char="○"/>
              <a:defRPr/>
            </a:lvl8pPr>
            <a:lvl9pPr marL="4114800" lvl="8" indent="-412750">
              <a:spcBef>
                <a:spcPts val="0"/>
              </a:spcBef>
              <a:spcAft>
                <a:spcPts val="0"/>
              </a:spcAft>
              <a:buSzPts val="2900"/>
              <a:buChar char="■"/>
              <a:defRPr/>
            </a:lvl9pPr>
          </a:lstStyle>
          <a:p>
            <a:endParaRPr/>
          </a:p>
        </p:txBody>
      </p:sp>
      <p:sp>
        <p:nvSpPr>
          <p:cNvPr id="52" name="Google Shape;52;p9"/>
          <p:cNvSpPr txBox="1">
            <a:spLocks noGrp="1"/>
          </p:cNvSpPr>
          <p:nvPr>
            <p:ph type="sldNum" idx="12"/>
          </p:nvPr>
        </p:nvSpPr>
        <p:spPr>
          <a:xfrm>
            <a:off x="17614169" y="9694885"/>
            <a:ext cx="1140600" cy="818400"/>
          </a:xfrm>
          <a:prstGeom prst="rect">
            <a:avLst/>
          </a:prstGeom>
        </p:spPr>
        <p:txBody>
          <a:bodyPr spcFirstLastPara="1" wrap="square" lIns="190075" tIns="190075" rIns="190075" bIns="1900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a:spLocks noGrp="1"/>
          </p:cNvSpPr>
          <p:nvPr>
            <p:ph type="body" idx="1"/>
          </p:nvPr>
        </p:nvSpPr>
        <p:spPr>
          <a:xfrm>
            <a:off x="664238" y="8801967"/>
            <a:ext cx="12471600" cy="1245000"/>
          </a:xfrm>
          <a:prstGeom prst="rect">
            <a:avLst/>
          </a:prstGeom>
        </p:spPr>
        <p:txBody>
          <a:bodyPr spcFirstLastPara="1" wrap="square" lIns="190075" tIns="190075" rIns="190075" bIns="190075" anchor="ctr" anchorCtr="0">
            <a:normAutofit/>
          </a:bodyPr>
          <a:lstStyle>
            <a:lvl1pPr marL="457200" lvl="0" indent="-228600">
              <a:lnSpc>
                <a:spcPct val="100000"/>
              </a:lnSpc>
              <a:spcBef>
                <a:spcPts val="0"/>
              </a:spcBef>
              <a:spcAft>
                <a:spcPts val="0"/>
              </a:spcAft>
              <a:buSzPts val="3700"/>
              <a:buFont typeface="Roboto Slab"/>
              <a:buNone/>
              <a:defRPr>
                <a:latin typeface="Roboto Slab"/>
                <a:ea typeface="Roboto Slab"/>
                <a:cs typeface="Roboto Slab"/>
                <a:sym typeface="Roboto Slab"/>
              </a:defRPr>
            </a:lvl1pPr>
          </a:lstStyle>
          <a:p>
            <a:endParaRPr/>
          </a:p>
        </p:txBody>
      </p:sp>
      <p:sp>
        <p:nvSpPr>
          <p:cNvPr id="55" name="Google Shape;55;p10"/>
          <p:cNvSpPr txBox="1">
            <a:spLocks noGrp="1"/>
          </p:cNvSpPr>
          <p:nvPr>
            <p:ph type="sldNum" idx="12"/>
          </p:nvPr>
        </p:nvSpPr>
        <p:spPr>
          <a:xfrm>
            <a:off x="17614169" y="9694885"/>
            <a:ext cx="1140600" cy="818400"/>
          </a:xfrm>
          <a:prstGeom prst="rect">
            <a:avLst/>
          </a:prstGeom>
        </p:spPr>
        <p:txBody>
          <a:bodyPr spcFirstLastPara="1" wrap="square" lIns="190075" tIns="190075" rIns="190075" bIns="1900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06441" y="952240"/>
            <a:ext cx="17397300" cy="1426500"/>
          </a:xfrm>
          <a:prstGeom prst="rect">
            <a:avLst/>
          </a:prstGeom>
          <a:noFill/>
          <a:ln>
            <a:noFill/>
          </a:ln>
        </p:spPr>
        <p:txBody>
          <a:bodyPr spcFirstLastPara="1" wrap="square" lIns="190075" tIns="190075" rIns="190075" bIns="190075" anchor="b" anchorCtr="0">
            <a:normAutofit/>
          </a:bodyPr>
          <a:lstStyle>
            <a:lvl1pPr lvl="0">
              <a:spcBef>
                <a:spcPts val="0"/>
              </a:spcBef>
              <a:spcAft>
                <a:spcPts val="0"/>
              </a:spcAft>
              <a:buClr>
                <a:schemeClr val="dk1"/>
              </a:buClr>
              <a:buSzPts val="6200"/>
              <a:buFont typeface="Roboto Slab"/>
              <a:buNone/>
              <a:defRPr sz="6200">
                <a:solidFill>
                  <a:schemeClr val="dk1"/>
                </a:solidFill>
                <a:latin typeface="Roboto Slab"/>
                <a:ea typeface="Roboto Slab"/>
                <a:cs typeface="Roboto Slab"/>
                <a:sym typeface="Roboto Slab"/>
              </a:defRPr>
            </a:lvl1pPr>
            <a:lvl2pPr lvl="1">
              <a:spcBef>
                <a:spcPts val="0"/>
              </a:spcBef>
              <a:spcAft>
                <a:spcPts val="0"/>
              </a:spcAft>
              <a:buClr>
                <a:schemeClr val="dk1"/>
              </a:buClr>
              <a:buSzPts val="6200"/>
              <a:buFont typeface="Roboto Slab"/>
              <a:buNone/>
              <a:defRPr sz="6200">
                <a:solidFill>
                  <a:schemeClr val="dk1"/>
                </a:solidFill>
                <a:latin typeface="Roboto Slab"/>
                <a:ea typeface="Roboto Slab"/>
                <a:cs typeface="Roboto Slab"/>
                <a:sym typeface="Roboto Slab"/>
              </a:defRPr>
            </a:lvl2pPr>
            <a:lvl3pPr lvl="2">
              <a:spcBef>
                <a:spcPts val="0"/>
              </a:spcBef>
              <a:spcAft>
                <a:spcPts val="0"/>
              </a:spcAft>
              <a:buClr>
                <a:schemeClr val="dk1"/>
              </a:buClr>
              <a:buSzPts val="6200"/>
              <a:buFont typeface="Roboto Slab"/>
              <a:buNone/>
              <a:defRPr sz="6200">
                <a:solidFill>
                  <a:schemeClr val="dk1"/>
                </a:solidFill>
                <a:latin typeface="Roboto Slab"/>
                <a:ea typeface="Roboto Slab"/>
                <a:cs typeface="Roboto Slab"/>
                <a:sym typeface="Roboto Slab"/>
              </a:defRPr>
            </a:lvl3pPr>
            <a:lvl4pPr lvl="3">
              <a:spcBef>
                <a:spcPts val="0"/>
              </a:spcBef>
              <a:spcAft>
                <a:spcPts val="0"/>
              </a:spcAft>
              <a:buClr>
                <a:schemeClr val="dk1"/>
              </a:buClr>
              <a:buSzPts val="6200"/>
              <a:buFont typeface="Roboto Slab"/>
              <a:buNone/>
              <a:defRPr sz="6200">
                <a:solidFill>
                  <a:schemeClr val="dk1"/>
                </a:solidFill>
                <a:latin typeface="Roboto Slab"/>
                <a:ea typeface="Roboto Slab"/>
                <a:cs typeface="Roboto Slab"/>
                <a:sym typeface="Roboto Slab"/>
              </a:defRPr>
            </a:lvl4pPr>
            <a:lvl5pPr lvl="4">
              <a:spcBef>
                <a:spcPts val="0"/>
              </a:spcBef>
              <a:spcAft>
                <a:spcPts val="0"/>
              </a:spcAft>
              <a:buClr>
                <a:schemeClr val="dk1"/>
              </a:buClr>
              <a:buSzPts val="6200"/>
              <a:buFont typeface="Roboto Slab"/>
              <a:buNone/>
              <a:defRPr sz="6200">
                <a:solidFill>
                  <a:schemeClr val="dk1"/>
                </a:solidFill>
                <a:latin typeface="Roboto Slab"/>
                <a:ea typeface="Roboto Slab"/>
                <a:cs typeface="Roboto Slab"/>
                <a:sym typeface="Roboto Slab"/>
              </a:defRPr>
            </a:lvl5pPr>
            <a:lvl6pPr lvl="5">
              <a:spcBef>
                <a:spcPts val="0"/>
              </a:spcBef>
              <a:spcAft>
                <a:spcPts val="0"/>
              </a:spcAft>
              <a:buClr>
                <a:schemeClr val="dk1"/>
              </a:buClr>
              <a:buSzPts val="6200"/>
              <a:buFont typeface="Roboto Slab"/>
              <a:buNone/>
              <a:defRPr sz="6200">
                <a:solidFill>
                  <a:schemeClr val="dk1"/>
                </a:solidFill>
                <a:latin typeface="Roboto Slab"/>
                <a:ea typeface="Roboto Slab"/>
                <a:cs typeface="Roboto Slab"/>
                <a:sym typeface="Roboto Slab"/>
              </a:defRPr>
            </a:lvl6pPr>
            <a:lvl7pPr lvl="6">
              <a:spcBef>
                <a:spcPts val="0"/>
              </a:spcBef>
              <a:spcAft>
                <a:spcPts val="0"/>
              </a:spcAft>
              <a:buClr>
                <a:schemeClr val="dk1"/>
              </a:buClr>
              <a:buSzPts val="6200"/>
              <a:buFont typeface="Roboto Slab"/>
              <a:buNone/>
              <a:defRPr sz="6200">
                <a:solidFill>
                  <a:schemeClr val="dk1"/>
                </a:solidFill>
                <a:latin typeface="Roboto Slab"/>
                <a:ea typeface="Roboto Slab"/>
                <a:cs typeface="Roboto Slab"/>
                <a:sym typeface="Roboto Slab"/>
              </a:defRPr>
            </a:lvl7pPr>
            <a:lvl8pPr lvl="7">
              <a:spcBef>
                <a:spcPts val="0"/>
              </a:spcBef>
              <a:spcAft>
                <a:spcPts val="0"/>
              </a:spcAft>
              <a:buClr>
                <a:schemeClr val="dk1"/>
              </a:buClr>
              <a:buSzPts val="6200"/>
              <a:buFont typeface="Roboto Slab"/>
              <a:buNone/>
              <a:defRPr sz="6200">
                <a:solidFill>
                  <a:schemeClr val="dk1"/>
                </a:solidFill>
                <a:latin typeface="Roboto Slab"/>
                <a:ea typeface="Roboto Slab"/>
                <a:cs typeface="Roboto Slab"/>
                <a:sym typeface="Roboto Slab"/>
              </a:defRPr>
            </a:lvl8pPr>
            <a:lvl9pPr lvl="8">
              <a:spcBef>
                <a:spcPts val="0"/>
              </a:spcBef>
              <a:spcAft>
                <a:spcPts val="0"/>
              </a:spcAft>
              <a:buClr>
                <a:schemeClr val="dk1"/>
              </a:buClr>
              <a:buSzPts val="6200"/>
              <a:buFont typeface="Roboto Slab"/>
              <a:buNone/>
              <a:defRPr sz="6200">
                <a:solidFill>
                  <a:schemeClr val="dk1"/>
                </a:solidFill>
                <a:latin typeface="Roboto Slab"/>
                <a:ea typeface="Roboto Slab"/>
                <a:cs typeface="Roboto Slab"/>
                <a:sym typeface="Roboto Slab"/>
              </a:defRPr>
            </a:lvl9pPr>
          </a:lstStyle>
          <a:p>
            <a:endParaRPr/>
          </a:p>
        </p:txBody>
      </p:sp>
      <p:sp>
        <p:nvSpPr>
          <p:cNvPr id="11" name="Google Shape;11;p1"/>
          <p:cNvSpPr txBox="1">
            <a:spLocks noGrp="1"/>
          </p:cNvSpPr>
          <p:nvPr>
            <p:ph type="body" idx="1"/>
          </p:nvPr>
        </p:nvSpPr>
        <p:spPr>
          <a:xfrm>
            <a:off x="806441" y="3097363"/>
            <a:ext cx="17397300" cy="6401100"/>
          </a:xfrm>
          <a:prstGeom prst="rect">
            <a:avLst/>
          </a:prstGeom>
          <a:noFill/>
          <a:ln>
            <a:noFill/>
          </a:ln>
        </p:spPr>
        <p:txBody>
          <a:bodyPr spcFirstLastPara="1" wrap="square" lIns="190075" tIns="190075" rIns="190075" bIns="190075" anchor="t" anchorCtr="0">
            <a:normAutofit/>
          </a:bodyPr>
          <a:lstStyle>
            <a:lvl1pPr marL="457200" lvl="0" indent="-463550">
              <a:lnSpc>
                <a:spcPct val="115000"/>
              </a:lnSpc>
              <a:spcBef>
                <a:spcPts val="0"/>
              </a:spcBef>
              <a:spcAft>
                <a:spcPts val="0"/>
              </a:spcAft>
              <a:buClr>
                <a:schemeClr val="dk1"/>
              </a:buClr>
              <a:buSzPts val="3700"/>
              <a:buFont typeface="Roboto"/>
              <a:buChar char="●"/>
              <a:defRPr sz="3700">
                <a:solidFill>
                  <a:schemeClr val="dk1"/>
                </a:solidFill>
                <a:latin typeface="Roboto"/>
                <a:ea typeface="Roboto"/>
                <a:cs typeface="Roboto"/>
                <a:sym typeface="Roboto"/>
              </a:defRPr>
            </a:lvl1pPr>
            <a:lvl2pPr marL="914400" lvl="1" indent="-412750">
              <a:lnSpc>
                <a:spcPct val="115000"/>
              </a:lnSpc>
              <a:spcBef>
                <a:spcPts val="0"/>
              </a:spcBef>
              <a:spcAft>
                <a:spcPts val="0"/>
              </a:spcAft>
              <a:buClr>
                <a:schemeClr val="dk1"/>
              </a:buClr>
              <a:buSzPts val="2900"/>
              <a:buFont typeface="Roboto"/>
              <a:buChar char="○"/>
              <a:defRPr sz="2900">
                <a:solidFill>
                  <a:schemeClr val="dk1"/>
                </a:solidFill>
                <a:latin typeface="Roboto"/>
                <a:ea typeface="Roboto"/>
                <a:cs typeface="Roboto"/>
                <a:sym typeface="Roboto"/>
              </a:defRPr>
            </a:lvl2pPr>
            <a:lvl3pPr marL="1371600" lvl="2" indent="-412750">
              <a:lnSpc>
                <a:spcPct val="115000"/>
              </a:lnSpc>
              <a:spcBef>
                <a:spcPts val="0"/>
              </a:spcBef>
              <a:spcAft>
                <a:spcPts val="0"/>
              </a:spcAft>
              <a:buClr>
                <a:schemeClr val="dk1"/>
              </a:buClr>
              <a:buSzPts val="2900"/>
              <a:buFont typeface="Roboto"/>
              <a:buChar char="■"/>
              <a:defRPr sz="2900">
                <a:solidFill>
                  <a:schemeClr val="dk1"/>
                </a:solidFill>
                <a:latin typeface="Roboto"/>
                <a:ea typeface="Roboto"/>
                <a:cs typeface="Roboto"/>
                <a:sym typeface="Roboto"/>
              </a:defRPr>
            </a:lvl3pPr>
            <a:lvl4pPr marL="1828800" lvl="3" indent="-412750">
              <a:lnSpc>
                <a:spcPct val="115000"/>
              </a:lnSpc>
              <a:spcBef>
                <a:spcPts val="0"/>
              </a:spcBef>
              <a:spcAft>
                <a:spcPts val="0"/>
              </a:spcAft>
              <a:buClr>
                <a:schemeClr val="dk1"/>
              </a:buClr>
              <a:buSzPts val="2900"/>
              <a:buFont typeface="Roboto"/>
              <a:buChar char="●"/>
              <a:defRPr sz="2900">
                <a:solidFill>
                  <a:schemeClr val="dk1"/>
                </a:solidFill>
                <a:latin typeface="Roboto"/>
                <a:ea typeface="Roboto"/>
                <a:cs typeface="Roboto"/>
                <a:sym typeface="Roboto"/>
              </a:defRPr>
            </a:lvl4pPr>
            <a:lvl5pPr marL="2286000" lvl="4" indent="-412750">
              <a:lnSpc>
                <a:spcPct val="115000"/>
              </a:lnSpc>
              <a:spcBef>
                <a:spcPts val="0"/>
              </a:spcBef>
              <a:spcAft>
                <a:spcPts val="0"/>
              </a:spcAft>
              <a:buClr>
                <a:schemeClr val="dk1"/>
              </a:buClr>
              <a:buSzPts val="2900"/>
              <a:buFont typeface="Roboto"/>
              <a:buChar char="○"/>
              <a:defRPr sz="2900">
                <a:solidFill>
                  <a:schemeClr val="dk1"/>
                </a:solidFill>
                <a:latin typeface="Roboto"/>
                <a:ea typeface="Roboto"/>
                <a:cs typeface="Roboto"/>
                <a:sym typeface="Roboto"/>
              </a:defRPr>
            </a:lvl5pPr>
            <a:lvl6pPr marL="2743200" lvl="5" indent="-412750">
              <a:lnSpc>
                <a:spcPct val="115000"/>
              </a:lnSpc>
              <a:spcBef>
                <a:spcPts val="0"/>
              </a:spcBef>
              <a:spcAft>
                <a:spcPts val="0"/>
              </a:spcAft>
              <a:buClr>
                <a:schemeClr val="dk1"/>
              </a:buClr>
              <a:buSzPts val="2900"/>
              <a:buFont typeface="Roboto"/>
              <a:buChar char="■"/>
              <a:defRPr sz="2900">
                <a:solidFill>
                  <a:schemeClr val="dk1"/>
                </a:solidFill>
                <a:latin typeface="Roboto"/>
                <a:ea typeface="Roboto"/>
                <a:cs typeface="Roboto"/>
                <a:sym typeface="Roboto"/>
              </a:defRPr>
            </a:lvl6pPr>
            <a:lvl7pPr marL="3200400" lvl="6" indent="-412750">
              <a:lnSpc>
                <a:spcPct val="115000"/>
              </a:lnSpc>
              <a:spcBef>
                <a:spcPts val="0"/>
              </a:spcBef>
              <a:spcAft>
                <a:spcPts val="0"/>
              </a:spcAft>
              <a:buClr>
                <a:schemeClr val="dk1"/>
              </a:buClr>
              <a:buSzPts val="2900"/>
              <a:buFont typeface="Roboto"/>
              <a:buChar char="●"/>
              <a:defRPr sz="2900">
                <a:solidFill>
                  <a:schemeClr val="dk1"/>
                </a:solidFill>
                <a:latin typeface="Roboto"/>
                <a:ea typeface="Roboto"/>
                <a:cs typeface="Roboto"/>
                <a:sym typeface="Roboto"/>
              </a:defRPr>
            </a:lvl7pPr>
            <a:lvl8pPr marL="3657600" lvl="7" indent="-412750">
              <a:lnSpc>
                <a:spcPct val="115000"/>
              </a:lnSpc>
              <a:spcBef>
                <a:spcPts val="0"/>
              </a:spcBef>
              <a:spcAft>
                <a:spcPts val="0"/>
              </a:spcAft>
              <a:buClr>
                <a:schemeClr val="dk1"/>
              </a:buClr>
              <a:buSzPts val="2900"/>
              <a:buFont typeface="Roboto"/>
              <a:buChar char="○"/>
              <a:defRPr sz="2900">
                <a:solidFill>
                  <a:schemeClr val="dk1"/>
                </a:solidFill>
                <a:latin typeface="Roboto"/>
                <a:ea typeface="Roboto"/>
                <a:cs typeface="Roboto"/>
                <a:sym typeface="Roboto"/>
              </a:defRPr>
            </a:lvl8pPr>
            <a:lvl9pPr marL="4114800" lvl="8" indent="-412750">
              <a:lnSpc>
                <a:spcPct val="115000"/>
              </a:lnSpc>
              <a:spcBef>
                <a:spcPts val="0"/>
              </a:spcBef>
              <a:spcAft>
                <a:spcPts val="0"/>
              </a:spcAft>
              <a:buClr>
                <a:schemeClr val="dk1"/>
              </a:buClr>
              <a:buSzPts val="2900"/>
              <a:buFont typeface="Roboto"/>
              <a:buChar char="■"/>
              <a:defRPr sz="2900">
                <a:solidFill>
                  <a:schemeClr val="dk1"/>
                </a:solidFill>
                <a:latin typeface="Roboto"/>
                <a:ea typeface="Roboto"/>
                <a:cs typeface="Roboto"/>
                <a:sym typeface="Roboto"/>
              </a:defRPr>
            </a:lvl9pPr>
          </a:lstStyle>
          <a:p>
            <a:endParaRPr/>
          </a:p>
        </p:txBody>
      </p:sp>
      <p:sp>
        <p:nvSpPr>
          <p:cNvPr id="12" name="Google Shape;12;p1"/>
          <p:cNvSpPr txBox="1">
            <a:spLocks noGrp="1"/>
          </p:cNvSpPr>
          <p:nvPr>
            <p:ph type="sldNum" idx="12"/>
          </p:nvPr>
        </p:nvSpPr>
        <p:spPr>
          <a:xfrm>
            <a:off x="17614169" y="9694885"/>
            <a:ext cx="1140600" cy="818400"/>
          </a:xfrm>
          <a:prstGeom prst="rect">
            <a:avLst/>
          </a:prstGeom>
          <a:noFill/>
          <a:ln>
            <a:noFill/>
          </a:ln>
        </p:spPr>
        <p:txBody>
          <a:bodyPr spcFirstLastPara="1" wrap="square" lIns="190075" tIns="190075" rIns="190075" bIns="190075" anchor="ctr" anchorCtr="0">
            <a:normAutofit/>
          </a:bodyPr>
          <a:lstStyle>
            <a:lvl1pPr lvl="0" algn="r">
              <a:buNone/>
              <a:defRPr sz="2100">
                <a:solidFill>
                  <a:schemeClr val="dk1"/>
                </a:solidFill>
                <a:latin typeface="Roboto"/>
                <a:ea typeface="Roboto"/>
                <a:cs typeface="Roboto"/>
                <a:sym typeface="Roboto"/>
              </a:defRPr>
            </a:lvl1pPr>
            <a:lvl2pPr lvl="1" algn="r">
              <a:buNone/>
              <a:defRPr sz="2100">
                <a:solidFill>
                  <a:schemeClr val="dk1"/>
                </a:solidFill>
                <a:latin typeface="Roboto"/>
                <a:ea typeface="Roboto"/>
                <a:cs typeface="Roboto"/>
                <a:sym typeface="Roboto"/>
              </a:defRPr>
            </a:lvl2pPr>
            <a:lvl3pPr lvl="2" algn="r">
              <a:buNone/>
              <a:defRPr sz="2100">
                <a:solidFill>
                  <a:schemeClr val="dk1"/>
                </a:solidFill>
                <a:latin typeface="Roboto"/>
                <a:ea typeface="Roboto"/>
                <a:cs typeface="Roboto"/>
                <a:sym typeface="Roboto"/>
              </a:defRPr>
            </a:lvl3pPr>
            <a:lvl4pPr lvl="3" algn="r">
              <a:buNone/>
              <a:defRPr sz="2100">
                <a:solidFill>
                  <a:schemeClr val="dk1"/>
                </a:solidFill>
                <a:latin typeface="Roboto"/>
                <a:ea typeface="Roboto"/>
                <a:cs typeface="Roboto"/>
                <a:sym typeface="Roboto"/>
              </a:defRPr>
            </a:lvl4pPr>
            <a:lvl5pPr lvl="4" algn="r">
              <a:buNone/>
              <a:defRPr sz="2100">
                <a:solidFill>
                  <a:schemeClr val="dk1"/>
                </a:solidFill>
                <a:latin typeface="Roboto"/>
                <a:ea typeface="Roboto"/>
                <a:cs typeface="Roboto"/>
                <a:sym typeface="Roboto"/>
              </a:defRPr>
            </a:lvl5pPr>
            <a:lvl6pPr lvl="5" algn="r">
              <a:buNone/>
              <a:defRPr sz="2100">
                <a:solidFill>
                  <a:schemeClr val="dk1"/>
                </a:solidFill>
                <a:latin typeface="Roboto"/>
                <a:ea typeface="Roboto"/>
                <a:cs typeface="Roboto"/>
                <a:sym typeface="Roboto"/>
              </a:defRPr>
            </a:lvl6pPr>
            <a:lvl7pPr lvl="6" algn="r">
              <a:buNone/>
              <a:defRPr sz="2100">
                <a:solidFill>
                  <a:schemeClr val="dk1"/>
                </a:solidFill>
                <a:latin typeface="Roboto"/>
                <a:ea typeface="Roboto"/>
                <a:cs typeface="Roboto"/>
                <a:sym typeface="Roboto"/>
              </a:defRPr>
            </a:lvl7pPr>
            <a:lvl8pPr lvl="7" algn="r">
              <a:buNone/>
              <a:defRPr sz="2100">
                <a:solidFill>
                  <a:schemeClr val="dk1"/>
                </a:solidFill>
                <a:latin typeface="Roboto"/>
                <a:ea typeface="Roboto"/>
                <a:cs typeface="Roboto"/>
                <a:sym typeface="Roboto"/>
              </a:defRPr>
            </a:lvl8pPr>
            <a:lvl9pPr lvl="8" algn="r">
              <a:buNone/>
              <a:defRPr sz="21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p:nvPr/>
        </p:nvSpPr>
        <p:spPr>
          <a:xfrm>
            <a:off x="-30750" y="50"/>
            <a:ext cx="9766800" cy="10693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txBox="1">
            <a:spLocks noGrp="1"/>
          </p:cNvSpPr>
          <p:nvPr>
            <p:ph type="sldNum" idx="12"/>
          </p:nvPr>
        </p:nvSpPr>
        <p:spPr>
          <a:xfrm>
            <a:off x="17614169" y="9694885"/>
            <a:ext cx="1140600" cy="818400"/>
          </a:xfrm>
          <a:prstGeom prst="rect">
            <a:avLst/>
          </a:prstGeom>
        </p:spPr>
        <p:txBody>
          <a:bodyPr spcFirstLastPara="1" wrap="square" lIns="190075" tIns="190075" rIns="190075" bIns="190075" anchor="ctr" anchorCtr="0">
            <a:normAutofit/>
          </a:bodyPr>
          <a:lstStyle/>
          <a:p>
            <a:pPr marL="0" lvl="0" indent="0" algn="r" rtl="0">
              <a:spcBef>
                <a:spcPts val="0"/>
              </a:spcBef>
              <a:spcAft>
                <a:spcPts val="0"/>
              </a:spcAft>
              <a:buNone/>
            </a:pPr>
            <a:fld id="{00000000-1234-1234-1234-123412341234}" type="slidenum">
              <a:rPr lang="en-US"/>
              <a:t>1</a:t>
            </a:fld>
            <a:endParaRPr/>
          </a:p>
        </p:txBody>
      </p:sp>
      <p:cxnSp>
        <p:nvCxnSpPr>
          <p:cNvPr id="70" name="Google Shape;70;p13"/>
          <p:cNvCxnSpPr/>
          <p:nvPr/>
        </p:nvCxnSpPr>
        <p:spPr>
          <a:xfrm flipH="1">
            <a:off x="10539100" y="4256050"/>
            <a:ext cx="77100" cy="2181300"/>
          </a:xfrm>
          <a:prstGeom prst="straightConnector1">
            <a:avLst/>
          </a:prstGeom>
          <a:noFill/>
          <a:ln w="76200" cap="flat" cmpd="sng">
            <a:solidFill>
              <a:srgbClr val="F3F3F3"/>
            </a:solidFill>
            <a:prstDash val="solid"/>
            <a:round/>
            <a:headEnd type="none" w="med" len="med"/>
            <a:tailEnd type="none" w="med" len="med"/>
          </a:ln>
        </p:spPr>
      </p:cxnSp>
      <p:sp>
        <p:nvSpPr>
          <p:cNvPr id="71" name="Google Shape;71;p13"/>
          <p:cNvSpPr txBox="1"/>
          <p:nvPr/>
        </p:nvSpPr>
        <p:spPr>
          <a:xfrm>
            <a:off x="10996275" y="4256050"/>
            <a:ext cx="7009200" cy="2031295"/>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3000" dirty="0">
                <a:solidFill>
                  <a:schemeClr val="dk1"/>
                </a:solidFill>
                <a:latin typeface="Roboto"/>
                <a:ea typeface="Roboto"/>
                <a:cs typeface="Roboto"/>
                <a:sym typeface="Roboto"/>
              </a:rPr>
              <a:t>Juned  (19012041019)</a:t>
            </a:r>
            <a:endParaRPr sz="3000" dirty="0">
              <a:solidFill>
                <a:schemeClr val="dk1"/>
              </a:solidFill>
              <a:latin typeface="Roboto"/>
              <a:ea typeface="Roboto"/>
              <a:cs typeface="Roboto"/>
              <a:sym typeface="Roboto"/>
            </a:endParaRPr>
          </a:p>
          <a:p>
            <a:pPr marL="0" lvl="0" indent="0" algn="just" rtl="0">
              <a:spcBef>
                <a:spcPts val="0"/>
              </a:spcBef>
              <a:spcAft>
                <a:spcPts val="0"/>
              </a:spcAft>
              <a:buNone/>
            </a:pPr>
            <a:endParaRPr sz="3000" dirty="0">
              <a:solidFill>
                <a:schemeClr val="dk1"/>
              </a:solidFill>
              <a:latin typeface="Roboto"/>
              <a:ea typeface="Roboto"/>
              <a:cs typeface="Roboto"/>
              <a:sym typeface="Roboto"/>
            </a:endParaRPr>
          </a:p>
          <a:p>
            <a:pPr marL="0" lvl="0" indent="0" algn="just" rtl="0">
              <a:spcBef>
                <a:spcPts val="0"/>
              </a:spcBef>
              <a:spcAft>
                <a:spcPts val="0"/>
              </a:spcAft>
              <a:buNone/>
            </a:pPr>
            <a:r>
              <a:rPr lang="en-US" sz="3000" dirty="0">
                <a:solidFill>
                  <a:schemeClr val="dk1"/>
                </a:solidFill>
                <a:latin typeface="Roboto"/>
                <a:ea typeface="Roboto"/>
                <a:cs typeface="Roboto"/>
                <a:sym typeface="Roboto"/>
              </a:rPr>
              <a:t>for the award of the degree</a:t>
            </a:r>
            <a:endParaRPr sz="3000" dirty="0">
              <a:solidFill>
                <a:schemeClr val="dk1"/>
              </a:solidFill>
              <a:latin typeface="Roboto"/>
              <a:ea typeface="Roboto"/>
              <a:cs typeface="Roboto"/>
              <a:sym typeface="Roboto"/>
            </a:endParaRPr>
          </a:p>
          <a:p>
            <a:pPr marL="0" lvl="0" indent="0" algn="just" rtl="0">
              <a:spcBef>
                <a:spcPts val="0"/>
              </a:spcBef>
              <a:spcAft>
                <a:spcPts val="0"/>
              </a:spcAft>
              <a:buNone/>
            </a:pPr>
            <a:r>
              <a:rPr lang="en-US" sz="3000" dirty="0">
                <a:solidFill>
                  <a:schemeClr val="dk1"/>
                </a:solidFill>
                <a:latin typeface="Roboto"/>
                <a:ea typeface="Roboto"/>
                <a:cs typeface="Roboto"/>
                <a:sym typeface="Roboto"/>
              </a:rPr>
              <a:t>of Bachelor of Computer Application</a:t>
            </a:r>
            <a:endParaRPr sz="3000" dirty="0">
              <a:solidFill>
                <a:schemeClr val="dk1"/>
              </a:solidFill>
              <a:latin typeface="Roboto"/>
              <a:ea typeface="Roboto"/>
              <a:cs typeface="Roboto"/>
              <a:sym typeface="Roboto"/>
            </a:endParaRPr>
          </a:p>
        </p:txBody>
      </p:sp>
      <p:sp>
        <p:nvSpPr>
          <p:cNvPr id="72" name="Google Shape;72;p13"/>
          <p:cNvSpPr txBox="1"/>
          <p:nvPr/>
        </p:nvSpPr>
        <p:spPr>
          <a:xfrm>
            <a:off x="971550" y="2459725"/>
            <a:ext cx="7762200" cy="754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US" sz="3700">
                <a:solidFill>
                  <a:schemeClr val="dk1"/>
                </a:solidFill>
                <a:latin typeface="Roboto"/>
                <a:ea typeface="Roboto"/>
                <a:cs typeface="Roboto"/>
                <a:sym typeface="Roboto"/>
              </a:rPr>
              <a:t>Hindu Institute of Management</a:t>
            </a:r>
            <a:endParaRPr sz="3700">
              <a:solidFill>
                <a:schemeClr val="dk1"/>
              </a:solidFill>
              <a:latin typeface="Roboto"/>
              <a:ea typeface="Roboto"/>
              <a:cs typeface="Roboto"/>
              <a:sym typeface="Roboto"/>
            </a:endParaRPr>
          </a:p>
        </p:txBody>
      </p:sp>
      <p:pic>
        <p:nvPicPr>
          <p:cNvPr id="73" name="Google Shape;73;p13"/>
          <p:cNvPicPr preferRelativeResize="0"/>
          <p:nvPr/>
        </p:nvPicPr>
        <p:blipFill>
          <a:blip r:embed="rId3">
            <a:alphaModFix/>
          </a:blip>
          <a:stretch>
            <a:fillRect/>
          </a:stretch>
        </p:blipFill>
        <p:spPr>
          <a:xfrm>
            <a:off x="3814425" y="2055775"/>
            <a:ext cx="2076450" cy="2200275"/>
          </a:xfrm>
          <a:prstGeom prst="rect">
            <a:avLst/>
          </a:prstGeom>
          <a:noFill/>
          <a:ln>
            <a:noFill/>
          </a:ln>
        </p:spPr>
      </p:pic>
      <p:sp>
        <p:nvSpPr>
          <p:cNvPr id="74" name="Google Shape;74;p13"/>
          <p:cNvSpPr txBox="1"/>
          <p:nvPr/>
        </p:nvSpPr>
        <p:spPr>
          <a:xfrm>
            <a:off x="1551900" y="4977350"/>
            <a:ext cx="6601500" cy="4002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a:solidFill>
                  <a:schemeClr val="lt1"/>
                </a:solidFill>
                <a:latin typeface="Roboto"/>
                <a:ea typeface="Roboto"/>
                <a:cs typeface="Roboto"/>
                <a:sym typeface="Roboto"/>
              </a:rPr>
              <a:t>Hindu Institute of Management</a:t>
            </a:r>
            <a:endParaRPr sz="3600" b="1">
              <a:solidFill>
                <a:schemeClr val="lt1"/>
              </a:solidFill>
              <a:latin typeface="Roboto"/>
              <a:ea typeface="Roboto"/>
              <a:cs typeface="Roboto"/>
              <a:sym typeface="Roboto"/>
            </a:endParaRPr>
          </a:p>
          <a:p>
            <a:pPr marL="0" lvl="0" indent="0" algn="l" rtl="0">
              <a:spcBef>
                <a:spcPts val="0"/>
              </a:spcBef>
              <a:spcAft>
                <a:spcPts val="0"/>
              </a:spcAft>
              <a:buNone/>
            </a:pPr>
            <a:endParaRPr sz="3600" b="1">
              <a:solidFill>
                <a:schemeClr val="lt1"/>
              </a:solidFill>
              <a:latin typeface="Roboto"/>
              <a:ea typeface="Roboto"/>
              <a:cs typeface="Roboto"/>
              <a:sym typeface="Roboto"/>
            </a:endParaRPr>
          </a:p>
          <a:p>
            <a:pPr marL="0" lvl="0" indent="0" algn="l" rtl="0">
              <a:spcBef>
                <a:spcPts val="0"/>
              </a:spcBef>
              <a:spcAft>
                <a:spcPts val="0"/>
              </a:spcAft>
              <a:buNone/>
            </a:pPr>
            <a:r>
              <a:rPr lang="en-US" sz="2600" b="1">
                <a:solidFill>
                  <a:schemeClr val="lt1"/>
                </a:solidFill>
                <a:latin typeface="Roboto"/>
                <a:ea typeface="Roboto"/>
                <a:cs typeface="Roboto"/>
                <a:sym typeface="Roboto"/>
              </a:rPr>
              <a:t>Hindu Institute of Management, Near Railway Station Road, Rohtak Road, Sonepat – 131001 Delhi - NCR</a:t>
            </a:r>
            <a:endParaRPr sz="2600" b="1">
              <a:solidFill>
                <a:schemeClr val="lt1"/>
              </a:solidFill>
              <a:latin typeface="Roboto"/>
              <a:ea typeface="Roboto"/>
              <a:cs typeface="Roboto"/>
              <a:sym typeface="Roboto"/>
            </a:endParaRPr>
          </a:p>
          <a:p>
            <a:pPr marL="0" lvl="0" indent="0" algn="l" rtl="0">
              <a:spcBef>
                <a:spcPts val="0"/>
              </a:spcBef>
              <a:spcAft>
                <a:spcPts val="0"/>
              </a:spcAft>
              <a:buNone/>
            </a:pPr>
            <a:r>
              <a:rPr lang="en-US" sz="2600" b="1">
                <a:solidFill>
                  <a:schemeClr val="lt1"/>
                </a:solidFill>
                <a:latin typeface="Roboto"/>
                <a:ea typeface="Roboto"/>
                <a:cs typeface="Roboto"/>
                <a:sym typeface="Roboto"/>
              </a:rPr>
              <a:t>Mobile :- 08901440704 , 08901440705</a:t>
            </a:r>
            <a:endParaRPr sz="2600" b="1">
              <a:solidFill>
                <a:schemeClr val="lt1"/>
              </a:solidFill>
              <a:latin typeface="Roboto"/>
              <a:ea typeface="Roboto"/>
              <a:cs typeface="Roboto"/>
              <a:sym typeface="Roboto"/>
            </a:endParaRPr>
          </a:p>
          <a:p>
            <a:pPr marL="0" lvl="0" indent="0" algn="l" rtl="0">
              <a:spcBef>
                <a:spcPts val="0"/>
              </a:spcBef>
              <a:spcAft>
                <a:spcPts val="0"/>
              </a:spcAft>
              <a:buNone/>
            </a:pPr>
            <a:endParaRPr sz="3600" b="1">
              <a:solidFill>
                <a:schemeClr val="lt1"/>
              </a:solidFill>
              <a:latin typeface="Roboto"/>
              <a:ea typeface="Roboto"/>
              <a:cs typeface="Roboto"/>
              <a:sym typeface="Roboto"/>
            </a:endParaRPr>
          </a:p>
          <a:p>
            <a:pPr marL="0" lvl="0" indent="0" algn="l" rtl="0">
              <a:spcBef>
                <a:spcPts val="0"/>
              </a:spcBef>
              <a:spcAft>
                <a:spcPts val="0"/>
              </a:spcAft>
              <a:buNone/>
            </a:pPr>
            <a:endParaRPr sz="3600" b="1">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22"/>
          <p:cNvPicPr preferRelativeResize="0"/>
          <p:nvPr/>
        </p:nvPicPr>
        <p:blipFill>
          <a:blip r:embed="rId3">
            <a:alphaModFix/>
          </a:blip>
          <a:stretch>
            <a:fillRect/>
          </a:stretch>
        </p:blipFill>
        <p:spPr>
          <a:xfrm>
            <a:off x="1254825" y="546101"/>
            <a:ext cx="8028361" cy="4117875"/>
          </a:xfrm>
          <a:prstGeom prst="rect">
            <a:avLst/>
          </a:prstGeom>
          <a:noFill/>
          <a:ln>
            <a:noFill/>
          </a:ln>
        </p:spPr>
      </p:pic>
      <p:pic>
        <p:nvPicPr>
          <p:cNvPr id="146" name="Google Shape;146;p22"/>
          <p:cNvPicPr preferRelativeResize="0"/>
          <p:nvPr/>
        </p:nvPicPr>
        <p:blipFill>
          <a:blip r:embed="rId4">
            <a:alphaModFix/>
          </a:blip>
          <a:stretch>
            <a:fillRect/>
          </a:stretch>
        </p:blipFill>
        <p:spPr>
          <a:xfrm>
            <a:off x="4588589" y="4934400"/>
            <a:ext cx="9833124" cy="5136700"/>
          </a:xfrm>
          <a:prstGeom prst="rect">
            <a:avLst/>
          </a:prstGeom>
          <a:noFill/>
          <a:ln>
            <a:noFill/>
          </a:ln>
        </p:spPr>
      </p:pic>
      <p:pic>
        <p:nvPicPr>
          <p:cNvPr id="147" name="Google Shape;147;p22"/>
          <p:cNvPicPr preferRelativeResize="0"/>
          <p:nvPr/>
        </p:nvPicPr>
        <p:blipFill>
          <a:blip r:embed="rId5">
            <a:alphaModFix/>
          </a:blip>
          <a:stretch>
            <a:fillRect/>
          </a:stretch>
        </p:blipFill>
        <p:spPr>
          <a:xfrm>
            <a:off x="9760896" y="546100"/>
            <a:ext cx="8027504" cy="41178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p:nvPr/>
        </p:nvSpPr>
        <p:spPr>
          <a:xfrm>
            <a:off x="4228288" y="1035125"/>
            <a:ext cx="10553700" cy="1154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6300">
                <a:solidFill>
                  <a:schemeClr val="dk1"/>
                </a:solidFill>
                <a:latin typeface="Roboto"/>
                <a:ea typeface="Roboto"/>
                <a:cs typeface="Roboto"/>
                <a:sym typeface="Roboto"/>
              </a:rPr>
              <a:t>Back End</a:t>
            </a:r>
            <a:endParaRPr sz="6300">
              <a:solidFill>
                <a:schemeClr val="dk1"/>
              </a:solidFill>
              <a:latin typeface="Roboto"/>
              <a:ea typeface="Roboto"/>
              <a:cs typeface="Roboto"/>
              <a:sym typeface="Roboto"/>
            </a:endParaRPr>
          </a:p>
        </p:txBody>
      </p:sp>
      <p:pic>
        <p:nvPicPr>
          <p:cNvPr id="154" name="Google Shape;154;p23"/>
          <p:cNvPicPr preferRelativeResize="0"/>
          <p:nvPr/>
        </p:nvPicPr>
        <p:blipFill>
          <a:blip r:embed="rId3">
            <a:alphaModFix/>
          </a:blip>
          <a:stretch>
            <a:fillRect/>
          </a:stretch>
        </p:blipFill>
        <p:spPr>
          <a:xfrm>
            <a:off x="2713950" y="2446750"/>
            <a:ext cx="13582375" cy="7650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4"/>
          <p:cNvPicPr preferRelativeResize="0"/>
          <p:nvPr/>
        </p:nvPicPr>
        <p:blipFill>
          <a:blip r:embed="rId3">
            <a:alphaModFix/>
          </a:blip>
          <a:stretch>
            <a:fillRect/>
          </a:stretch>
        </p:blipFill>
        <p:spPr>
          <a:xfrm>
            <a:off x="2685250" y="1470025"/>
            <a:ext cx="6696075" cy="3771900"/>
          </a:xfrm>
          <a:prstGeom prst="rect">
            <a:avLst/>
          </a:prstGeom>
          <a:noFill/>
          <a:ln>
            <a:noFill/>
          </a:ln>
        </p:spPr>
      </p:pic>
      <p:pic>
        <p:nvPicPr>
          <p:cNvPr id="161" name="Google Shape;161;p24"/>
          <p:cNvPicPr preferRelativeResize="0"/>
          <p:nvPr/>
        </p:nvPicPr>
        <p:blipFill>
          <a:blip r:embed="rId4">
            <a:alphaModFix/>
          </a:blip>
          <a:stretch>
            <a:fillRect/>
          </a:stretch>
        </p:blipFill>
        <p:spPr>
          <a:xfrm>
            <a:off x="9533725" y="1470025"/>
            <a:ext cx="6743700" cy="3800475"/>
          </a:xfrm>
          <a:prstGeom prst="rect">
            <a:avLst/>
          </a:prstGeom>
          <a:noFill/>
          <a:ln>
            <a:noFill/>
          </a:ln>
        </p:spPr>
      </p:pic>
      <p:pic>
        <p:nvPicPr>
          <p:cNvPr id="162" name="Google Shape;162;p24"/>
          <p:cNvPicPr preferRelativeResize="0"/>
          <p:nvPr/>
        </p:nvPicPr>
        <p:blipFill>
          <a:blip r:embed="rId5">
            <a:alphaModFix/>
          </a:blip>
          <a:stretch>
            <a:fillRect/>
          </a:stretch>
        </p:blipFill>
        <p:spPr>
          <a:xfrm>
            <a:off x="2685250" y="5422900"/>
            <a:ext cx="6743700" cy="3800475"/>
          </a:xfrm>
          <a:prstGeom prst="rect">
            <a:avLst/>
          </a:prstGeom>
          <a:noFill/>
          <a:ln>
            <a:noFill/>
          </a:ln>
        </p:spPr>
      </p:pic>
      <p:pic>
        <p:nvPicPr>
          <p:cNvPr id="163" name="Google Shape;163;p24"/>
          <p:cNvPicPr preferRelativeResize="0"/>
          <p:nvPr/>
        </p:nvPicPr>
        <p:blipFill>
          <a:blip r:embed="rId6">
            <a:alphaModFix/>
          </a:blip>
          <a:stretch>
            <a:fillRect/>
          </a:stretch>
        </p:blipFill>
        <p:spPr>
          <a:xfrm>
            <a:off x="9423899" y="5545038"/>
            <a:ext cx="6963348" cy="3556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sldNum" idx="12"/>
          </p:nvPr>
        </p:nvSpPr>
        <p:spPr>
          <a:xfrm>
            <a:off x="17614169" y="9694885"/>
            <a:ext cx="1140600" cy="818400"/>
          </a:xfrm>
          <a:prstGeom prst="rect">
            <a:avLst/>
          </a:prstGeom>
        </p:spPr>
        <p:txBody>
          <a:bodyPr spcFirstLastPara="1" wrap="square" lIns="190075" tIns="190075" rIns="190075" bIns="190075" anchor="ctr" anchorCtr="0">
            <a:normAutofit/>
          </a:bodyPr>
          <a:lstStyle/>
          <a:p>
            <a:pPr marL="0" lvl="0" indent="0" algn="r" rtl="0">
              <a:spcBef>
                <a:spcPts val="0"/>
              </a:spcBef>
              <a:spcAft>
                <a:spcPts val="0"/>
              </a:spcAft>
              <a:buNone/>
            </a:pPr>
            <a:fld id="{00000000-1234-1234-1234-123412341234}" type="slidenum">
              <a:rPr lang="en-US">
                <a:solidFill>
                  <a:schemeClr val="dk1"/>
                </a:solidFill>
                <a:latin typeface="Roboto"/>
                <a:ea typeface="Roboto"/>
                <a:cs typeface="Roboto"/>
                <a:sym typeface="Roboto"/>
              </a:rPr>
              <a:t>13</a:t>
            </a:fld>
            <a:endParaRPr>
              <a:solidFill>
                <a:schemeClr val="dk1"/>
              </a:solidFill>
              <a:latin typeface="Roboto"/>
              <a:ea typeface="Roboto"/>
              <a:cs typeface="Roboto"/>
              <a:sym typeface="Roboto"/>
            </a:endParaRPr>
          </a:p>
        </p:txBody>
      </p:sp>
      <p:sp>
        <p:nvSpPr>
          <p:cNvPr id="170" name="Google Shape;170;p25"/>
          <p:cNvSpPr txBox="1"/>
          <p:nvPr/>
        </p:nvSpPr>
        <p:spPr>
          <a:xfrm>
            <a:off x="7287150" y="2624500"/>
            <a:ext cx="1525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71" name="Google Shape;171;p25"/>
          <p:cNvSpPr txBox="1"/>
          <p:nvPr/>
        </p:nvSpPr>
        <p:spPr>
          <a:xfrm>
            <a:off x="3326950" y="6061388"/>
            <a:ext cx="12356400" cy="1877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1000" b="1">
                <a:solidFill>
                  <a:schemeClr val="dk1"/>
                </a:solidFill>
                <a:highlight>
                  <a:srgbClr val="000000"/>
                </a:highlight>
                <a:latin typeface="Roboto"/>
                <a:ea typeface="Roboto"/>
                <a:cs typeface="Roboto"/>
                <a:sym typeface="Roboto"/>
              </a:rPr>
              <a:t>Thank </a:t>
            </a:r>
            <a:r>
              <a:rPr lang="en-US" sz="11000" b="1">
                <a:solidFill>
                  <a:srgbClr val="FF0000"/>
                </a:solidFill>
                <a:highlight>
                  <a:schemeClr val="dk1"/>
                </a:highlight>
                <a:latin typeface="Roboto"/>
                <a:ea typeface="Roboto"/>
                <a:cs typeface="Roboto"/>
                <a:sym typeface="Roboto"/>
              </a:rPr>
              <a:t> You</a:t>
            </a:r>
            <a:endParaRPr sz="11000" b="1">
              <a:solidFill>
                <a:srgbClr val="FF0000"/>
              </a:solidFill>
              <a:highlight>
                <a:schemeClr val="dk1"/>
              </a:highlight>
              <a:latin typeface="Roboto"/>
              <a:ea typeface="Roboto"/>
              <a:cs typeface="Roboto"/>
              <a:sym typeface="Roboto"/>
            </a:endParaRPr>
          </a:p>
        </p:txBody>
      </p:sp>
      <p:sp>
        <p:nvSpPr>
          <p:cNvPr id="172" name="Google Shape;172;p25"/>
          <p:cNvSpPr/>
          <p:nvPr/>
        </p:nvSpPr>
        <p:spPr>
          <a:xfrm>
            <a:off x="8230300" y="2624500"/>
            <a:ext cx="2549700" cy="2525700"/>
          </a:xfrm>
          <a:prstGeom prst="smileyFace">
            <a:avLst>
              <a:gd name="adj" fmla="val 4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4"/>
          <p:cNvSpPr txBox="1">
            <a:spLocks noGrp="1"/>
          </p:cNvSpPr>
          <p:nvPr>
            <p:ph type="sldNum" idx="12"/>
          </p:nvPr>
        </p:nvSpPr>
        <p:spPr>
          <a:xfrm>
            <a:off x="17614169" y="9694885"/>
            <a:ext cx="1140600" cy="818400"/>
          </a:xfrm>
          <a:prstGeom prst="rect">
            <a:avLst/>
          </a:prstGeom>
        </p:spPr>
        <p:txBody>
          <a:bodyPr spcFirstLastPara="1" wrap="square" lIns="190075" tIns="190075" rIns="190075" bIns="190075" anchor="ctr" anchorCtr="0">
            <a:normAutofit/>
          </a:bodyPr>
          <a:lstStyle/>
          <a:p>
            <a:pPr marL="0" lvl="0" indent="0" algn="r" rtl="0">
              <a:spcBef>
                <a:spcPts val="0"/>
              </a:spcBef>
              <a:spcAft>
                <a:spcPts val="0"/>
              </a:spcAft>
              <a:buNone/>
            </a:pPr>
            <a:fld id="{00000000-1234-1234-1234-123412341234}" type="slidenum">
              <a:rPr lang="en-US">
                <a:solidFill>
                  <a:schemeClr val="dk1"/>
                </a:solidFill>
                <a:latin typeface="Roboto"/>
                <a:ea typeface="Roboto"/>
                <a:cs typeface="Roboto"/>
                <a:sym typeface="Roboto"/>
              </a:rPr>
              <a:t>2</a:t>
            </a:fld>
            <a:endParaRPr>
              <a:solidFill>
                <a:schemeClr val="dk1"/>
              </a:solidFill>
              <a:latin typeface="Roboto"/>
              <a:ea typeface="Roboto"/>
              <a:cs typeface="Roboto"/>
              <a:sym typeface="Roboto"/>
            </a:endParaRPr>
          </a:p>
        </p:txBody>
      </p:sp>
      <p:sp>
        <p:nvSpPr>
          <p:cNvPr id="81" name="Google Shape;81;p14"/>
          <p:cNvSpPr txBox="1"/>
          <p:nvPr/>
        </p:nvSpPr>
        <p:spPr>
          <a:xfrm>
            <a:off x="7287150" y="2624500"/>
            <a:ext cx="1525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82" name="Google Shape;82;p14"/>
          <p:cNvSpPr txBox="1"/>
          <p:nvPr/>
        </p:nvSpPr>
        <p:spPr>
          <a:xfrm>
            <a:off x="4228300" y="2792025"/>
            <a:ext cx="10553700" cy="1154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6300">
                <a:solidFill>
                  <a:schemeClr val="dk1"/>
                </a:solidFill>
                <a:latin typeface="Roboto"/>
                <a:ea typeface="Roboto"/>
                <a:cs typeface="Roboto"/>
                <a:sym typeface="Roboto"/>
              </a:rPr>
              <a:t>Presenting</a:t>
            </a:r>
            <a:endParaRPr sz="6300">
              <a:solidFill>
                <a:schemeClr val="dk1"/>
              </a:solidFill>
              <a:latin typeface="Roboto"/>
              <a:ea typeface="Roboto"/>
              <a:cs typeface="Roboto"/>
              <a:sym typeface="Roboto"/>
            </a:endParaRPr>
          </a:p>
        </p:txBody>
      </p:sp>
      <p:sp>
        <p:nvSpPr>
          <p:cNvPr id="83" name="Google Shape;83;p14"/>
          <p:cNvSpPr txBox="1"/>
          <p:nvPr/>
        </p:nvSpPr>
        <p:spPr>
          <a:xfrm>
            <a:off x="3326950" y="4407850"/>
            <a:ext cx="12356400" cy="1877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1000" b="1">
                <a:solidFill>
                  <a:schemeClr val="dk1"/>
                </a:solidFill>
                <a:highlight>
                  <a:srgbClr val="000000"/>
                </a:highlight>
                <a:latin typeface="Roboto"/>
                <a:ea typeface="Roboto"/>
                <a:cs typeface="Roboto"/>
                <a:sym typeface="Roboto"/>
              </a:rPr>
              <a:t>The </a:t>
            </a:r>
            <a:r>
              <a:rPr lang="en-US" sz="11000" b="1">
                <a:solidFill>
                  <a:srgbClr val="FF0000"/>
                </a:solidFill>
                <a:highlight>
                  <a:schemeClr val="dk1"/>
                </a:highlight>
                <a:latin typeface="Roboto"/>
                <a:ea typeface="Roboto"/>
                <a:cs typeface="Roboto"/>
                <a:sym typeface="Roboto"/>
              </a:rPr>
              <a:t>Secret Power</a:t>
            </a:r>
            <a:endParaRPr sz="11000" b="1">
              <a:solidFill>
                <a:srgbClr val="FF0000"/>
              </a:solidFill>
              <a:highlight>
                <a:schemeClr val="dk1"/>
              </a:highlight>
              <a:latin typeface="Roboto"/>
              <a:ea typeface="Roboto"/>
              <a:cs typeface="Roboto"/>
              <a:sym typeface="Roboto"/>
            </a:endParaRPr>
          </a:p>
        </p:txBody>
      </p:sp>
      <p:sp>
        <p:nvSpPr>
          <p:cNvPr id="84" name="Google Shape;84;p14"/>
          <p:cNvSpPr txBox="1"/>
          <p:nvPr/>
        </p:nvSpPr>
        <p:spPr>
          <a:xfrm>
            <a:off x="4228300" y="6970700"/>
            <a:ext cx="105537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600">
                <a:solidFill>
                  <a:schemeClr val="dk1"/>
                </a:solidFill>
                <a:latin typeface="Roboto"/>
                <a:ea typeface="Roboto"/>
                <a:cs typeface="Roboto"/>
                <a:sym typeface="Roboto"/>
              </a:rPr>
              <a:t>Freedom of Thoughts</a:t>
            </a:r>
            <a:endParaRPr sz="36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5"/>
          <p:cNvSpPr txBox="1">
            <a:spLocks noGrp="1"/>
          </p:cNvSpPr>
          <p:nvPr>
            <p:ph type="sldNum" idx="12"/>
          </p:nvPr>
        </p:nvSpPr>
        <p:spPr>
          <a:xfrm>
            <a:off x="17614169" y="9694885"/>
            <a:ext cx="1140600" cy="818400"/>
          </a:xfrm>
          <a:prstGeom prst="rect">
            <a:avLst/>
          </a:prstGeom>
        </p:spPr>
        <p:txBody>
          <a:bodyPr spcFirstLastPara="1" wrap="square" lIns="190075" tIns="190075" rIns="190075" bIns="190075" anchor="ctr" anchorCtr="0">
            <a:normAutofit/>
          </a:bodyPr>
          <a:lstStyle/>
          <a:p>
            <a:pPr marL="0" lvl="0" indent="0" algn="r" rtl="0">
              <a:spcBef>
                <a:spcPts val="0"/>
              </a:spcBef>
              <a:spcAft>
                <a:spcPts val="0"/>
              </a:spcAft>
              <a:buNone/>
            </a:pPr>
            <a:fld id="{00000000-1234-1234-1234-123412341234}" type="slidenum">
              <a:rPr lang="en-US">
                <a:solidFill>
                  <a:schemeClr val="dk1"/>
                </a:solidFill>
                <a:latin typeface="Roboto"/>
                <a:ea typeface="Roboto"/>
                <a:cs typeface="Roboto"/>
                <a:sym typeface="Roboto"/>
              </a:rPr>
              <a:t>3</a:t>
            </a:fld>
            <a:endParaRPr>
              <a:solidFill>
                <a:schemeClr val="dk1"/>
              </a:solidFill>
              <a:latin typeface="Roboto"/>
              <a:ea typeface="Roboto"/>
              <a:cs typeface="Roboto"/>
              <a:sym typeface="Roboto"/>
            </a:endParaRPr>
          </a:p>
        </p:txBody>
      </p:sp>
      <p:sp>
        <p:nvSpPr>
          <p:cNvPr id="91" name="Google Shape;91;p15"/>
          <p:cNvSpPr txBox="1"/>
          <p:nvPr/>
        </p:nvSpPr>
        <p:spPr>
          <a:xfrm>
            <a:off x="4228300" y="3486900"/>
            <a:ext cx="10553700" cy="3093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6300">
                <a:solidFill>
                  <a:schemeClr val="dk1"/>
                </a:solidFill>
                <a:latin typeface="Roboto"/>
                <a:ea typeface="Roboto"/>
                <a:cs typeface="Roboto"/>
                <a:sym typeface="Roboto"/>
              </a:rPr>
              <a:t>"Freedom is not worth having if it does not include the freedom to make mistakes"</a:t>
            </a:r>
            <a:endParaRPr sz="6300">
              <a:solidFill>
                <a:schemeClr val="dk1"/>
              </a:solidFill>
              <a:latin typeface="Roboto"/>
              <a:ea typeface="Roboto"/>
              <a:cs typeface="Roboto"/>
              <a:sym typeface="Roboto"/>
            </a:endParaRPr>
          </a:p>
        </p:txBody>
      </p:sp>
      <p:sp>
        <p:nvSpPr>
          <p:cNvPr id="92" name="Google Shape;92;p15"/>
          <p:cNvSpPr txBox="1"/>
          <p:nvPr/>
        </p:nvSpPr>
        <p:spPr>
          <a:xfrm>
            <a:off x="4228300" y="7279525"/>
            <a:ext cx="105537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600">
                <a:solidFill>
                  <a:schemeClr val="dk1"/>
                </a:solidFill>
                <a:latin typeface="Roboto"/>
                <a:ea typeface="Roboto"/>
                <a:cs typeface="Roboto"/>
                <a:sym typeface="Roboto"/>
              </a:rPr>
              <a:t>Mahatma Gandhi</a:t>
            </a:r>
            <a:endParaRPr sz="36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a:spLocks noGrp="1"/>
          </p:cNvSpPr>
          <p:nvPr>
            <p:ph type="sldNum" idx="12"/>
          </p:nvPr>
        </p:nvSpPr>
        <p:spPr>
          <a:xfrm>
            <a:off x="17614169" y="9694885"/>
            <a:ext cx="1140600" cy="818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dk1"/>
                </a:solidFill>
                <a:latin typeface="Roboto"/>
                <a:ea typeface="Roboto"/>
                <a:cs typeface="Roboto"/>
                <a:sym typeface="Roboto"/>
              </a:rPr>
              <a:t>4</a:t>
            </a:fld>
            <a:endParaRPr>
              <a:solidFill>
                <a:schemeClr val="dk1"/>
              </a:solidFill>
              <a:latin typeface="Roboto"/>
              <a:ea typeface="Roboto"/>
              <a:cs typeface="Roboto"/>
              <a:sym typeface="Roboto"/>
            </a:endParaRPr>
          </a:p>
        </p:txBody>
      </p:sp>
      <p:sp>
        <p:nvSpPr>
          <p:cNvPr id="98" name="Google Shape;98;p16"/>
          <p:cNvSpPr txBox="1"/>
          <p:nvPr/>
        </p:nvSpPr>
        <p:spPr>
          <a:xfrm>
            <a:off x="7961101" y="1042000"/>
            <a:ext cx="9185100" cy="8219400"/>
          </a:xfrm>
          <a:prstGeom prst="rect">
            <a:avLst/>
          </a:prstGeom>
          <a:noFill/>
          <a:ln>
            <a:noFill/>
          </a:ln>
        </p:spPr>
        <p:txBody>
          <a:bodyPr spcFirstLastPara="1" wrap="square" lIns="91425" tIns="45700" rIns="91425" bIns="45700" anchor="t" anchorCtr="0">
            <a:spAutoFit/>
          </a:bodyPr>
          <a:lstStyle/>
          <a:p>
            <a:pPr marL="571500" marR="0" lvl="0" indent="-647700" algn="l" rtl="0">
              <a:lnSpc>
                <a:spcPct val="100000"/>
              </a:lnSpc>
              <a:spcBef>
                <a:spcPts val="0"/>
              </a:spcBef>
              <a:spcAft>
                <a:spcPts val="0"/>
              </a:spcAft>
              <a:buClr>
                <a:schemeClr val="dk1"/>
              </a:buClr>
              <a:buSzPts val="4800"/>
              <a:buFont typeface="Noto Sans Symbols"/>
              <a:buChar char="✔"/>
            </a:pPr>
            <a:r>
              <a:rPr lang="en-US" sz="4800">
                <a:solidFill>
                  <a:schemeClr val="dk1"/>
                </a:solidFill>
                <a:latin typeface="Calibri"/>
                <a:ea typeface="Calibri"/>
                <a:cs typeface="Calibri"/>
                <a:sym typeface="Calibri"/>
              </a:rPr>
              <a:t>Why the Secret</a:t>
            </a:r>
            <a:endParaRPr sz="4800" b="0" i="0" u="none" strike="noStrike" cap="none">
              <a:solidFill>
                <a:srgbClr val="000000"/>
              </a:solidFill>
              <a:latin typeface="Arial"/>
              <a:ea typeface="Arial"/>
              <a:cs typeface="Arial"/>
              <a:sym typeface="Arial"/>
            </a:endParaRPr>
          </a:p>
          <a:p>
            <a:pPr marL="571500" marR="0" lvl="0" indent="-647700" algn="l" rtl="0">
              <a:lnSpc>
                <a:spcPct val="100000"/>
              </a:lnSpc>
              <a:spcBef>
                <a:spcPts val="0"/>
              </a:spcBef>
              <a:spcAft>
                <a:spcPts val="0"/>
              </a:spcAft>
              <a:buClr>
                <a:schemeClr val="dk1"/>
              </a:buClr>
              <a:buSzPts val="4800"/>
              <a:buFont typeface="Noto Sans Symbols"/>
              <a:buChar char="✔"/>
            </a:pPr>
            <a:r>
              <a:rPr lang="en-US" sz="4800" b="0" i="0" u="none" strike="noStrike" cap="none">
                <a:solidFill>
                  <a:schemeClr val="dk1"/>
                </a:solidFill>
                <a:latin typeface="Calibri"/>
                <a:ea typeface="Calibri"/>
                <a:cs typeface="Calibri"/>
                <a:sym typeface="Calibri"/>
              </a:rPr>
              <a:t>Objectives</a:t>
            </a:r>
            <a:endParaRPr sz="4800" b="0" i="0" u="none" strike="noStrike" cap="none">
              <a:solidFill>
                <a:srgbClr val="000000"/>
              </a:solidFill>
              <a:latin typeface="Arial"/>
              <a:ea typeface="Arial"/>
              <a:cs typeface="Arial"/>
              <a:sym typeface="Arial"/>
            </a:endParaRPr>
          </a:p>
          <a:p>
            <a:pPr marL="571500" marR="0" lvl="0" indent="-647700" algn="l" rtl="0">
              <a:lnSpc>
                <a:spcPct val="100000"/>
              </a:lnSpc>
              <a:spcBef>
                <a:spcPts val="0"/>
              </a:spcBef>
              <a:spcAft>
                <a:spcPts val="0"/>
              </a:spcAft>
              <a:buClr>
                <a:schemeClr val="dk1"/>
              </a:buClr>
              <a:buSzPts val="4800"/>
              <a:buFont typeface="Noto Sans Symbols"/>
              <a:buChar char="✔"/>
            </a:pPr>
            <a:r>
              <a:rPr lang="en-US" sz="4800" b="0" i="0" u="none" strike="noStrike" cap="none">
                <a:solidFill>
                  <a:schemeClr val="dk1"/>
                </a:solidFill>
                <a:latin typeface="Calibri"/>
                <a:ea typeface="Calibri"/>
                <a:cs typeface="Calibri"/>
                <a:sym typeface="Calibri"/>
              </a:rPr>
              <a:t>Methodology</a:t>
            </a:r>
            <a:endParaRPr sz="4800" b="0" i="0" u="none" strike="noStrike" cap="none">
              <a:solidFill>
                <a:srgbClr val="000000"/>
              </a:solidFill>
              <a:latin typeface="Arial"/>
              <a:ea typeface="Arial"/>
              <a:cs typeface="Arial"/>
              <a:sym typeface="Arial"/>
            </a:endParaRPr>
          </a:p>
          <a:p>
            <a:pPr marL="571500" marR="0" lvl="0" indent="-647700" algn="l" rtl="0">
              <a:lnSpc>
                <a:spcPct val="100000"/>
              </a:lnSpc>
              <a:spcBef>
                <a:spcPts val="0"/>
              </a:spcBef>
              <a:spcAft>
                <a:spcPts val="0"/>
              </a:spcAft>
              <a:buClr>
                <a:schemeClr val="dk1"/>
              </a:buClr>
              <a:buSzPts val="4800"/>
              <a:buFont typeface="Noto Sans Symbols"/>
              <a:buChar char="✔"/>
            </a:pPr>
            <a:r>
              <a:rPr lang="en-US" sz="4800" b="0" i="0" u="none" strike="noStrike" cap="none">
                <a:solidFill>
                  <a:schemeClr val="dk1"/>
                </a:solidFill>
                <a:latin typeface="Calibri"/>
                <a:ea typeface="Calibri"/>
                <a:cs typeface="Calibri"/>
                <a:sym typeface="Calibri"/>
              </a:rPr>
              <a:t>Tools and technologies</a:t>
            </a:r>
            <a:endParaRPr sz="4800" b="0" i="0" u="none" strike="noStrike" cap="none">
              <a:solidFill>
                <a:srgbClr val="000000"/>
              </a:solidFill>
              <a:latin typeface="Arial"/>
              <a:ea typeface="Arial"/>
              <a:cs typeface="Arial"/>
              <a:sym typeface="Arial"/>
            </a:endParaRPr>
          </a:p>
          <a:p>
            <a:pPr marL="571500" marR="0" lvl="0" indent="-647700" algn="l" rtl="0">
              <a:lnSpc>
                <a:spcPct val="100000"/>
              </a:lnSpc>
              <a:spcBef>
                <a:spcPts val="0"/>
              </a:spcBef>
              <a:spcAft>
                <a:spcPts val="0"/>
              </a:spcAft>
              <a:buClr>
                <a:schemeClr val="dk1"/>
              </a:buClr>
              <a:buSzPts val="4800"/>
              <a:buFont typeface="Noto Sans Symbols"/>
              <a:buChar char="✔"/>
            </a:pPr>
            <a:r>
              <a:rPr lang="en-US" sz="4800" b="0" i="0" u="none" strike="noStrike" cap="none">
                <a:solidFill>
                  <a:schemeClr val="dk1"/>
                </a:solidFill>
                <a:latin typeface="Calibri"/>
                <a:ea typeface="Calibri"/>
                <a:cs typeface="Calibri"/>
                <a:sym typeface="Calibri"/>
              </a:rPr>
              <a:t>Testing / Experimentation</a:t>
            </a:r>
            <a:endParaRPr sz="4800" b="0" i="0" u="none" strike="noStrike" cap="none">
              <a:solidFill>
                <a:srgbClr val="000000"/>
              </a:solidFill>
              <a:latin typeface="Arial"/>
              <a:ea typeface="Arial"/>
              <a:cs typeface="Arial"/>
              <a:sym typeface="Arial"/>
            </a:endParaRPr>
          </a:p>
          <a:p>
            <a:pPr marL="571500" marR="0" lvl="0" indent="-647700" algn="l" rtl="0">
              <a:lnSpc>
                <a:spcPct val="100000"/>
              </a:lnSpc>
              <a:spcBef>
                <a:spcPts val="0"/>
              </a:spcBef>
              <a:spcAft>
                <a:spcPts val="0"/>
              </a:spcAft>
              <a:buClr>
                <a:schemeClr val="dk1"/>
              </a:buClr>
              <a:buSzPts val="4800"/>
              <a:buFont typeface="Noto Sans Symbols"/>
              <a:buChar char="✔"/>
            </a:pPr>
            <a:r>
              <a:rPr lang="en-US" sz="4800" b="0" i="0" u="none" strike="noStrike" cap="none">
                <a:solidFill>
                  <a:schemeClr val="dk1"/>
                </a:solidFill>
                <a:latin typeface="Calibri"/>
                <a:ea typeface="Calibri"/>
                <a:cs typeface="Calibri"/>
                <a:sym typeface="Calibri"/>
              </a:rPr>
              <a:t>Data collection / Data analysis</a:t>
            </a:r>
            <a:endParaRPr sz="4800" b="0" i="0" u="none" strike="noStrike" cap="none">
              <a:solidFill>
                <a:srgbClr val="000000"/>
              </a:solidFill>
              <a:latin typeface="Arial"/>
              <a:ea typeface="Arial"/>
              <a:cs typeface="Arial"/>
              <a:sym typeface="Arial"/>
            </a:endParaRPr>
          </a:p>
          <a:p>
            <a:pPr marL="571500" marR="0" lvl="0" indent="-647700" algn="l" rtl="0">
              <a:lnSpc>
                <a:spcPct val="100000"/>
              </a:lnSpc>
              <a:spcBef>
                <a:spcPts val="0"/>
              </a:spcBef>
              <a:spcAft>
                <a:spcPts val="0"/>
              </a:spcAft>
              <a:buClr>
                <a:schemeClr val="dk1"/>
              </a:buClr>
              <a:buSzPts val="4800"/>
              <a:buFont typeface="Noto Sans Symbols"/>
              <a:buChar char="✔"/>
            </a:pPr>
            <a:r>
              <a:rPr lang="en-US" sz="4800" b="0" i="0" u="none" strike="noStrike" cap="none">
                <a:solidFill>
                  <a:schemeClr val="dk1"/>
                </a:solidFill>
                <a:latin typeface="Calibri"/>
                <a:ea typeface="Calibri"/>
                <a:cs typeface="Calibri"/>
                <a:sym typeface="Calibri"/>
              </a:rPr>
              <a:t>Findings and results</a:t>
            </a:r>
            <a:endParaRPr sz="4800" b="0" i="0" u="none" strike="noStrike" cap="none">
              <a:solidFill>
                <a:srgbClr val="000000"/>
              </a:solidFill>
              <a:latin typeface="Arial"/>
              <a:ea typeface="Arial"/>
              <a:cs typeface="Arial"/>
              <a:sym typeface="Arial"/>
            </a:endParaRPr>
          </a:p>
          <a:p>
            <a:pPr marL="571500" marR="0" lvl="0" indent="-647700" algn="l" rtl="0">
              <a:lnSpc>
                <a:spcPct val="100000"/>
              </a:lnSpc>
              <a:spcBef>
                <a:spcPts val="0"/>
              </a:spcBef>
              <a:spcAft>
                <a:spcPts val="0"/>
              </a:spcAft>
              <a:buClr>
                <a:schemeClr val="dk1"/>
              </a:buClr>
              <a:buSzPts val="4800"/>
              <a:buFont typeface="Noto Sans Symbols"/>
              <a:buChar char="✔"/>
            </a:pPr>
            <a:r>
              <a:rPr lang="en-US" sz="4800" b="0" i="0" u="none" strike="noStrike" cap="none">
                <a:solidFill>
                  <a:schemeClr val="dk1"/>
                </a:solidFill>
                <a:latin typeface="Calibri"/>
                <a:ea typeface="Calibri"/>
                <a:cs typeface="Calibri"/>
                <a:sym typeface="Calibri"/>
              </a:rPr>
              <a:t>Applications</a:t>
            </a:r>
            <a:endParaRPr sz="4800" b="0" i="0" u="none" strike="noStrike" cap="none">
              <a:solidFill>
                <a:srgbClr val="000000"/>
              </a:solidFill>
              <a:latin typeface="Arial"/>
              <a:ea typeface="Arial"/>
              <a:cs typeface="Arial"/>
              <a:sym typeface="Arial"/>
            </a:endParaRPr>
          </a:p>
          <a:p>
            <a:pPr marL="571500" marR="0" lvl="0" indent="-647700" algn="l" rtl="0">
              <a:lnSpc>
                <a:spcPct val="100000"/>
              </a:lnSpc>
              <a:spcBef>
                <a:spcPts val="0"/>
              </a:spcBef>
              <a:spcAft>
                <a:spcPts val="0"/>
              </a:spcAft>
              <a:buClr>
                <a:schemeClr val="dk1"/>
              </a:buClr>
              <a:buSzPts val="4800"/>
              <a:buFont typeface="Noto Sans Symbols"/>
              <a:buChar char="✔"/>
            </a:pPr>
            <a:r>
              <a:rPr lang="en-US" sz="4800" b="0" i="0" u="none" strike="noStrike" cap="none">
                <a:solidFill>
                  <a:schemeClr val="dk1"/>
                </a:solidFill>
                <a:latin typeface="Calibri"/>
                <a:ea typeface="Calibri"/>
                <a:cs typeface="Calibri"/>
                <a:sym typeface="Calibri"/>
              </a:rPr>
              <a:t>Conclusion </a:t>
            </a:r>
            <a:endParaRPr sz="4800" b="0" i="0" u="none" strike="noStrike" cap="none">
              <a:solidFill>
                <a:srgbClr val="000000"/>
              </a:solidFill>
              <a:latin typeface="Arial"/>
              <a:ea typeface="Arial"/>
              <a:cs typeface="Arial"/>
              <a:sym typeface="Arial"/>
            </a:endParaRPr>
          </a:p>
          <a:p>
            <a:pPr marL="571500" marR="0" lvl="0" indent="-647700" algn="l" rtl="0">
              <a:lnSpc>
                <a:spcPct val="100000"/>
              </a:lnSpc>
              <a:spcBef>
                <a:spcPts val="0"/>
              </a:spcBef>
              <a:spcAft>
                <a:spcPts val="0"/>
              </a:spcAft>
              <a:buClr>
                <a:schemeClr val="dk1"/>
              </a:buClr>
              <a:buSzPts val="4800"/>
              <a:buFont typeface="Noto Sans Symbols"/>
              <a:buChar char="✔"/>
            </a:pPr>
            <a:r>
              <a:rPr lang="en-US" sz="4800" b="0" i="0" u="none" strike="noStrike" cap="none">
                <a:solidFill>
                  <a:schemeClr val="dk1"/>
                </a:solidFill>
                <a:latin typeface="Calibri"/>
                <a:ea typeface="Calibri"/>
                <a:cs typeface="Calibri"/>
                <a:sym typeface="Calibri"/>
              </a:rPr>
              <a:t>Future scope</a:t>
            </a:r>
            <a:endParaRPr sz="4800" b="0" i="0" u="none" strike="noStrike" cap="none">
              <a:solidFill>
                <a:srgbClr val="000000"/>
              </a:solidFill>
              <a:latin typeface="Arial"/>
              <a:ea typeface="Arial"/>
              <a:cs typeface="Arial"/>
              <a:sym typeface="Arial"/>
            </a:endParaRPr>
          </a:p>
          <a:p>
            <a:pPr marL="571500" marR="0" lvl="0" indent="-647700" algn="l" rtl="0">
              <a:lnSpc>
                <a:spcPct val="100000"/>
              </a:lnSpc>
              <a:spcBef>
                <a:spcPts val="0"/>
              </a:spcBef>
              <a:spcAft>
                <a:spcPts val="0"/>
              </a:spcAft>
              <a:buClr>
                <a:schemeClr val="dk1"/>
              </a:buClr>
              <a:buSzPts val="4800"/>
              <a:buFont typeface="Noto Sans Symbols"/>
              <a:buChar char="✔"/>
            </a:pPr>
            <a:r>
              <a:rPr lang="en-US" sz="4800" b="0" i="0" u="none" strike="noStrike" cap="none">
                <a:solidFill>
                  <a:schemeClr val="dk1"/>
                </a:solidFill>
                <a:latin typeface="Calibri"/>
                <a:ea typeface="Calibri"/>
                <a:cs typeface="Calibri"/>
                <a:sym typeface="Calibri"/>
              </a:rPr>
              <a:t>References</a:t>
            </a:r>
            <a:endParaRPr sz="4800" b="0" i="0" u="none" strike="noStrike" cap="none">
              <a:solidFill>
                <a:srgbClr val="000000"/>
              </a:solidFill>
              <a:latin typeface="Arial"/>
              <a:ea typeface="Arial"/>
              <a:cs typeface="Arial"/>
              <a:sym typeface="Arial"/>
            </a:endParaRPr>
          </a:p>
        </p:txBody>
      </p:sp>
      <p:cxnSp>
        <p:nvCxnSpPr>
          <p:cNvPr id="99" name="Google Shape;99;p16"/>
          <p:cNvCxnSpPr/>
          <p:nvPr/>
        </p:nvCxnSpPr>
        <p:spPr>
          <a:xfrm>
            <a:off x="7141800" y="1042300"/>
            <a:ext cx="96300" cy="8218800"/>
          </a:xfrm>
          <a:prstGeom prst="straightConnector1">
            <a:avLst/>
          </a:prstGeom>
          <a:noFill/>
          <a:ln w="152400" cap="flat" cmpd="sng">
            <a:solidFill>
              <a:schemeClr val="dk1"/>
            </a:solidFill>
            <a:prstDash val="solid"/>
            <a:round/>
            <a:headEnd type="none" w="med" len="med"/>
            <a:tailEnd type="none" w="med" len="med"/>
          </a:ln>
        </p:spPr>
      </p:cxnSp>
      <p:sp>
        <p:nvSpPr>
          <p:cNvPr id="100" name="Google Shape;100;p16"/>
          <p:cNvSpPr txBox="1"/>
          <p:nvPr/>
        </p:nvSpPr>
        <p:spPr>
          <a:xfrm>
            <a:off x="540450" y="4297600"/>
            <a:ext cx="5708100" cy="11544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US" sz="6300">
                <a:solidFill>
                  <a:schemeClr val="dk1"/>
                </a:solidFill>
                <a:latin typeface="Roboto"/>
                <a:ea typeface="Roboto"/>
                <a:cs typeface="Roboto"/>
                <a:sym typeface="Roboto"/>
              </a:rPr>
              <a:t>Overview</a:t>
            </a:r>
            <a:endParaRPr sz="63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7"/>
          <p:cNvSpPr txBox="1">
            <a:spLocks noGrp="1"/>
          </p:cNvSpPr>
          <p:nvPr>
            <p:ph type="sldNum" idx="12"/>
          </p:nvPr>
        </p:nvSpPr>
        <p:spPr>
          <a:xfrm>
            <a:off x="17614169" y="9694885"/>
            <a:ext cx="1140600" cy="818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dk1"/>
                </a:solidFill>
                <a:latin typeface="Roboto"/>
                <a:ea typeface="Roboto"/>
                <a:cs typeface="Roboto"/>
                <a:sym typeface="Roboto"/>
              </a:rPr>
              <a:t>5</a:t>
            </a:fld>
            <a:endParaRPr>
              <a:solidFill>
                <a:schemeClr val="dk1"/>
              </a:solidFill>
              <a:latin typeface="Roboto"/>
              <a:ea typeface="Roboto"/>
              <a:cs typeface="Roboto"/>
              <a:sym typeface="Roboto"/>
            </a:endParaRPr>
          </a:p>
        </p:txBody>
      </p:sp>
      <p:sp>
        <p:nvSpPr>
          <p:cNvPr id="106" name="Google Shape;106;p17"/>
          <p:cNvSpPr txBox="1"/>
          <p:nvPr/>
        </p:nvSpPr>
        <p:spPr>
          <a:xfrm>
            <a:off x="7533101" y="990700"/>
            <a:ext cx="9185100" cy="6247824"/>
          </a:xfrm>
          <a:prstGeom prst="rect">
            <a:avLst/>
          </a:prstGeom>
          <a:noFill/>
          <a:ln>
            <a:noFill/>
          </a:ln>
        </p:spPr>
        <p:txBody>
          <a:bodyPr spcFirstLastPara="1" wrap="square" lIns="91425" tIns="45700" rIns="91425" bIns="45700" anchor="t" anchorCtr="0">
            <a:spAutoFit/>
          </a:bodyPr>
          <a:lstStyle/>
          <a:p>
            <a:pPr marL="571500" marR="0" lvl="0" indent="-596900" algn="l" rtl="0">
              <a:lnSpc>
                <a:spcPct val="100000"/>
              </a:lnSpc>
              <a:spcBef>
                <a:spcPts val="0"/>
              </a:spcBef>
              <a:spcAft>
                <a:spcPts val="0"/>
              </a:spcAft>
              <a:buClr>
                <a:schemeClr val="dk1"/>
              </a:buClr>
              <a:buSzPts val="4000"/>
              <a:buFont typeface="Noto Sans Symbols"/>
              <a:buChar char="✔"/>
            </a:pPr>
            <a:r>
              <a:rPr lang="en-US" sz="4000" b="1" dirty="0">
                <a:solidFill>
                  <a:schemeClr val="dk1"/>
                </a:solidFill>
                <a:highlight>
                  <a:srgbClr val="000000"/>
                </a:highlight>
                <a:latin typeface="Calibri"/>
                <a:ea typeface="Calibri"/>
                <a:cs typeface="Calibri"/>
                <a:sym typeface="Calibri"/>
              </a:rPr>
              <a:t>Freedom of thoughts:</a:t>
            </a:r>
            <a:r>
              <a:rPr lang="en-US" sz="4000" dirty="0">
                <a:solidFill>
                  <a:schemeClr val="dk1"/>
                </a:solidFill>
                <a:latin typeface="Calibri"/>
                <a:ea typeface="Calibri"/>
                <a:cs typeface="Calibri"/>
                <a:sym typeface="Calibri"/>
              </a:rPr>
              <a:t> Freedom of the thoughts is the biggest power in the world, Doesn't matter who you are?, where are you? </a:t>
            </a:r>
            <a:endParaRPr sz="4000" dirty="0">
              <a:solidFill>
                <a:schemeClr val="dk1"/>
              </a:solidFill>
              <a:latin typeface="Calibri"/>
              <a:ea typeface="Calibri"/>
              <a:cs typeface="Calibri"/>
              <a:sym typeface="Calibri"/>
            </a:endParaRPr>
          </a:p>
          <a:p>
            <a:pPr marL="571500" marR="0" lvl="0" indent="-596900" algn="l" rtl="0">
              <a:lnSpc>
                <a:spcPct val="100000"/>
              </a:lnSpc>
              <a:spcBef>
                <a:spcPts val="0"/>
              </a:spcBef>
              <a:spcAft>
                <a:spcPts val="0"/>
              </a:spcAft>
              <a:buClr>
                <a:schemeClr val="dk1"/>
              </a:buClr>
              <a:buSzPts val="4000"/>
              <a:buFont typeface="Noto Sans Symbols"/>
              <a:buChar char="✔"/>
            </a:pPr>
            <a:r>
              <a:rPr lang="en-US" sz="4000" b="1" dirty="0">
                <a:solidFill>
                  <a:schemeClr val="dk1"/>
                </a:solidFill>
                <a:highlight>
                  <a:srgbClr val="000000"/>
                </a:highlight>
                <a:latin typeface="Calibri"/>
                <a:ea typeface="Calibri"/>
                <a:cs typeface="Calibri"/>
                <a:sym typeface="Calibri"/>
              </a:rPr>
              <a:t>Throw out lies:</a:t>
            </a:r>
            <a:r>
              <a:rPr lang="en-US" sz="4000" dirty="0">
                <a:solidFill>
                  <a:schemeClr val="dk1"/>
                </a:solidFill>
                <a:latin typeface="Calibri"/>
                <a:ea typeface="Calibri"/>
                <a:cs typeface="Calibri"/>
                <a:sym typeface="Calibri"/>
              </a:rPr>
              <a:t> Sometimes we are suppressed by the people who have more power, Who have more money. But our community will welcome everyone. Everywhere, Every time they share their thoughts without any fear</a:t>
            </a:r>
            <a:r>
              <a:rPr lang="en-US" sz="4000" dirty="0" smtClean="0">
                <a:solidFill>
                  <a:schemeClr val="dk1"/>
                </a:solidFill>
                <a:latin typeface="Calibri"/>
                <a:ea typeface="Calibri"/>
                <a:cs typeface="Calibri"/>
                <a:sym typeface="Calibri"/>
              </a:rPr>
              <a:t>.</a:t>
            </a:r>
            <a:endParaRPr sz="4000" dirty="0">
              <a:solidFill>
                <a:schemeClr val="dk1"/>
              </a:solidFill>
              <a:latin typeface="Calibri"/>
              <a:ea typeface="Calibri"/>
              <a:cs typeface="Calibri"/>
              <a:sym typeface="Calibri"/>
            </a:endParaRPr>
          </a:p>
        </p:txBody>
      </p:sp>
      <p:cxnSp>
        <p:nvCxnSpPr>
          <p:cNvPr id="107" name="Google Shape;107;p17"/>
          <p:cNvCxnSpPr/>
          <p:nvPr/>
        </p:nvCxnSpPr>
        <p:spPr>
          <a:xfrm>
            <a:off x="7141800" y="1042300"/>
            <a:ext cx="96300" cy="8577300"/>
          </a:xfrm>
          <a:prstGeom prst="straightConnector1">
            <a:avLst/>
          </a:prstGeom>
          <a:noFill/>
          <a:ln w="152400" cap="flat" cmpd="sng">
            <a:solidFill>
              <a:schemeClr val="dk1"/>
            </a:solidFill>
            <a:prstDash val="solid"/>
            <a:round/>
            <a:headEnd type="none" w="med" len="med"/>
            <a:tailEnd type="none" w="med" len="med"/>
          </a:ln>
        </p:spPr>
      </p:cxnSp>
      <p:sp>
        <p:nvSpPr>
          <p:cNvPr id="108" name="Google Shape;108;p17"/>
          <p:cNvSpPr txBox="1"/>
          <p:nvPr/>
        </p:nvSpPr>
        <p:spPr>
          <a:xfrm>
            <a:off x="507650" y="2830000"/>
            <a:ext cx="5708100" cy="50334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US" sz="6300" dirty="0">
                <a:solidFill>
                  <a:schemeClr val="dk1"/>
                </a:solidFill>
                <a:latin typeface="Roboto"/>
                <a:ea typeface="Roboto"/>
                <a:cs typeface="Roboto"/>
                <a:sym typeface="Roboto"/>
              </a:rPr>
              <a:t>Why The Secret?</a:t>
            </a:r>
            <a:endParaRPr sz="6300" dirty="0">
              <a:solidFill>
                <a:schemeClr val="dk1"/>
              </a:solidFill>
              <a:latin typeface="Roboto"/>
              <a:ea typeface="Roboto"/>
              <a:cs typeface="Roboto"/>
              <a:sym typeface="Roboto"/>
            </a:endParaRPr>
          </a:p>
          <a:p>
            <a:pPr marL="0" lvl="0" indent="0" algn="r" rtl="0">
              <a:spcBef>
                <a:spcPts val="0"/>
              </a:spcBef>
              <a:spcAft>
                <a:spcPts val="0"/>
              </a:spcAft>
              <a:buNone/>
            </a:pPr>
            <a:endParaRPr sz="6300" dirty="0">
              <a:solidFill>
                <a:schemeClr val="dk1"/>
              </a:solidFill>
              <a:latin typeface="Roboto"/>
              <a:ea typeface="Roboto"/>
              <a:cs typeface="Roboto"/>
              <a:sym typeface="Roboto"/>
            </a:endParaRPr>
          </a:p>
          <a:p>
            <a:pPr marL="0" lvl="0" indent="0" algn="r" rtl="0">
              <a:spcBef>
                <a:spcPts val="0"/>
              </a:spcBef>
              <a:spcAft>
                <a:spcPts val="0"/>
              </a:spcAft>
              <a:buNone/>
            </a:pPr>
            <a:r>
              <a:rPr lang="en-US" sz="6300" dirty="0">
                <a:solidFill>
                  <a:schemeClr val="dk1"/>
                </a:solidFill>
                <a:latin typeface="Roboto"/>
                <a:ea typeface="Roboto"/>
                <a:cs typeface="Roboto"/>
                <a:sym typeface="Roboto"/>
              </a:rPr>
              <a:t>What are the objectives?</a:t>
            </a:r>
            <a:endParaRPr sz="6300" dirty="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sldNum" idx="12"/>
          </p:nvPr>
        </p:nvSpPr>
        <p:spPr>
          <a:xfrm>
            <a:off x="17614169" y="9694885"/>
            <a:ext cx="1140600" cy="818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dk1"/>
                </a:solidFill>
                <a:latin typeface="Roboto"/>
                <a:ea typeface="Roboto"/>
                <a:cs typeface="Roboto"/>
                <a:sym typeface="Roboto"/>
              </a:rPr>
              <a:t>6</a:t>
            </a:fld>
            <a:endParaRPr>
              <a:solidFill>
                <a:schemeClr val="dk1"/>
              </a:solidFill>
              <a:latin typeface="Roboto"/>
              <a:ea typeface="Roboto"/>
              <a:cs typeface="Roboto"/>
              <a:sym typeface="Roboto"/>
            </a:endParaRPr>
          </a:p>
        </p:txBody>
      </p:sp>
      <p:sp>
        <p:nvSpPr>
          <p:cNvPr id="114" name="Google Shape;114;p18"/>
          <p:cNvSpPr txBox="1"/>
          <p:nvPr/>
        </p:nvSpPr>
        <p:spPr>
          <a:xfrm>
            <a:off x="7598301" y="1298500"/>
            <a:ext cx="9185100" cy="8096400"/>
          </a:xfrm>
          <a:prstGeom prst="rect">
            <a:avLst/>
          </a:prstGeom>
          <a:noFill/>
          <a:ln>
            <a:noFill/>
          </a:ln>
        </p:spPr>
        <p:txBody>
          <a:bodyPr spcFirstLastPara="1" wrap="square" lIns="91425" tIns="45700" rIns="91425" bIns="45700" anchor="t" anchorCtr="0">
            <a:spAutoFit/>
          </a:bodyPr>
          <a:lstStyle/>
          <a:p>
            <a:pPr marL="571500" marR="0" lvl="0" indent="-596900" algn="l" rtl="0">
              <a:lnSpc>
                <a:spcPct val="100000"/>
              </a:lnSpc>
              <a:spcBef>
                <a:spcPts val="0"/>
              </a:spcBef>
              <a:spcAft>
                <a:spcPts val="0"/>
              </a:spcAft>
              <a:buClr>
                <a:schemeClr val="dk1"/>
              </a:buClr>
              <a:buSzPts val="4000"/>
              <a:buFont typeface="Noto Sans Symbols"/>
              <a:buChar char="✔"/>
            </a:pPr>
            <a:r>
              <a:rPr lang="en-US" sz="4000" b="1">
                <a:solidFill>
                  <a:schemeClr val="dk1"/>
                </a:solidFill>
                <a:highlight>
                  <a:srgbClr val="000000"/>
                </a:highlight>
                <a:latin typeface="Calibri"/>
                <a:ea typeface="Calibri"/>
                <a:cs typeface="Calibri"/>
                <a:sym typeface="Calibri"/>
              </a:rPr>
              <a:t>Benjamin Franklin:</a:t>
            </a:r>
            <a:r>
              <a:rPr lang="en-US" sz="4000">
                <a:solidFill>
                  <a:schemeClr val="dk1"/>
                </a:solidFill>
                <a:latin typeface="Calibri"/>
                <a:ea typeface="Calibri"/>
                <a:cs typeface="Calibri"/>
                <a:sym typeface="Calibri"/>
              </a:rPr>
              <a:t> Without freedom of thought, there can be no such thing as wisdom - and no such thing as public liberty without freedom of speech. </a:t>
            </a:r>
            <a:endParaRPr sz="4000">
              <a:solidFill>
                <a:schemeClr val="dk1"/>
              </a:solidFill>
              <a:latin typeface="Calibri"/>
              <a:ea typeface="Calibri"/>
              <a:cs typeface="Calibri"/>
              <a:sym typeface="Calibri"/>
            </a:endParaRPr>
          </a:p>
          <a:p>
            <a:pPr marL="571500" marR="0" lvl="0" indent="-596900" algn="l" rtl="0">
              <a:lnSpc>
                <a:spcPct val="100000"/>
              </a:lnSpc>
              <a:spcBef>
                <a:spcPts val="0"/>
              </a:spcBef>
              <a:spcAft>
                <a:spcPts val="0"/>
              </a:spcAft>
              <a:buClr>
                <a:schemeClr val="dk1"/>
              </a:buClr>
              <a:buSzPts val="4000"/>
              <a:buFont typeface="Calibri"/>
              <a:buChar char="✔"/>
            </a:pPr>
            <a:r>
              <a:rPr lang="en-US" sz="4000" b="1">
                <a:solidFill>
                  <a:schemeClr val="dk1"/>
                </a:solidFill>
                <a:highlight>
                  <a:srgbClr val="000000"/>
                </a:highlight>
                <a:latin typeface="Calibri"/>
                <a:ea typeface="Calibri"/>
                <a:cs typeface="Calibri"/>
                <a:sym typeface="Calibri"/>
              </a:rPr>
              <a:t>Tom Smothers:</a:t>
            </a:r>
            <a:r>
              <a:rPr lang="en-US" sz="4000">
                <a:solidFill>
                  <a:schemeClr val="dk1"/>
                </a:solidFill>
                <a:latin typeface="Calibri"/>
                <a:ea typeface="Calibri"/>
                <a:cs typeface="Calibri"/>
                <a:sym typeface="Calibri"/>
              </a:rPr>
              <a:t> Freedom of expression and freedom of speech aren't really important unless they're heard. The freedom of hearing is as important as the freedom of speaking. </a:t>
            </a:r>
            <a:endParaRPr sz="4000">
              <a:solidFill>
                <a:schemeClr val="dk1"/>
              </a:solidFill>
              <a:latin typeface="Calibri"/>
              <a:ea typeface="Calibri"/>
              <a:cs typeface="Calibri"/>
              <a:sym typeface="Calibri"/>
            </a:endParaRPr>
          </a:p>
          <a:p>
            <a:pPr marL="571500" marR="0" lvl="0" indent="-596900" algn="l" rtl="0">
              <a:lnSpc>
                <a:spcPct val="100000"/>
              </a:lnSpc>
              <a:spcBef>
                <a:spcPts val="0"/>
              </a:spcBef>
              <a:spcAft>
                <a:spcPts val="0"/>
              </a:spcAft>
              <a:buClr>
                <a:schemeClr val="dk1"/>
              </a:buClr>
              <a:buSzPts val="4000"/>
              <a:buFont typeface="Noto Sans Symbols"/>
              <a:buChar char="✔"/>
            </a:pPr>
            <a:r>
              <a:rPr lang="en-US" sz="4000" b="1">
                <a:solidFill>
                  <a:schemeClr val="dk1"/>
                </a:solidFill>
                <a:highlight>
                  <a:srgbClr val="000000"/>
                </a:highlight>
                <a:latin typeface="Calibri"/>
                <a:ea typeface="Calibri"/>
                <a:cs typeface="Calibri"/>
                <a:sym typeface="Calibri"/>
              </a:rPr>
              <a:t>Larry Flynt:</a:t>
            </a:r>
            <a:r>
              <a:rPr lang="en-US" sz="4000">
                <a:solidFill>
                  <a:schemeClr val="dk1"/>
                </a:solidFill>
                <a:latin typeface="Calibri"/>
                <a:ea typeface="Calibri"/>
                <a:cs typeface="Calibri"/>
                <a:sym typeface="Calibri"/>
              </a:rPr>
              <a:t> Privacy is not explicitly spelled out in the Constitution as freedom of speech is in the First Amendment. </a:t>
            </a:r>
            <a:endParaRPr sz="4000">
              <a:solidFill>
                <a:schemeClr val="dk1"/>
              </a:solidFill>
              <a:latin typeface="Calibri"/>
              <a:ea typeface="Calibri"/>
              <a:cs typeface="Calibri"/>
              <a:sym typeface="Calibri"/>
            </a:endParaRPr>
          </a:p>
        </p:txBody>
      </p:sp>
      <p:cxnSp>
        <p:nvCxnSpPr>
          <p:cNvPr id="115" name="Google Shape;115;p18"/>
          <p:cNvCxnSpPr/>
          <p:nvPr/>
        </p:nvCxnSpPr>
        <p:spPr>
          <a:xfrm flipH="1">
            <a:off x="7107850" y="1306200"/>
            <a:ext cx="65100" cy="7726500"/>
          </a:xfrm>
          <a:prstGeom prst="straightConnector1">
            <a:avLst/>
          </a:prstGeom>
          <a:noFill/>
          <a:ln w="152400" cap="flat" cmpd="sng">
            <a:solidFill>
              <a:schemeClr val="dk1"/>
            </a:solidFill>
            <a:prstDash val="solid"/>
            <a:round/>
            <a:headEnd type="none" w="med" len="med"/>
            <a:tailEnd type="none" w="med" len="med"/>
          </a:ln>
        </p:spPr>
      </p:cxnSp>
      <p:sp>
        <p:nvSpPr>
          <p:cNvPr id="116" name="Google Shape;116;p18"/>
          <p:cNvSpPr txBox="1"/>
          <p:nvPr/>
        </p:nvSpPr>
        <p:spPr>
          <a:xfrm>
            <a:off x="573275" y="4284700"/>
            <a:ext cx="5708100" cy="21240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US" sz="6300">
                <a:solidFill>
                  <a:schemeClr val="dk1"/>
                </a:solidFill>
                <a:latin typeface="Roboto"/>
                <a:ea typeface="Roboto"/>
                <a:cs typeface="Roboto"/>
                <a:sym typeface="Roboto"/>
              </a:rPr>
              <a:t>Literature Review?</a:t>
            </a:r>
            <a:endParaRPr sz="63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sldNum" idx="12"/>
          </p:nvPr>
        </p:nvSpPr>
        <p:spPr>
          <a:xfrm>
            <a:off x="17614169" y="9694885"/>
            <a:ext cx="1140600" cy="818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dk1"/>
                </a:solidFill>
                <a:latin typeface="Roboto"/>
                <a:ea typeface="Roboto"/>
                <a:cs typeface="Roboto"/>
                <a:sym typeface="Roboto"/>
              </a:rPr>
              <a:t>7</a:t>
            </a:fld>
            <a:endParaRPr>
              <a:solidFill>
                <a:schemeClr val="dk1"/>
              </a:solidFill>
              <a:latin typeface="Roboto"/>
              <a:ea typeface="Roboto"/>
              <a:cs typeface="Roboto"/>
              <a:sym typeface="Roboto"/>
            </a:endParaRPr>
          </a:p>
        </p:txBody>
      </p:sp>
      <p:sp>
        <p:nvSpPr>
          <p:cNvPr id="122" name="Google Shape;122;p19"/>
          <p:cNvSpPr txBox="1"/>
          <p:nvPr/>
        </p:nvSpPr>
        <p:spPr>
          <a:xfrm>
            <a:off x="7533101" y="1606300"/>
            <a:ext cx="9185100" cy="5632271"/>
          </a:xfrm>
          <a:prstGeom prst="rect">
            <a:avLst/>
          </a:prstGeom>
          <a:noFill/>
          <a:ln>
            <a:noFill/>
          </a:ln>
        </p:spPr>
        <p:txBody>
          <a:bodyPr spcFirstLastPara="1" wrap="square" lIns="91425" tIns="45700" rIns="91425" bIns="45700" anchor="t" anchorCtr="0">
            <a:spAutoFit/>
          </a:bodyPr>
          <a:lstStyle/>
          <a:p>
            <a:pPr marL="571500" marR="0" lvl="0" indent="-596900" algn="l" rtl="0">
              <a:lnSpc>
                <a:spcPct val="100000"/>
              </a:lnSpc>
              <a:spcBef>
                <a:spcPts val="0"/>
              </a:spcBef>
              <a:spcAft>
                <a:spcPts val="0"/>
              </a:spcAft>
              <a:buClr>
                <a:schemeClr val="dk1"/>
              </a:buClr>
              <a:buSzPts val="4000"/>
              <a:buFont typeface="Noto Sans Symbols"/>
              <a:buChar char="✔"/>
            </a:pPr>
            <a:r>
              <a:rPr lang="en-US" sz="4000" b="1" dirty="0">
                <a:solidFill>
                  <a:schemeClr val="dk1"/>
                </a:solidFill>
                <a:highlight>
                  <a:srgbClr val="000000"/>
                </a:highlight>
                <a:latin typeface="Calibri"/>
                <a:ea typeface="Calibri"/>
                <a:cs typeface="Calibri"/>
                <a:sym typeface="Calibri"/>
              </a:rPr>
              <a:t>Create Account:</a:t>
            </a:r>
            <a:r>
              <a:rPr lang="en-US" sz="4000" dirty="0">
                <a:solidFill>
                  <a:schemeClr val="dk1"/>
                </a:solidFill>
                <a:latin typeface="Calibri"/>
                <a:ea typeface="Calibri"/>
                <a:cs typeface="Calibri"/>
                <a:sym typeface="Calibri"/>
              </a:rPr>
              <a:t> Create account using Email ID or Phone Number.</a:t>
            </a:r>
            <a:endParaRPr sz="4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4000" dirty="0">
              <a:solidFill>
                <a:schemeClr val="dk1"/>
              </a:solidFill>
              <a:latin typeface="Calibri"/>
              <a:ea typeface="Calibri"/>
              <a:cs typeface="Calibri"/>
              <a:sym typeface="Calibri"/>
            </a:endParaRPr>
          </a:p>
          <a:p>
            <a:pPr marL="571500" marR="0" lvl="0" indent="-596900" algn="l" rtl="0">
              <a:lnSpc>
                <a:spcPct val="100000"/>
              </a:lnSpc>
              <a:spcBef>
                <a:spcPts val="0"/>
              </a:spcBef>
              <a:spcAft>
                <a:spcPts val="0"/>
              </a:spcAft>
              <a:buClr>
                <a:schemeClr val="dk1"/>
              </a:buClr>
              <a:buSzPts val="4000"/>
              <a:buFont typeface="Noto Sans Symbols"/>
              <a:buChar char="✔"/>
            </a:pPr>
            <a:r>
              <a:rPr lang="en-US" sz="4000" b="1" dirty="0">
                <a:solidFill>
                  <a:schemeClr val="dk1"/>
                </a:solidFill>
                <a:highlight>
                  <a:srgbClr val="000000"/>
                </a:highlight>
                <a:latin typeface="Calibri"/>
                <a:ea typeface="Calibri"/>
                <a:cs typeface="Calibri"/>
                <a:sym typeface="Calibri"/>
              </a:rPr>
              <a:t>Post </a:t>
            </a:r>
            <a:r>
              <a:rPr lang="en-US" sz="4000" b="1" dirty="0" err="1">
                <a:solidFill>
                  <a:schemeClr val="dk1"/>
                </a:solidFill>
                <a:highlight>
                  <a:srgbClr val="000000"/>
                </a:highlight>
                <a:latin typeface="Calibri"/>
                <a:ea typeface="Calibri"/>
                <a:cs typeface="Calibri"/>
                <a:sym typeface="Calibri"/>
              </a:rPr>
              <a:t>Anonymousely</a:t>
            </a:r>
            <a:r>
              <a:rPr lang="en-US" sz="4000" b="1" dirty="0">
                <a:solidFill>
                  <a:schemeClr val="dk1"/>
                </a:solidFill>
                <a:highlight>
                  <a:srgbClr val="000000"/>
                </a:highlight>
                <a:latin typeface="Calibri"/>
                <a:ea typeface="Calibri"/>
                <a:cs typeface="Calibri"/>
                <a:sym typeface="Calibri"/>
              </a:rPr>
              <a:t>:</a:t>
            </a:r>
            <a:r>
              <a:rPr lang="en-US" sz="4000" dirty="0">
                <a:solidFill>
                  <a:schemeClr val="dk1"/>
                </a:solidFill>
                <a:latin typeface="Calibri"/>
                <a:ea typeface="Calibri"/>
                <a:cs typeface="Calibri"/>
                <a:sym typeface="Calibri"/>
              </a:rPr>
              <a:t> Share your thoughts anonymously.</a:t>
            </a:r>
            <a:endParaRPr sz="4000" dirty="0">
              <a:solidFill>
                <a:schemeClr val="dk1"/>
              </a:solidFill>
              <a:latin typeface="Calibri"/>
              <a:ea typeface="Calibri"/>
              <a:cs typeface="Calibri"/>
              <a:sym typeface="Calibri"/>
            </a:endParaRPr>
          </a:p>
          <a:p>
            <a:pPr marL="457200" lvl="0" indent="-482600" algn="l" rtl="0">
              <a:spcBef>
                <a:spcPts val="0"/>
              </a:spcBef>
              <a:spcAft>
                <a:spcPts val="0"/>
              </a:spcAft>
              <a:buClr>
                <a:schemeClr val="dk1"/>
              </a:buClr>
              <a:buSzPts val="4000"/>
              <a:buFont typeface="Calibri"/>
              <a:buChar char="✔"/>
            </a:pPr>
            <a:endParaRPr lang="en-US" sz="4000" b="1" dirty="0" smtClean="0">
              <a:solidFill>
                <a:schemeClr val="dk1"/>
              </a:solidFill>
              <a:highlight>
                <a:srgbClr val="000000"/>
              </a:highlight>
              <a:latin typeface="Calibri"/>
              <a:ea typeface="Calibri"/>
              <a:cs typeface="Calibri"/>
              <a:sym typeface="Calibri"/>
            </a:endParaRPr>
          </a:p>
          <a:p>
            <a:pPr marL="457200" lvl="0" indent="-482600" algn="l" rtl="0">
              <a:spcBef>
                <a:spcPts val="0"/>
              </a:spcBef>
              <a:spcAft>
                <a:spcPts val="0"/>
              </a:spcAft>
              <a:buClr>
                <a:schemeClr val="dk1"/>
              </a:buClr>
              <a:buSzPts val="4000"/>
              <a:buFont typeface="Calibri"/>
              <a:buChar char="✔"/>
            </a:pPr>
            <a:r>
              <a:rPr lang="en-US" sz="4000" b="1" dirty="0" smtClean="0">
                <a:solidFill>
                  <a:schemeClr val="dk1"/>
                </a:solidFill>
                <a:highlight>
                  <a:srgbClr val="000000"/>
                </a:highlight>
                <a:latin typeface="Calibri"/>
                <a:ea typeface="Calibri"/>
                <a:cs typeface="Calibri"/>
                <a:sym typeface="Calibri"/>
              </a:rPr>
              <a:t>Admit </a:t>
            </a:r>
            <a:r>
              <a:rPr lang="en-US" sz="4000" b="1" dirty="0">
                <a:solidFill>
                  <a:schemeClr val="dk1"/>
                </a:solidFill>
                <a:highlight>
                  <a:srgbClr val="000000"/>
                </a:highlight>
                <a:latin typeface="Calibri"/>
                <a:ea typeface="Calibri"/>
                <a:cs typeface="Calibri"/>
                <a:sym typeface="Calibri"/>
              </a:rPr>
              <a:t>Proofs:</a:t>
            </a:r>
            <a:r>
              <a:rPr lang="en-US" sz="4000" dirty="0">
                <a:solidFill>
                  <a:schemeClr val="dk1"/>
                </a:solidFill>
                <a:latin typeface="Calibri"/>
                <a:ea typeface="Calibri"/>
                <a:cs typeface="Calibri"/>
                <a:sym typeface="Calibri"/>
              </a:rPr>
              <a:t> Now you have the power to share your views on any </a:t>
            </a:r>
            <a:r>
              <a:rPr lang="en-US" sz="4000" dirty="0" err="1">
                <a:solidFill>
                  <a:schemeClr val="dk1"/>
                </a:solidFill>
                <a:latin typeface="Calibri"/>
                <a:ea typeface="Calibri"/>
                <a:cs typeface="Calibri"/>
                <a:sym typeface="Calibri"/>
              </a:rPr>
              <a:t>organisation</a:t>
            </a:r>
            <a:r>
              <a:rPr lang="en-US" sz="4000" dirty="0">
                <a:solidFill>
                  <a:schemeClr val="dk1"/>
                </a:solidFill>
                <a:latin typeface="Calibri"/>
                <a:ea typeface="Calibri"/>
                <a:cs typeface="Calibri"/>
                <a:sym typeface="Calibri"/>
              </a:rPr>
              <a:t>, people, place with the proof</a:t>
            </a:r>
            <a:endParaRPr sz="4000" dirty="0">
              <a:solidFill>
                <a:schemeClr val="dk1"/>
              </a:solidFill>
              <a:latin typeface="Calibri"/>
              <a:ea typeface="Calibri"/>
              <a:cs typeface="Calibri"/>
              <a:sym typeface="Calibri"/>
            </a:endParaRPr>
          </a:p>
        </p:txBody>
      </p:sp>
      <p:cxnSp>
        <p:nvCxnSpPr>
          <p:cNvPr id="123" name="Google Shape;123;p19"/>
          <p:cNvCxnSpPr/>
          <p:nvPr/>
        </p:nvCxnSpPr>
        <p:spPr>
          <a:xfrm>
            <a:off x="7118000" y="1574500"/>
            <a:ext cx="22500" cy="7458300"/>
          </a:xfrm>
          <a:prstGeom prst="straightConnector1">
            <a:avLst/>
          </a:prstGeom>
          <a:noFill/>
          <a:ln w="152400" cap="flat" cmpd="sng">
            <a:solidFill>
              <a:schemeClr val="dk1"/>
            </a:solidFill>
            <a:prstDash val="solid"/>
            <a:round/>
            <a:headEnd type="none" w="med" len="med"/>
            <a:tailEnd type="none" w="med" len="med"/>
          </a:ln>
        </p:spPr>
      </p:cxnSp>
      <p:sp>
        <p:nvSpPr>
          <p:cNvPr id="124" name="Google Shape;124;p19"/>
          <p:cNvSpPr txBox="1"/>
          <p:nvPr/>
        </p:nvSpPr>
        <p:spPr>
          <a:xfrm>
            <a:off x="835675" y="4769500"/>
            <a:ext cx="5708100" cy="11544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US" sz="6300">
                <a:solidFill>
                  <a:schemeClr val="dk1"/>
                </a:solidFill>
                <a:latin typeface="Roboto"/>
                <a:ea typeface="Roboto"/>
                <a:cs typeface="Roboto"/>
                <a:sym typeface="Roboto"/>
              </a:rPr>
              <a:t>Methodology?</a:t>
            </a:r>
            <a:endParaRPr sz="63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sldNum" idx="12"/>
          </p:nvPr>
        </p:nvSpPr>
        <p:spPr>
          <a:xfrm>
            <a:off x="17614169" y="9694885"/>
            <a:ext cx="1140600" cy="818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dk1"/>
                </a:solidFill>
                <a:latin typeface="Roboto"/>
                <a:ea typeface="Roboto"/>
                <a:cs typeface="Roboto"/>
                <a:sym typeface="Roboto"/>
              </a:rPr>
              <a:t>8</a:t>
            </a:fld>
            <a:endParaRPr>
              <a:solidFill>
                <a:schemeClr val="dk1"/>
              </a:solidFill>
              <a:latin typeface="Roboto"/>
              <a:ea typeface="Roboto"/>
              <a:cs typeface="Roboto"/>
              <a:sym typeface="Roboto"/>
            </a:endParaRPr>
          </a:p>
        </p:txBody>
      </p:sp>
      <p:sp>
        <p:nvSpPr>
          <p:cNvPr id="130" name="Google Shape;130;p20"/>
          <p:cNvSpPr txBox="1"/>
          <p:nvPr/>
        </p:nvSpPr>
        <p:spPr>
          <a:xfrm>
            <a:off x="7623051" y="2131450"/>
            <a:ext cx="9185100" cy="6249300"/>
          </a:xfrm>
          <a:prstGeom prst="rect">
            <a:avLst/>
          </a:prstGeom>
          <a:noFill/>
          <a:ln>
            <a:noFill/>
          </a:ln>
        </p:spPr>
        <p:txBody>
          <a:bodyPr spcFirstLastPara="1" wrap="square" lIns="91425" tIns="45700" rIns="91425" bIns="45700" anchor="t" anchorCtr="0">
            <a:spAutoFit/>
          </a:bodyPr>
          <a:lstStyle/>
          <a:p>
            <a:pPr marL="571500" marR="0" lvl="0" indent="-596900" algn="l" rtl="0">
              <a:lnSpc>
                <a:spcPct val="100000"/>
              </a:lnSpc>
              <a:spcBef>
                <a:spcPts val="0"/>
              </a:spcBef>
              <a:spcAft>
                <a:spcPts val="0"/>
              </a:spcAft>
              <a:buClr>
                <a:schemeClr val="dk1"/>
              </a:buClr>
              <a:buSzPts val="4000"/>
              <a:buFont typeface="Noto Sans Symbols"/>
              <a:buChar char="✔"/>
            </a:pPr>
            <a:r>
              <a:rPr lang="en-US" sz="4000" b="1" dirty="0" err="1" smtClean="0">
                <a:solidFill>
                  <a:schemeClr val="dk1"/>
                </a:solidFill>
                <a:highlight>
                  <a:srgbClr val="000000"/>
                </a:highlight>
                <a:latin typeface="Calibri"/>
                <a:ea typeface="Calibri"/>
                <a:cs typeface="Calibri"/>
                <a:sym typeface="Calibri"/>
              </a:rPr>
              <a:t>CodeWithHaryy</a:t>
            </a:r>
            <a:r>
              <a:rPr lang="en-US" sz="4000" b="1" dirty="0" smtClean="0">
                <a:solidFill>
                  <a:schemeClr val="dk1"/>
                </a:solidFill>
                <a:highlight>
                  <a:srgbClr val="000000"/>
                </a:highlight>
                <a:latin typeface="Calibri"/>
                <a:ea typeface="Calibri"/>
                <a:cs typeface="Calibri"/>
                <a:sym typeface="Calibri"/>
              </a:rPr>
              <a:t>:</a:t>
            </a:r>
            <a:r>
              <a:rPr lang="en-US" sz="4000" dirty="0" smtClean="0">
                <a:solidFill>
                  <a:schemeClr val="dk1"/>
                </a:solidFill>
                <a:latin typeface="Calibri"/>
                <a:ea typeface="Calibri"/>
                <a:cs typeface="Calibri"/>
                <a:sym typeface="Calibri"/>
              </a:rPr>
              <a:t> </a:t>
            </a:r>
            <a:r>
              <a:rPr lang="en-US" sz="4000" dirty="0">
                <a:solidFill>
                  <a:schemeClr val="dk1"/>
                </a:solidFill>
                <a:latin typeface="Calibri"/>
                <a:ea typeface="Calibri"/>
                <a:cs typeface="Calibri"/>
                <a:sym typeface="Calibri"/>
              </a:rPr>
              <a:t>Simply Easy Learning at your fingertips. Website providing courses at free of cost.</a:t>
            </a:r>
            <a:endParaRPr sz="4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4000" dirty="0">
              <a:solidFill>
                <a:schemeClr val="dk1"/>
              </a:solidFill>
              <a:latin typeface="Calibri"/>
              <a:ea typeface="Calibri"/>
              <a:cs typeface="Calibri"/>
              <a:sym typeface="Calibri"/>
            </a:endParaRPr>
          </a:p>
          <a:p>
            <a:pPr marL="571500" marR="0" lvl="0" indent="-596900" algn="l" rtl="0">
              <a:lnSpc>
                <a:spcPct val="100000"/>
              </a:lnSpc>
              <a:spcBef>
                <a:spcPts val="0"/>
              </a:spcBef>
              <a:spcAft>
                <a:spcPts val="0"/>
              </a:spcAft>
              <a:buClr>
                <a:schemeClr val="dk1"/>
              </a:buClr>
              <a:buSzPts val="4000"/>
              <a:buFont typeface="Calibri"/>
              <a:buChar char="✔"/>
            </a:pPr>
            <a:r>
              <a:rPr lang="en-US" sz="4000" b="1" dirty="0" err="1">
                <a:solidFill>
                  <a:schemeClr val="dk1"/>
                </a:solidFill>
                <a:highlight>
                  <a:srgbClr val="000000"/>
                </a:highlight>
                <a:latin typeface="Calibri"/>
                <a:ea typeface="Calibri"/>
                <a:cs typeface="Calibri"/>
                <a:sym typeface="Calibri"/>
              </a:rPr>
              <a:t>GeeksforGeeks</a:t>
            </a:r>
            <a:r>
              <a:rPr lang="en-US" sz="4000" b="1" dirty="0">
                <a:solidFill>
                  <a:schemeClr val="dk1"/>
                </a:solidFill>
                <a:highlight>
                  <a:srgbClr val="000000"/>
                </a:highlight>
                <a:latin typeface="Calibri"/>
                <a:ea typeface="Calibri"/>
                <a:cs typeface="Calibri"/>
                <a:sym typeface="Calibri"/>
              </a:rPr>
              <a:t>:</a:t>
            </a:r>
            <a:r>
              <a:rPr lang="en-US" sz="4000" dirty="0">
                <a:solidFill>
                  <a:schemeClr val="dk1"/>
                </a:solidFill>
                <a:latin typeface="Calibri"/>
                <a:ea typeface="Calibri"/>
                <a:cs typeface="Calibri"/>
                <a:sym typeface="Calibri"/>
              </a:rPr>
              <a:t> is providing amazing School Courses to all the young ones or school students. These specifically and carefully crafted interactive kids courses</a:t>
            </a:r>
            <a:endParaRPr sz="4000" dirty="0">
              <a:solidFill>
                <a:schemeClr val="dk1"/>
              </a:solidFill>
              <a:latin typeface="Calibri"/>
              <a:ea typeface="Calibri"/>
              <a:cs typeface="Calibri"/>
              <a:sym typeface="Calibri"/>
            </a:endParaRPr>
          </a:p>
          <a:p>
            <a:pPr marL="571500" marR="0" lvl="0" indent="-596900" algn="l" rtl="0">
              <a:lnSpc>
                <a:spcPct val="100000"/>
              </a:lnSpc>
              <a:spcBef>
                <a:spcPts val="0"/>
              </a:spcBef>
              <a:spcAft>
                <a:spcPts val="0"/>
              </a:spcAft>
              <a:buClr>
                <a:schemeClr val="dk1"/>
              </a:buClr>
              <a:buSzPts val="4000"/>
              <a:buFont typeface="Calibri"/>
              <a:buChar char="✔"/>
            </a:pPr>
            <a:r>
              <a:rPr lang="en-US" sz="4000" b="1" dirty="0">
                <a:solidFill>
                  <a:schemeClr val="dk1"/>
                </a:solidFill>
                <a:highlight>
                  <a:srgbClr val="000000"/>
                </a:highlight>
                <a:latin typeface="Calibri"/>
                <a:ea typeface="Calibri"/>
                <a:cs typeface="Calibri"/>
                <a:sym typeface="Calibri"/>
              </a:rPr>
              <a:t>W3 Schools:</a:t>
            </a:r>
            <a:r>
              <a:rPr lang="en-US" sz="4000" dirty="0">
                <a:solidFill>
                  <a:schemeClr val="dk1"/>
                </a:solidFill>
                <a:latin typeface="Calibri"/>
                <a:ea typeface="Calibri"/>
                <a:cs typeface="Calibri"/>
                <a:sym typeface="Calibri"/>
              </a:rPr>
              <a:t> Learn to Code With the world's largest web developer site.</a:t>
            </a:r>
            <a:endParaRPr sz="4000" dirty="0">
              <a:solidFill>
                <a:schemeClr val="dk1"/>
              </a:solidFill>
              <a:latin typeface="Calibri"/>
              <a:ea typeface="Calibri"/>
              <a:cs typeface="Calibri"/>
              <a:sym typeface="Calibri"/>
            </a:endParaRPr>
          </a:p>
        </p:txBody>
      </p:sp>
      <p:cxnSp>
        <p:nvCxnSpPr>
          <p:cNvPr id="131" name="Google Shape;131;p20"/>
          <p:cNvCxnSpPr/>
          <p:nvPr/>
        </p:nvCxnSpPr>
        <p:spPr>
          <a:xfrm flipH="1">
            <a:off x="6977238" y="2345350"/>
            <a:ext cx="900" cy="6035400"/>
          </a:xfrm>
          <a:prstGeom prst="straightConnector1">
            <a:avLst/>
          </a:prstGeom>
          <a:noFill/>
          <a:ln w="152400" cap="flat" cmpd="sng">
            <a:solidFill>
              <a:schemeClr val="dk1"/>
            </a:solidFill>
            <a:prstDash val="solid"/>
            <a:round/>
            <a:headEnd type="none" w="med" len="med"/>
            <a:tailEnd type="none" w="med" len="med"/>
          </a:ln>
        </p:spPr>
      </p:cxnSp>
      <p:sp>
        <p:nvSpPr>
          <p:cNvPr id="132" name="Google Shape;132;p20"/>
          <p:cNvSpPr txBox="1"/>
          <p:nvPr/>
        </p:nvSpPr>
        <p:spPr>
          <a:xfrm>
            <a:off x="485475" y="4800250"/>
            <a:ext cx="5708100" cy="10929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US" sz="5900">
                <a:solidFill>
                  <a:schemeClr val="dk1"/>
                </a:solidFill>
                <a:latin typeface="Roboto"/>
                <a:ea typeface="Roboto"/>
                <a:cs typeface="Roboto"/>
                <a:sym typeface="Roboto"/>
              </a:rPr>
              <a:t>References?</a:t>
            </a:r>
            <a:endParaRPr sz="59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1"/>
          <p:cNvPicPr preferRelativeResize="0"/>
          <p:nvPr/>
        </p:nvPicPr>
        <p:blipFill>
          <a:blip r:embed="rId3">
            <a:alphaModFix/>
          </a:blip>
          <a:stretch>
            <a:fillRect/>
          </a:stretch>
        </p:blipFill>
        <p:spPr>
          <a:xfrm>
            <a:off x="3013850" y="2865363"/>
            <a:ext cx="12982575" cy="6657975"/>
          </a:xfrm>
          <a:prstGeom prst="rect">
            <a:avLst/>
          </a:prstGeom>
          <a:noFill/>
          <a:ln>
            <a:noFill/>
          </a:ln>
        </p:spPr>
      </p:pic>
      <p:sp>
        <p:nvSpPr>
          <p:cNvPr id="139" name="Google Shape;139;p21"/>
          <p:cNvSpPr txBox="1"/>
          <p:nvPr/>
        </p:nvSpPr>
        <p:spPr>
          <a:xfrm>
            <a:off x="4228288" y="1292350"/>
            <a:ext cx="10553700" cy="1154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6300">
                <a:solidFill>
                  <a:schemeClr val="dk1"/>
                </a:solidFill>
                <a:latin typeface="Roboto"/>
                <a:ea typeface="Roboto"/>
                <a:cs typeface="Roboto"/>
                <a:sym typeface="Roboto"/>
              </a:rPr>
              <a:t>Front End</a:t>
            </a:r>
            <a:endParaRPr sz="63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672</TotalTime>
  <Words>381</Words>
  <Application>Microsoft Office PowerPoint</Application>
  <PresentationFormat>Custom</PresentationFormat>
  <Paragraphs>66</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Roboto</vt:lpstr>
      <vt:lpstr>Roboto Slab</vt:lpstr>
      <vt:lpstr>Calibri</vt:lpstr>
      <vt:lpstr>Noto Sans Symbols</vt:lpstr>
      <vt:lpstr>Arial</vt:lpstr>
      <vt:lpstr>Marina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Juned Khan</cp:lastModifiedBy>
  <cp:revision>3</cp:revision>
  <dcterms:modified xsi:type="dcterms:W3CDTF">2022-05-16T05:45:02Z</dcterms:modified>
</cp:coreProperties>
</file>