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6" r:id="rId5"/>
    <p:sldId id="257" r:id="rId6"/>
    <p:sldId id="267" r:id="rId7"/>
    <p:sldId id="261" r:id="rId8"/>
    <p:sldId id="262" r:id="rId9"/>
    <p:sldId id="263" r:id="rId10"/>
    <p:sldId id="260" r:id="rId11"/>
    <p:sldId id="265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094D4-E822-4946-B6A3-7E6657CDB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D528EA-4E5B-4333-AC26-D7045C70A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C58C1-8EF4-4571-BC14-6F9B2900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EC8-9C3B-4B78-B148-DB0AB322189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0F69D-1DE7-4D51-BF77-FA3F4E79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097BF-C5DD-468D-A676-01D23C07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268A-AE1D-4F5F-BC9E-4F124C7E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6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D1F29-28A1-48D4-BC5B-2BC2304B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29E902-EA05-4AA8-A1D9-BAAAD2064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38206-F2D8-4746-99F6-AF139AED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EC8-9C3B-4B78-B148-DB0AB322189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E4584-6294-47B0-A72B-D528BCAE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72B5E-A94C-4614-86D3-3BAF6BC3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268A-AE1D-4F5F-BC9E-4F124C7E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7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900C52-49CC-4E64-A62B-DB0E799C5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8D379-1B6E-4CFC-99FB-3A3E963C5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39740-5758-4B80-90F2-CE5E05B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EC8-9C3B-4B78-B148-DB0AB322189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4A3E5-A4F7-48BF-8C2D-703E3FB2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A4C3C-92DB-4DB1-8A25-E95BA991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268A-AE1D-4F5F-BC9E-4F124C7E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5BAB3-5E32-4B21-AE0C-660379D3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385C6-727E-49DA-A26B-C1160DE1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F1299-ACF2-4185-9FFC-F44FFEE8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EC8-9C3B-4B78-B148-DB0AB322189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B770F-F192-4A06-AE16-3EA12453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3B1C4-9654-4C1A-85B5-02624364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268A-AE1D-4F5F-BC9E-4F124C7E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6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0EB8C-725C-48EE-86F0-7B30C1CA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E8907E-D08D-47E4-A863-7D94F5312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DCEA7-8395-45EE-99DD-A3E8F5A2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EC8-9C3B-4B78-B148-DB0AB322189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BADA6-10CE-4BF2-A32B-B578D9D6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A114B-B584-4E3B-B62A-E4AF9537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268A-AE1D-4F5F-BC9E-4F124C7E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3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13B5D-8EC8-42DC-A28B-58CCB85C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AEF80-5BF1-4315-B292-AC288BD81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9128F2-1907-4BAA-B3D1-D3257DC15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CE8889-A87E-4689-B71B-50E843A2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EC8-9C3B-4B78-B148-DB0AB322189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0AA6D1-6685-482C-83B8-BD805F08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6F93DF-871B-4697-BE2C-1CCCF9B4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268A-AE1D-4F5F-BC9E-4F124C7E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4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CD22B-0004-4B5D-86D2-4640CBEE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18B70-6C1F-49F5-8375-DB6471E00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E4236C-191A-4E17-8E98-8B1AD4D06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03C870-318C-48E8-99E4-3D26186C6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641F44-7BBE-40E9-93C7-6AB196148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28B901-B6F0-4B14-ADE2-2A6A9367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EC8-9C3B-4B78-B148-DB0AB322189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D41A3B-516E-44D1-A2E7-1899E351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8866-7582-4A14-A9F0-9D6D2FA8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268A-AE1D-4F5F-BC9E-4F124C7E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90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46818-FB17-4214-9044-D606EF46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90EA2E-BC6D-461E-915E-4DFD4AAF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EC8-9C3B-4B78-B148-DB0AB322189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65D90E-4641-429D-A64E-CAB873AA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701858-126E-43A2-A6D0-3D65BE35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268A-AE1D-4F5F-BC9E-4F124C7E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71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62BE90-FBFD-402B-B3FE-199FBD87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EC8-9C3B-4B78-B148-DB0AB322189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D65735-3FF7-4173-AED3-F52C07F5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BD22D6-A727-41E0-8A13-ADBB363E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268A-AE1D-4F5F-BC9E-4F124C7E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86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4B60B-76CB-4F8E-A6B5-33FABC89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13BA9-9CE0-431B-8F00-BD675FE1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F524E-38A8-4EF6-974F-3A798C2A2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E583A-AC66-44CE-8FE2-AA3848BF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EC8-9C3B-4B78-B148-DB0AB322189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936C73-D806-4E4D-BEF7-3E5030C2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9BC9EB-2A43-4EC3-9D2D-00AD86E7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268A-AE1D-4F5F-BC9E-4F124C7E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1C063-FB8C-4478-B73F-8478EABD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26D9C5-8C00-41F9-8698-F64069E58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58C7EC-0EC3-4D99-89DC-6E4CB4CC7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5607B-61E5-4B8E-9537-18E45A1A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EC8-9C3B-4B78-B148-DB0AB322189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87C92-DF6B-4D58-BC2C-00387AF2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E77836-1530-45C6-B405-AF69C451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268A-AE1D-4F5F-BC9E-4F124C7E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1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0CCEAB-7429-4CE8-BB02-2F9035C8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204DA-CD4E-44CC-8880-B0A1C30B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83704-2C8F-4816-8798-4A2FCBCF0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DEC8-9C3B-4B78-B148-DB0AB322189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ED96D-CDE3-4ACB-8872-211C589FC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DB070-9361-469B-A6E0-27C0F58EA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1268A-AE1D-4F5F-BC9E-4F124C7E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0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hashtab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QueueArra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tag/queu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StackArray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tag/stac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ailian.openjudge.cn/practice/255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sliding-window-maximu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6A6EF-1BAC-4C90-B757-0639360BA1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第二次培训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CAF989-625F-43BE-BF9D-93B4C6D4C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5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B572E-F010-4F8D-97B8-78903BD0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 </a:t>
            </a:r>
            <a:r>
              <a:rPr lang="en-US" altLang="zh-CN" dirty="0"/>
              <a:t>(Hash table)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87F79-DE40-471D-AA1B-121454CBD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场景：</a:t>
            </a:r>
            <a:endParaRPr lang="en-US" altLang="zh-CN" dirty="0"/>
          </a:p>
          <a:p>
            <a:pPr lvl="1"/>
            <a:r>
              <a:rPr lang="zh-CN" altLang="en-US" dirty="0"/>
              <a:t>假设我们需要把一堆字符串与一个属性关联起来</a:t>
            </a:r>
            <a:endParaRPr lang="en-US" altLang="zh-CN" dirty="0"/>
          </a:p>
          <a:p>
            <a:pPr lvl="1"/>
            <a:r>
              <a:rPr lang="zh-CN" altLang="en-US" dirty="0"/>
              <a:t>比如把名字与学号关联起来，并能通过名字找到对应的学号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又或者反过来，通过学号找到对应的名字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689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0F5F-06CC-4F8D-A9C1-17E92455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 </a:t>
            </a:r>
            <a:r>
              <a:rPr lang="en-US" altLang="zh-CN" dirty="0"/>
              <a:t>(Hash table)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030C8-E18E-445B-A696-92B7A1994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冲突：不同的值映射到数组的同一个位置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https://visualgo.net/en/hashtable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76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12FDA-9512-49C2-A445-88A90A8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DF019-5753-4AB9-8CC9-3657E2C7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在哈希表中查找的平均复杂度是</a:t>
            </a:r>
            <a:r>
              <a:rPr lang="en-US" altLang="zh-CN" dirty="0"/>
              <a:t>O(1)</a:t>
            </a:r>
            <a:r>
              <a:rPr lang="zh-CN" altLang="en-US" dirty="0"/>
              <a:t>的（理想情况下）</a:t>
            </a:r>
            <a:endParaRPr lang="en-US" altLang="zh-CN" dirty="0"/>
          </a:p>
          <a:p>
            <a:r>
              <a:rPr lang="zh-CN" altLang="en-US" dirty="0"/>
              <a:t>最坏情况下是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取决于哈希函数与冲突解决策略的好坏</a:t>
            </a:r>
          </a:p>
        </p:txBody>
      </p:sp>
    </p:spTree>
    <p:extLst>
      <p:ext uri="{BB962C8B-B14F-4D97-AF65-F5344CB8AC3E}">
        <p14:creationId xmlns:p14="http://schemas.microsoft.com/office/powerpoint/2010/main" val="146085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9C5AB-B912-4D12-885C-81144C71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讲点上个星期的题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65C13-4F2A-4AFC-8536-BE3A672C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5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42E40-A98E-4A44-A20F-3A3A01A9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 </a:t>
            </a:r>
            <a:r>
              <a:rPr lang="en-US" altLang="zh-CN" dirty="0"/>
              <a:t>(Queue)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AE71E-8239-4AF1-9046-15BBA6A0D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一种先进先出 </a:t>
            </a:r>
            <a:r>
              <a:rPr lang="en-US" altLang="zh-CN" dirty="0"/>
              <a:t>(First In First Out) </a:t>
            </a:r>
            <a:r>
              <a:rPr lang="zh-CN" altLang="en-US" dirty="0"/>
              <a:t>的数据结构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支持的操作：</a:t>
            </a:r>
            <a:endParaRPr lang="en-US" altLang="zh-CN" dirty="0"/>
          </a:p>
          <a:p>
            <a:pPr lvl="1"/>
            <a:r>
              <a:rPr lang="zh-CN" altLang="en-US" dirty="0"/>
              <a:t>入队 </a:t>
            </a:r>
            <a:r>
              <a:rPr lang="en-US" altLang="zh-CN" dirty="0"/>
              <a:t>(enqueue)</a:t>
            </a:r>
            <a:r>
              <a:rPr lang="zh-CN" altLang="en-US" dirty="0"/>
              <a:t>：在队尾插入一个元素</a:t>
            </a:r>
            <a:endParaRPr lang="en-US" altLang="zh-CN" dirty="0"/>
          </a:p>
          <a:p>
            <a:pPr lvl="1"/>
            <a:r>
              <a:rPr lang="zh-CN" altLang="en-US" dirty="0"/>
              <a:t>出队 </a:t>
            </a:r>
            <a:r>
              <a:rPr lang="en-US" altLang="zh-CN" dirty="0"/>
              <a:t>(dequeue)</a:t>
            </a:r>
            <a:r>
              <a:rPr lang="zh-CN" altLang="en-US" dirty="0"/>
              <a:t>：在队头删除一个元素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>
                <a:hlinkClick r:id="rId2"/>
              </a:rPr>
              <a:t>https://www.cs.usfca.edu/~galles/visualization/QueueArray.html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100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42E40-A98E-4A44-A20F-3A3A01A9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 </a:t>
            </a:r>
            <a:r>
              <a:rPr lang="en-US" altLang="zh-CN" dirty="0"/>
              <a:t>(Queue)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AE71E-8239-4AF1-9046-15BBA6A0D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可以用数组或链表实现</a:t>
            </a:r>
            <a:endParaRPr lang="en-US" altLang="zh-CN" dirty="0"/>
          </a:p>
          <a:p>
            <a:r>
              <a:rPr lang="zh-CN" altLang="en-US" dirty="0"/>
              <a:t>维护两个分别指向队头和队尾的指针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https://leetcode-cn.com/tag/queue/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46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07ADA-AC09-48D2-AD41-7894EB3D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 </a:t>
            </a:r>
            <a:r>
              <a:rPr lang="en-US" altLang="zh-CN" dirty="0"/>
              <a:t>(Stack)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9F081-256F-4C16-8A5A-2DFA34D6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与队列相对的先进后出 </a:t>
            </a:r>
            <a:r>
              <a:rPr lang="en-US" altLang="zh-CN" dirty="0"/>
              <a:t>(First In Last Out) </a:t>
            </a:r>
            <a:r>
              <a:rPr lang="zh-CN" altLang="en-US" dirty="0"/>
              <a:t>的数据结构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支持的操作：</a:t>
            </a:r>
            <a:endParaRPr lang="en-US" altLang="zh-CN" dirty="0"/>
          </a:p>
          <a:p>
            <a:pPr lvl="1"/>
            <a:r>
              <a:rPr lang="zh-CN" altLang="en-US" dirty="0"/>
              <a:t>入栈 </a:t>
            </a:r>
            <a:r>
              <a:rPr lang="en-US" altLang="zh-CN" dirty="0"/>
              <a:t>(push)</a:t>
            </a:r>
            <a:r>
              <a:rPr lang="zh-CN" altLang="en-US" dirty="0"/>
              <a:t>：在栈顶插入一个元素</a:t>
            </a:r>
            <a:endParaRPr lang="en-US" altLang="zh-CN" dirty="0"/>
          </a:p>
          <a:p>
            <a:pPr lvl="1"/>
            <a:r>
              <a:rPr lang="zh-CN" altLang="en-US" dirty="0"/>
              <a:t>出栈 </a:t>
            </a:r>
            <a:r>
              <a:rPr lang="en-US" altLang="zh-CN" dirty="0"/>
              <a:t>(pop)</a:t>
            </a:r>
            <a:r>
              <a:rPr lang="zh-CN" altLang="en-US" dirty="0"/>
              <a:t>：在栈顶删除一个元素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>
                <a:hlinkClick r:id="rId2"/>
              </a:rPr>
              <a:t>https://www.cs.usfca.edu/~galles/visualization/StackArray.html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565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07ADA-AC09-48D2-AD41-7894EB3D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 </a:t>
            </a:r>
            <a:r>
              <a:rPr lang="en-US" altLang="zh-CN" dirty="0"/>
              <a:t>(Stack)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9F081-256F-4C16-8A5A-2DFA34D6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维护一个指向栈顶的指针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https://leetcode-cn.com/tag/stack/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26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923A9-7DCA-4F5C-A9E0-6294F8DC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</a:t>
            </a:r>
            <a:r>
              <a:rPr lang="en-US" altLang="zh-CN" dirty="0"/>
              <a:t>/</a:t>
            </a:r>
            <a:r>
              <a:rPr lang="zh-CN" altLang="en-US" dirty="0"/>
              <a:t>单调栈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2C36D-B6F2-4EB4-8F93-AF07EC77E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队列（栈）里的元素是单调有序的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562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E7830-0B42-4B53-BBB0-FD3F4F53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E4A05-2FAE-4049-8623-BB6537E6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应用：</a:t>
            </a:r>
            <a:r>
              <a:rPr lang="en-US" altLang="zh-CN" b="1" dirty="0"/>
              <a:t>Nearest smaller elements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POJ 2559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《Competitive Programmer’s Handbook》 (P. 79)</a:t>
            </a:r>
          </a:p>
          <a:p>
            <a:pPr marL="0" indent="0">
              <a:buNone/>
            </a:pPr>
            <a:r>
              <a:rPr lang="en-US" altLang="zh-CN" dirty="0"/>
              <a:t>《</a:t>
            </a:r>
            <a:r>
              <a:rPr lang="zh-CN" altLang="en-US" dirty="0"/>
              <a:t>挑战程序设计竞赛</a:t>
            </a:r>
            <a:r>
              <a:rPr lang="en-US" altLang="zh-CN" dirty="0"/>
              <a:t>》(P. 335)</a:t>
            </a:r>
          </a:p>
        </p:txBody>
      </p:sp>
    </p:spTree>
    <p:extLst>
      <p:ext uri="{BB962C8B-B14F-4D97-AF65-F5344CB8AC3E}">
        <p14:creationId xmlns:p14="http://schemas.microsoft.com/office/powerpoint/2010/main" val="160942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65931-B9E9-43DC-942D-E2B833CD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79DEE-CE6B-428F-84AF-7E4FE2B3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应用：</a:t>
            </a:r>
            <a:r>
              <a:rPr lang="en-US" altLang="zh-CN" b="1" dirty="0"/>
              <a:t>Sliding window minimum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https://leetcode-cn.com/problems/sliding-window-maximum/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《CPH》 (P. 81)</a:t>
            </a:r>
          </a:p>
          <a:p>
            <a:pPr marL="0" indent="0">
              <a:buNone/>
            </a:pPr>
            <a:r>
              <a:rPr lang="en-US" altLang="zh-CN" dirty="0"/>
              <a:t>《</a:t>
            </a:r>
            <a:r>
              <a:rPr lang="zh-CN" altLang="en-US" dirty="0"/>
              <a:t>挑战程序设计竞赛</a:t>
            </a:r>
            <a:r>
              <a:rPr lang="en-US" altLang="zh-CN" dirty="0"/>
              <a:t>》(P. 337)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48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389</Words>
  <Application>Microsoft Office PowerPoint</Application>
  <PresentationFormat>宽屏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第二次培训</vt:lpstr>
      <vt:lpstr>讲点上个星期的题</vt:lpstr>
      <vt:lpstr>队列 (Queue)</vt:lpstr>
      <vt:lpstr>队列 (Queue)</vt:lpstr>
      <vt:lpstr>栈 (Stack)</vt:lpstr>
      <vt:lpstr>栈 (Stack)</vt:lpstr>
      <vt:lpstr>单调队列/单调栈</vt:lpstr>
      <vt:lpstr>单调栈</vt:lpstr>
      <vt:lpstr>单调队列</vt:lpstr>
      <vt:lpstr>哈希表 (Hash table)</vt:lpstr>
      <vt:lpstr>哈希表 (Hash table)</vt:lpstr>
      <vt:lpstr>复杂度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第二次培训</dc:title>
  <dc:creator>jp yang</dc:creator>
  <cp:lastModifiedBy>jp yang</cp:lastModifiedBy>
  <cp:revision>13</cp:revision>
  <dcterms:created xsi:type="dcterms:W3CDTF">2018-11-09T05:25:09Z</dcterms:created>
  <dcterms:modified xsi:type="dcterms:W3CDTF">2018-11-10T02:45:31Z</dcterms:modified>
</cp:coreProperties>
</file>