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epbystep.sdutacm.cn/step/64" TargetMode="External"/><Relationship Id="rId2" Type="http://schemas.openxmlformats.org/officeDocument/2006/relationships/hyperlink" Target="http://stepbystep.sdutacm.cn/step/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" TargetMode="External"/><Relationship Id="rId7" Type="http://schemas.openxmlformats.org/officeDocument/2006/relationships/hyperlink" Target="https://vjudge.net/" TargetMode="External"/><Relationship Id="rId2" Type="http://schemas.openxmlformats.org/officeDocument/2006/relationships/hyperlink" Target="http://poj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oj.com/" TargetMode="External"/><Relationship Id="rId5" Type="http://schemas.openxmlformats.org/officeDocument/2006/relationships/hyperlink" Target="http://codeforces.com/" TargetMode="External"/><Relationship Id="rId4" Type="http://schemas.openxmlformats.org/officeDocument/2006/relationships/hyperlink" Target="https://uva.onlinejudg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listproblem.php?vol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shadowsocks.org/e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2.235.8/books/%e7%ae%97%e6%b3%95%e7%ab%9e%e8%b5%9b%e5%85%a5%e9%97%a8%e7%bb%8f%e5%85%b8%e7%ac%ac2%e7%89%88%ef%bc%88%e7%b4%ab%e7%b2%89%e4%b9%a6%ef%bc%89.pdf" TargetMode="External"/><Relationship Id="rId2" Type="http://schemas.openxmlformats.org/officeDocument/2006/relationships/hyperlink" Target="http://172.22.235.8/books/Competitive%20Programmer%e2%80%99s%20Handboo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72.22.235.8/books/%e6%8c%91%e6%88%98%e7%a8%8b%e5%ba%8f%e8%ae%be%e8%ae%a1%e7%ab%9e%e8%b5%9b(%e7%ac%ac2%e7%89%88)%20%e9%ab%98%e6%b8%85%e5%ae%8c%e6%95%b4%e7%89%88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2.235.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3E0CE-49F8-4696-8A62-E56C77306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协会第一讲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9543A-17C4-49D8-A9CB-68FBAD9CF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8FAD1-B437-4B6E-ADC0-1D5B34BA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86482-6359-496E-9DBD-2A3D3D0E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trike="sngStrike" dirty="0"/>
              <a:t>1 – 2</a:t>
            </a:r>
            <a:r>
              <a:rPr lang="zh-CN" altLang="en-US" strike="sngStrike" dirty="0"/>
              <a:t>个月的时间</a:t>
            </a:r>
            <a:r>
              <a:rPr lang="zh-CN" altLang="en-US" dirty="0"/>
              <a:t>尽快做完“</a:t>
            </a:r>
            <a:r>
              <a:rPr lang="zh-CN" altLang="en-US" dirty="0">
                <a:hlinkClick r:id="rId2"/>
              </a:rPr>
              <a:t>程序设计基础一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觉得自己对</a:t>
            </a:r>
            <a:r>
              <a:rPr lang="en-US" altLang="zh-CN" dirty="0"/>
              <a:t>C</a:t>
            </a:r>
            <a:r>
              <a:rPr lang="zh-CN" altLang="en-US" dirty="0"/>
              <a:t>比较熟了就可以开始做“</a:t>
            </a:r>
            <a:r>
              <a:rPr lang="zh-CN" altLang="en-US" dirty="0">
                <a:hlinkClick r:id="rId3"/>
              </a:rPr>
              <a:t>程序设计基础二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视进度开始培训</a:t>
            </a:r>
          </a:p>
        </p:txBody>
      </p:sp>
    </p:spTree>
    <p:extLst>
      <p:ext uri="{BB962C8B-B14F-4D97-AF65-F5344CB8AC3E}">
        <p14:creationId xmlns:p14="http://schemas.microsoft.com/office/powerpoint/2010/main" val="172250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8A8BE-2B34-412F-8E29-DED3149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JUDGES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5EABD-160F-4A4F-8353-3E67C10C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POJ</a:t>
            </a:r>
            <a:r>
              <a:rPr lang="zh-CN" altLang="en-US" dirty="0"/>
              <a:t>（曾经是国内第一</a:t>
            </a:r>
            <a:r>
              <a:rPr lang="en-US" altLang="zh-CN" dirty="0"/>
              <a:t>OJ</a:t>
            </a:r>
            <a:r>
              <a:rPr lang="zh-CN" altLang="en-US" dirty="0"/>
              <a:t>，然而现在变菜了）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HDU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UVA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Codeforces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SPOJ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7"/>
              </a:rPr>
              <a:t>Virtual Judge</a:t>
            </a:r>
            <a:r>
              <a:rPr lang="zh-CN" altLang="en-US" dirty="0"/>
              <a:t>（</a:t>
            </a:r>
            <a:r>
              <a:rPr lang="en-US" altLang="zh-CN" dirty="0"/>
              <a:t>OJ</a:t>
            </a:r>
            <a:r>
              <a:rPr lang="zh-CN" altLang="en-US" dirty="0"/>
              <a:t>大综合）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18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97899-BE15-489D-8BD8-124044C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OJ</a:t>
            </a:r>
            <a:r>
              <a:rPr lang="zh-CN" altLang="en-US" dirty="0"/>
              <a:t>上做题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11F09-82C7-4ED9-86AC-FBECAB89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输入输出处理</a:t>
            </a:r>
            <a:endParaRPr lang="en-US" altLang="zh-CN" dirty="0"/>
          </a:p>
          <a:p>
            <a:r>
              <a:rPr lang="en-US" altLang="zh-CN" b="1" dirty="0">
                <a:hlinkClick r:id="rId2"/>
              </a:rPr>
              <a:t>A+B for Input-Output Practice</a:t>
            </a:r>
            <a:r>
              <a:rPr lang="zh-CN" altLang="en-US" b="1" dirty="0">
                <a:hlinkClick r:id="rId2"/>
              </a:rPr>
              <a:t>（</a:t>
            </a:r>
            <a:r>
              <a:rPr lang="en-US" altLang="zh-CN" b="1" dirty="0">
                <a:hlinkClick r:id="rId2"/>
              </a:rPr>
              <a:t>In HDU</a:t>
            </a:r>
            <a:r>
              <a:rPr lang="zh-CN" altLang="en-US" b="1" dirty="0">
                <a:hlinkClick r:id="rId2"/>
              </a:rPr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紫书后面附录中的技巧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真正的题目是很难的，做不出就看题解</a:t>
            </a:r>
          </a:p>
        </p:txBody>
      </p:sp>
    </p:spTree>
    <p:extLst>
      <p:ext uri="{BB962C8B-B14F-4D97-AF65-F5344CB8AC3E}">
        <p14:creationId xmlns:p14="http://schemas.microsoft.com/office/powerpoint/2010/main" val="34452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57B0-6AB2-4986-A54F-52D5331B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F412B-D304-4791-B47D-B53BAF9A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VS</a:t>
            </a:r>
          </a:p>
          <a:p>
            <a:r>
              <a:rPr lang="en-US" altLang="zh-CN"/>
              <a:t>Clion</a:t>
            </a:r>
            <a:endParaRPr lang="en-US" altLang="zh-CN" dirty="0"/>
          </a:p>
          <a:p>
            <a:r>
              <a:rPr lang="zh-CN" altLang="en-US" dirty="0"/>
              <a:t>不要用</a:t>
            </a:r>
            <a:r>
              <a:rPr lang="en-US" altLang="zh-CN" dirty="0"/>
              <a:t>VC6.0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4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BE7C-2492-461C-B2FE-391A2CF6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善用搜索引擎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4E7B-C000-4F26-A3D1-72CABD95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养成遇到问题第一个想法就是去搜索的习惯</a:t>
            </a:r>
            <a:endParaRPr lang="en-US" altLang="zh-CN" dirty="0"/>
          </a:p>
          <a:p>
            <a:r>
              <a:rPr lang="zh-CN" altLang="en-US" dirty="0"/>
              <a:t>确定是无法搜索的问题再问人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遇到新概念，看维基百科</a:t>
            </a:r>
          </a:p>
        </p:txBody>
      </p:sp>
    </p:spTree>
    <p:extLst>
      <p:ext uri="{BB962C8B-B14F-4D97-AF65-F5344CB8AC3E}">
        <p14:creationId xmlns:p14="http://schemas.microsoft.com/office/powerpoint/2010/main" val="249576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D4C14-905D-4628-9348-E4DB42FA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44EBC-6706-4C59-96AB-62DF6F4B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推荐工具：</a:t>
            </a:r>
            <a:r>
              <a:rPr lang="en-US" altLang="zh-CN" dirty="0" err="1">
                <a:hlinkClick r:id="rId2"/>
              </a:rPr>
              <a:t>ShadowSocks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福利：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https://education.github.com/pack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6B0AC4-D86A-4D1A-90B4-0117B8B5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45" y="2642949"/>
            <a:ext cx="3215919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0416-3EF2-435D-BFD3-330B4CA9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学会自学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3AE3E-D338-4946-9A65-77498431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u="sng" dirty="0">
                <a:hlinkClick r:id="rId2"/>
              </a:rPr>
              <a:t>Competitive Programmer’s Handbook</a:t>
            </a:r>
            <a:endParaRPr lang="en-US" altLang="zh-CN" u="sng" dirty="0"/>
          </a:p>
          <a:p>
            <a:r>
              <a:rPr lang="zh-CN" altLang="en-US" dirty="0">
                <a:hlinkClick r:id="rId3"/>
              </a:rPr>
              <a:t>算法竞赛入门经典第</a:t>
            </a:r>
            <a:r>
              <a:rPr lang="en-US" altLang="zh-CN" dirty="0">
                <a:hlinkClick r:id="rId3"/>
              </a:rPr>
              <a:t>2</a:t>
            </a:r>
            <a:r>
              <a:rPr lang="zh-CN" altLang="en-US" dirty="0">
                <a:hlinkClick r:id="rId3"/>
              </a:rPr>
              <a:t>版（紫粉书）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挑战程序设计竞赛</a:t>
            </a:r>
            <a:r>
              <a:rPr lang="en-US" altLang="zh-CN" dirty="0">
                <a:hlinkClick r:id="rId4"/>
              </a:rPr>
              <a:t>(</a:t>
            </a:r>
            <a:r>
              <a:rPr lang="zh-CN" altLang="en-US" dirty="0">
                <a:hlinkClick r:id="rId4"/>
              </a:rPr>
              <a:t>第</a:t>
            </a:r>
            <a:r>
              <a:rPr lang="en-US" altLang="zh-CN" dirty="0">
                <a:hlinkClick r:id="rId4"/>
              </a:rPr>
              <a:t>2</a:t>
            </a:r>
            <a:r>
              <a:rPr lang="zh-CN" altLang="en-US" dirty="0">
                <a:hlinkClick r:id="rId4"/>
              </a:rPr>
              <a:t>版</a:t>
            </a:r>
            <a:r>
              <a:rPr lang="en-US" altLang="zh-CN" dirty="0">
                <a:hlinkClick r:id="rId4"/>
              </a:rPr>
              <a:t>) </a:t>
            </a:r>
            <a:r>
              <a:rPr lang="zh-CN" altLang="en-US" dirty="0">
                <a:hlinkClick r:id="rId4"/>
              </a:rPr>
              <a:t>高清完整版</a:t>
            </a:r>
            <a:endParaRPr lang="en-US" altLang="zh-CN" dirty="0"/>
          </a:p>
          <a:p>
            <a:r>
              <a:rPr lang="zh-CN" altLang="en-US" dirty="0"/>
              <a:t>三本书交替着看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7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22354-6E87-4652-B857-DCCCC38D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汕大</a:t>
            </a:r>
            <a:r>
              <a:rPr lang="en-US" altLang="zh-CN" dirty="0"/>
              <a:t>ACM</a:t>
            </a:r>
            <a:r>
              <a:rPr lang="zh-CN" altLang="en-US" dirty="0"/>
              <a:t>资源站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D93E8-B0D6-4F2A-9DA2-4A53E5D2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http://172.22.235.8/</a:t>
            </a:r>
            <a:endParaRPr lang="en-US" altLang="zh-CN" dirty="0"/>
          </a:p>
          <a:p>
            <a:r>
              <a:rPr lang="zh-CN" altLang="en-US" dirty="0"/>
              <a:t>一些学习资源及各种有用的东西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会不断更新</a:t>
            </a:r>
          </a:p>
        </p:txBody>
      </p:sp>
    </p:spTree>
    <p:extLst>
      <p:ext uri="{BB962C8B-B14F-4D97-AF65-F5344CB8AC3E}">
        <p14:creationId xmlns:p14="http://schemas.microsoft.com/office/powerpoint/2010/main" val="405368935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311</TotalTime>
  <Words>202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华文中宋</vt:lpstr>
      <vt:lpstr>Arial</vt:lpstr>
      <vt:lpstr>Gill Sans MT</vt:lpstr>
      <vt:lpstr>包裹</vt:lpstr>
      <vt:lpstr>ACM协会第一讲</vt:lpstr>
      <vt:lpstr>安排</vt:lpstr>
      <vt:lpstr>ONLINE JUDGES</vt:lpstr>
      <vt:lpstr>在OJ上做题</vt:lpstr>
      <vt:lpstr>环境</vt:lpstr>
      <vt:lpstr>善用搜索引擎</vt:lpstr>
      <vt:lpstr>翻墙</vt:lpstr>
      <vt:lpstr>学会自学</vt:lpstr>
      <vt:lpstr>汕大ACM资源站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ACM协会第一讲</dc:title>
  <dc:creator>jp yang</dc:creator>
  <cp:lastModifiedBy>jp yang</cp:lastModifiedBy>
  <cp:revision>18</cp:revision>
  <dcterms:created xsi:type="dcterms:W3CDTF">2018-09-24T04:08:00Z</dcterms:created>
  <dcterms:modified xsi:type="dcterms:W3CDTF">2018-09-28T10:00:26Z</dcterms:modified>
</cp:coreProperties>
</file>