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0" autoAdjust="0"/>
    <p:restoredTop sz="94660"/>
  </p:normalViewPr>
  <p:slideViewPr>
    <p:cSldViewPr snapToGrid="0">
      <p:cViewPr varScale="1">
        <p:scale>
          <a:sx n="87" d="100"/>
          <a:sy n="87" d="100"/>
        </p:scale>
        <p:origin x="2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653E70-514D-4272-9466-7633A80AD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E19844-4B60-461B-87E7-CC591C9574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8F3F2A-9198-4E9F-8E87-916DAEC98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37D2-235A-40AF-B025-94D055E5DF71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ED5AB8-8B67-4981-A78B-9C1703CFB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FEF4C8-E25B-4415-B107-8BB1D3E3E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FD5E5-7666-422B-B94E-B9507FB260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954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59A0C-6269-44A9-A741-C8D375971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552ABC-B379-40D2-B16E-33D8D1DD0D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02470C-D1F3-47F8-9769-91BD388E0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37D2-235A-40AF-B025-94D055E5DF71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7763B5-8D66-49EC-B967-2EAD1D623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0F00EB-AB0C-4451-962A-F84BB432A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FD5E5-7666-422B-B94E-B9507FB260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280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DD768A5-5712-4ADA-A4BE-9BC091E0CF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E92A09-AD11-4194-B238-CE473C7ABB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DAFA98-4656-42E7-BFB1-9A4DB408D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37D2-235A-40AF-B025-94D055E5DF71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91EDB0-E2CB-42D7-961D-98B9DB09E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8EC109-3E6F-494C-BBFF-059C03142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FD5E5-7666-422B-B94E-B9507FB260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53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32AE08-366C-4134-8E36-2CC999574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3AB2EE-7BC1-4158-AEC3-043BC24E2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7F2778-C6D5-45A9-A204-E62F32823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37D2-235A-40AF-B025-94D055E5DF71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DCB4F1-F9E7-4DA4-9FAB-7F35BCFC7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24943A-89F9-479C-B056-14DEE12FD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FD5E5-7666-422B-B94E-B9507FB260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626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82F25-406F-4CF6-8718-A979E5A8B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B9C178-314B-4078-ACD7-8DEE2281E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595B26-C7B7-489F-AA94-62001AC3D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37D2-235A-40AF-B025-94D055E5DF71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379849-EC60-491A-BFB7-475F989D7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A7C956-B035-44DB-835A-72DEE8925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FD5E5-7666-422B-B94E-B9507FB260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908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AB5939-F890-4E0C-B687-BD74C2881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863B71-7349-44F8-9A46-3E7B29CE0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8AD44D-A456-48CA-B92D-0811ABD79C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10EDC2-AA32-438C-8F59-DE349A911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37D2-235A-40AF-B025-94D055E5DF71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12B4DD-81FA-4443-AE99-BF9E70D0A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8EDC99-E889-4A3E-9312-E7180C70E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FD5E5-7666-422B-B94E-B9507FB260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549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FD58AD-5E76-4C23-852E-66091DFF4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436607-ED50-449A-82C5-5F76B35CB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ECCD50-BF75-4E9C-8C76-387D4AFC3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7DC28ED-F414-4A41-8552-52D62FBFBE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52A0B0-D482-4D81-B08D-35AA2B7150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6CCAE22-8E5D-44A2-9016-F8C42AEF9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37D2-235A-40AF-B025-94D055E5DF71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82A2652-FC25-4ACD-997D-F458FCF17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69006E4-8B5A-4359-9328-CA885E60E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FD5E5-7666-422B-B94E-B9507FB260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16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E71B6C-1AD5-4568-85C7-7A5F17BC5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3EE2246-6580-4B22-A10E-A39123C25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37D2-235A-40AF-B025-94D055E5DF71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52D093-6180-4A1E-A56D-B6AD45F1E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5B7CC9-622A-482A-BC8C-842E77E83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FD5E5-7666-422B-B94E-B9507FB260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450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C3312AE-DFC0-42AF-AFDD-CF226D46A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37D2-235A-40AF-B025-94D055E5DF71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1F0EF47-8B0B-4CDF-AC3B-75A131D0F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DF4416-C875-4EB2-8121-C58C9B4F6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FD5E5-7666-422B-B94E-B9507FB260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845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E48609-BE16-46C9-81C6-5D9D8A3EB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53CEE9-7192-4368-8C8D-51CD2A901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F4E82E-AEF7-44C7-A278-5A23ECCCC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AB02E2-BA32-44BA-8D4D-632A78ED7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37D2-235A-40AF-B025-94D055E5DF71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8DCCAC-4F51-4A84-835D-6F9CD6D89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17381E-9B71-4924-B9E6-E7BA2EC88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FD5E5-7666-422B-B94E-B9507FB260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51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2750A8-EB7B-4BBD-A874-AF806A423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7B94B4C-CBF3-49BA-B060-B746234100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549B49-EB9B-447A-856C-AD46BD987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49B2FD-4122-47AE-9490-801E50C83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37D2-235A-40AF-B025-94D055E5DF71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283758-0091-41C1-9FDE-DFA7D79C8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481E32-8BBD-4534-9ED8-D186CA306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FD5E5-7666-422B-B94E-B9507FB260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402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DFE327B-A2F4-4A75-84D5-4175B0033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217A98-CF2C-4B3E-9CE4-31D5CFC0A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3AFE0F-454B-4FA1-8C0C-4DD7AF4763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E37D2-235A-40AF-B025-94D055E5DF71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684CC1-97E1-4E2B-8C1A-39B3100A7C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878456-B70B-4F93-8375-1E0984A05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FD5E5-7666-422B-B94E-B9507FB260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127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6ACDD6-60EB-4CE2-9CE0-87D5E497E7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蓝桥杯选拔赛讲解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368F9B-F3BC-4418-B3AD-23629ACD63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105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EDD25FD-2390-47AC-9A72-4C359B4C5A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17" y="202379"/>
            <a:ext cx="4668713" cy="645324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ED9C277-5929-49E6-8EBD-4873A488C932}"/>
                  </a:ext>
                </a:extLst>
              </p:cNvPr>
              <p:cNvSpPr txBox="1"/>
              <p:nvPr/>
            </p:nvSpPr>
            <p:spPr>
              <a:xfrm>
                <a:off x="5600699" y="2228671"/>
                <a:ext cx="503214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对每一个用户看有多少个用户会给他发好友请求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利用二分搜索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ED9C277-5929-49E6-8EBD-4873A488C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0699" y="2228671"/>
                <a:ext cx="5032147" cy="1200329"/>
              </a:xfrm>
              <a:prstGeom prst="rect">
                <a:avLst/>
              </a:prstGeom>
              <a:blipFill>
                <a:blip r:embed="rId3"/>
                <a:stretch>
                  <a:fillRect l="-1091" t="-3046" r="-364" b="-30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2436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B977E2-6391-494D-8558-FB4E5FD9E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总结一下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69E560-0851-44B4-BF97-FDB1875C4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没有什么很难的算法，也没有数据结构。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省赛时会估计会涉及到基本的数据结构、动态规划以及搜索。</a:t>
            </a:r>
          </a:p>
        </p:txBody>
      </p:sp>
    </p:spTree>
    <p:extLst>
      <p:ext uri="{BB962C8B-B14F-4D97-AF65-F5344CB8AC3E}">
        <p14:creationId xmlns:p14="http://schemas.microsoft.com/office/powerpoint/2010/main" val="4181976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161D0F-C6D4-48B9-9FB8-76C56438E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复杂度与数据规模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6395DF6-3A7B-4B87-B371-AC945EBB6D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一般机器在一秒内能处理的操作数：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：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20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!)</m:t>
                    </m:r>
                  </m:oMath>
                </a14:m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6395DF6-3A7B-4B87-B371-AC945EBB6D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6691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BEC4341-EFBC-440D-B444-5256B2AC25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1" y="197520"/>
            <a:ext cx="4607168" cy="6333684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A081EC1-0E38-41D0-B14C-83FFEAB71C92}"/>
              </a:ext>
            </a:extLst>
          </p:cNvPr>
          <p:cNvSpPr txBox="1"/>
          <p:nvPr/>
        </p:nvSpPr>
        <p:spPr>
          <a:xfrm>
            <a:off x="6532685" y="2164033"/>
            <a:ext cx="29867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假定编号从</a:t>
            </a:r>
            <a:r>
              <a:rPr lang="en-US" altLang="zh-CN" dirty="0"/>
              <a:t>0</a:t>
            </a:r>
            <a:r>
              <a:rPr lang="zh-CN" altLang="en-US" dirty="0"/>
              <a:t>开始</a:t>
            </a:r>
            <a:endParaRPr lang="en-US" altLang="zh-CN" dirty="0"/>
          </a:p>
          <a:p>
            <a:r>
              <a:rPr lang="zh-CN" altLang="en-US" dirty="0"/>
              <a:t>对于一个给定的编号</a:t>
            </a:r>
            <a:r>
              <a:rPr lang="en-US" altLang="zh-CN" dirty="0"/>
              <a:t>n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其所在行数：</a:t>
            </a:r>
            <a:r>
              <a:rPr lang="en-US" altLang="zh-CN" dirty="0"/>
              <a:t>r = n / w</a:t>
            </a:r>
          </a:p>
          <a:p>
            <a:r>
              <a:rPr lang="zh-CN" altLang="en-US" dirty="0"/>
              <a:t>所在列数：</a:t>
            </a:r>
            <a:endParaRPr lang="en-US" altLang="zh-CN" dirty="0"/>
          </a:p>
          <a:p>
            <a:r>
              <a:rPr lang="en-US" altLang="zh-CN" dirty="0"/>
              <a:t>    n % w ( r </a:t>
            </a:r>
            <a:r>
              <a:rPr lang="zh-CN" altLang="en-US" dirty="0"/>
              <a:t>是偶数 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w - n % w – 1 ( r </a:t>
            </a:r>
            <a:r>
              <a:rPr lang="zh-CN" altLang="en-US" dirty="0"/>
              <a:t>是奇数</a:t>
            </a:r>
            <a:r>
              <a:rPr lang="en-US" altLang="zh-CN" dirty="0"/>
              <a:t> ) </a:t>
            </a:r>
          </a:p>
        </p:txBody>
      </p:sp>
    </p:spTree>
    <p:extLst>
      <p:ext uri="{BB962C8B-B14F-4D97-AF65-F5344CB8AC3E}">
        <p14:creationId xmlns:p14="http://schemas.microsoft.com/office/powerpoint/2010/main" val="928170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B063537-BB4D-4FC4-9E2D-D5236EEB18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55" y="231729"/>
            <a:ext cx="4020160" cy="639454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7021CC6-57F7-4BFD-AEBA-16672847B3C0}"/>
                  </a:ext>
                </a:extLst>
              </p:cNvPr>
              <p:cNvSpPr txBox="1"/>
              <p:nvPr/>
            </p:nvSpPr>
            <p:spPr>
              <a:xfrm>
                <a:off x="5635153" y="2426676"/>
                <a:ext cx="42334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dirty="0"/>
                  <a:t>可能出现的数字不会超过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=648</m:t>
                    </m:r>
                  </m:oMath>
                </a14:m>
                <a:r>
                  <a:rPr lang="zh-CN" altLang="en-US" dirty="0"/>
                  <a:t> 个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7021CC6-57F7-4BFD-AEBA-16672847B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5153" y="2426676"/>
                <a:ext cx="4233467" cy="276999"/>
              </a:xfrm>
              <a:prstGeom prst="rect">
                <a:avLst/>
              </a:prstGeom>
              <a:blipFill>
                <a:blip r:embed="rId3"/>
                <a:stretch>
                  <a:fillRect l="-3309" t="-28261" r="-2014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6058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E6A2EB5-F372-4247-9ABA-695574B725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82" y="184890"/>
            <a:ext cx="3856518" cy="6488219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E3CF9A8-088C-40BF-9A5B-58AB00A5E3F6}"/>
              </a:ext>
            </a:extLst>
          </p:cNvPr>
          <p:cNvSpPr txBox="1"/>
          <p:nvPr/>
        </p:nvSpPr>
        <p:spPr>
          <a:xfrm>
            <a:off x="6515100" y="2233246"/>
            <a:ext cx="297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直接遍历一遍数一数就好了</a:t>
            </a:r>
          </a:p>
        </p:txBody>
      </p:sp>
    </p:spTree>
    <p:extLst>
      <p:ext uri="{BB962C8B-B14F-4D97-AF65-F5344CB8AC3E}">
        <p14:creationId xmlns:p14="http://schemas.microsoft.com/office/powerpoint/2010/main" val="2325746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8B275CC-4F9F-47BB-A383-B726464341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61" y="173465"/>
            <a:ext cx="5353545" cy="651107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AC2FCE7-54D9-4C6F-9973-3F155BFA0A26}"/>
                  </a:ext>
                </a:extLst>
              </p:cNvPr>
              <p:cNvSpPr txBox="1"/>
              <p:nvPr/>
            </p:nvSpPr>
            <p:spPr>
              <a:xfrm>
                <a:off x="7148146" y="1050420"/>
                <a:ext cx="3230243" cy="28623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30%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80%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/>
              </a:p>
              <a:p>
                <a:r>
                  <a:rPr lang="en-US" altLang="zh-CN" dirty="0"/>
                  <a:t>100%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或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int</a:t>
                </a:r>
                <a:r>
                  <a:rPr lang="zh-CN" altLang="en-US" dirty="0"/>
                  <a:t>的数据范围：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−1=2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147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483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647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AC2FCE7-54D9-4C6F-9973-3F155BFA0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8146" y="1050420"/>
                <a:ext cx="3230243" cy="2862322"/>
              </a:xfrm>
              <a:prstGeom prst="rect">
                <a:avLst/>
              </a:prstGeom>
              <a:blipFill>
                <a:blip r:embed="rId3"/>
                <a:stretch>
                  <a:fillRect l="-1701" t="-10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7184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000DE20-F110-4EB3-BF23-907F204A70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72" y="100086"/>
            <a:ext cx="3961197" cy="6657827"/>
          </a:xfr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DFAAC3B-3B84-4E51-8C84-CEC1AB276AB9}"/>
              </a:ext>
            </a:extLst>
          </p:cNvPr>
          <p:cNvSpPr txBox="1"/>
          <p:nvPr/>
        </p:nvSpPr>
        <p:spPr>
          <a:xfrm>
            <a:off x="6781800" y="2531533"/>
            <a:ext cx="2975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考验编码能力，没啥好说的</a:t>
            </a:r>
          </a:p>
        </p:txBody>
      </p:sp>
    </p:spTree>
    <p:extLst>
      <p:ext uri="{BB962C8B-B14F-4D97-AF65-F5344CB8AC3E}">
        <p14:creationId xmlns:p14="http://schemas.microsoft.com/office/powerpoint/2010/main" val="3933063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45CAB3E-5574-4824-9290-E1F67D849A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6" y="164992"/>
            <a:ext cx="5147500" cy="652801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160E667-9A89-4342-974A-091C8A29136D}"/>
                  </a:ext>
                </a:extLst>
              </p:cNvPr>
              <p:cNvSpPr txBox="1"/>
              <p:nvPr/>
            </p:nvSpPr>
            <p:spPr>
              <a:xfrm>
                <a:off x="5994633" y="2096868"/>
                <a:ext cx="501063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排序后从左到右扫一遍（贪心策略）</a:t>
                </a:r>
                <a:endParaRPr lang="en-US" altLang="zh-CN" dirty="0"/>
              </a:p>
              <a:p>
                <a:r>
                  <a:rPr lang="zh-CN" altLang="en-US" dirty="0"/>
                  <a:t>注意这里排序需要用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的算法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一个</a:t>
                </a:r>
                <a:r>
                  <a:rPr lang="en-US" altLang="zh-CN" dirty="0"/>
                  <a:t>trick</a:t>
                </a:r>
                <a:r>
                  <a:rPr lang="zh-CN" altLang="en-US" dirty="0"/>
                  <a:t>：若题目输入一个数组并且数组元素的先后顺序没有影响，那么对数组进行排序后再思考通常都会很有帮助。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160E667-9A89-4342-974A-091C8A2913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633" y="2096868"/>
                <a:ext cx="5010638" cy="1754326"/>
              </a:xfrm>
              <a:prstGeom prst="rect">
                <a:avLst/>
              </a:prstGeom>
              <a:blipFill>
                <a:blip r:embed="rId3"/>
                <a:stretch>
                  <a:fillRect l="-973" t="-2083" r="-852" b="-45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883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1C9489D-C19E-4392-8D84-3FAE65B750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339141"/>
            <a:ext cx="5758100" cy="617971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F17B19B-14B8-4D01-81D0-2573FA33B457}"/>
                  </a:ext>
                </a:extLst>
              </p:cNvPr>
              <p:cNvSpPr txBox="1"/>
              <p:nvPr/>
            </p:nvSpPr>
            <p:spPr>
              <a:xfrm>
                <a:off x="7728438" y="2782669"/>
                <a:ext cx="137698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60%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b="0" dirty="0"/>
              </a:p>
              <a:p>
                <a:r>
                  <a:rPr lang="en-US" altLang="zh-CN" dirty="0"/>
                  <a:t>100%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F17B19B-14B8-4D01-81D0-2573FA33B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8438" y="2782669"/>
                <a:ext cx="1376980" cy="646331"/>
              </a:xfrm>
              <a:prstGeom prst="rect">
                <a:avLst/>
              </a:prstGeom>
              <a:blipFill>
                <a:blip r:embed="rId3"/>
                <a:stretch>
                  <a:fillRect l="-3982" t="-4673" r="-1770" b="-130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3522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301</Words>
  <Application>Microsoft Office PowerPoint</Application>
  <PresentationFormat>宽屏</PresentationFormat>
  <Paragraphs>41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Cambria Math</vt:lpstr>
      <vt:lpstr>Office 主题​​</vt:lpstr>
      <vt:lpstr>蓝桥杯选拔赛讲解</vt:lpstr>
      <vt:lpstr>复杂度与数据规模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总结一下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蓝桥杯选拔赛讲解</dc:title>
  <dc:creator>jp yang</dc:creator>
  <cp:lastModifiedBy>jp yang</cp:lastModifiedBy>
  <cp:revision>12</cp:revision>
  <dcterms:created xsi:type="dcterms:W3CDTF">2018-11-30T05:20:13Z</dcterms:created>
  <dcterms:modified xsi:type="dcterms:W3CDTF">2018-12-01T04:20:37Z</dcterms:modified>
</cp:coreProperties>
</file>