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D19"/>
    <a:srgbClr val="FF0000"/>
    <a:srgbClr val="4472C4"/>
    <a:srgbClr val="FFFFFF"/>
    <a:srgbClr val="E9EBF5"/>
    <a:srgbClr val="FF6B94"/>
    <a:srgbClr val="004C91"/>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559" autoAdjust="0"/>
  </p:normalViewPr>
  <p:slideViewPr>
    <p:cSldViewPr snapToGrid="0">
      <p:cViewPr varScale="1">
        <p:scale>
          <a:sx n="56" d="100"/>
          <a:sy n="56" d="100"/>
        </p:scale>
        <p:origin x="106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42BFF-5A92-461A-A092-8CCFD4C160D2}" type="datetimeFigureOut">
              <a:rPr lang="en-IN" smtClean="0"/>
              <a:t>17-05-2020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D1BD-F5E8-4D01-982C-AF8543E502C1}" type="slidenum">
              <a:rPr lang="en-IN" smtClean="0"/>
              <a:t>‹#›</a:t>
            </a:fld>
            <a:endParaRPr lang="en-IN"/>
          </a:p>
        </p:txBody>
      </p:sp>
    </p:spTree>
    <p:extLst>
      <p:ext uri="{BB962C8B-B14F-4D97-AF65-F5344CB8AC3E}">
        <p14:creationId xmlns:p14="http://schemas.microsoft.com/office/powerpoint/2010/main" val="406311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Have you wondered how the face lock in a phone works. How could Autonomous cars (Driverless cars) drive safely on roads? Object detection mean, when you feed some image to computer, computer should be able to detect objects in that image.</a:t>
            </a:r>
          </a:p>
          <a:p>
            <a:endParaRPr lang="en-IN" dirty="0"/>
          </a:p>
        </p:txBody>
      </p:sp>
      <p:sp>
        <p:nvSpPr>
          <p:cNvPr id="4" name="Slide Number Placeholder 3"/>
          <p:cNvSpPr>
            <a:spLocks noGrp="1"/>
          </p:cNvSpPr>
          <p:nvPr>
            <p:ph type="sldNum" sz="quarter" idx="5"/>
          </p:nvPr>
        </p:nvSpPr>
        <p:spPr/>
        <p:txBody>
          <a:bodyPr/>
          <a:lstStyle/>
          <a:p>
            <a:fld id="{27EAD1BD-F5E8-4D01-982C-AF8543E502C1}" type="slidenum">
              <a:rPr lang="en-IN" smtClean="0"/>
              <a:t>2</a:t>
            </a:fld>
            <a:endParaRPr lang="en-IN"/>
          </a:p>
        </p:txBody>
      </p:sp>
    </p:spTree>
    <p:extLst>
      <p:ext uri="{BB962C8B-B14F-4D97-AF65-F5344CB8AC3E}">
        <p14:creationId xmlns:p14="http://schemas.microsoft.com/office/powerpoint/2010/main" val="88377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did you learn to detect object, first you have “seen” a car and only then you can recognize car. </a:t>
            </a:r>
          </a:p>
          <a:p>
            <a:r>
              <a:rPr lang="en-IN" dirty="0" err="1"/>
              <a:t>Whats</a:t>
            </a:r>
            <a:r>
              <a:rPr lang="en-IN" dirty="0"/>
              <a:t> about a blind person – blind person also says it is car by touching it or hearing it. He associates the shape to car by touching it. Correct?</a:t>
            </a:r>
          </a:p>
          <a:p>
            <a:endParaRPr lang="en-IN" dirty="0"/>
          </a:p>
        </p:txBody>
      </p:sp>
      <p:sp>
        <p:nvSpPr>
          <p:cNvPr id="4" name="Slide Number Placeholder 3"/>
          <p:cNvSpPr>
            <a:spLocks noGrp="1"/>
          </p:cNvSpPr>
          <p:nvPr>
            <p:ph type="sldNum" sz="quarter" idx="5"/>
          </p:nvPr>
        </p:nvSpPr>
        <p:spPr/>
        <p:txBody>
          <a:bodyPr/>
          <a:lstStyle/>
          <a:p>
            <a:fld id="{27EAD1BD-F5E8-4D01-982C-AF8543E502C1}" type="slidenum">
              <a:rPr lang="en-IN" smtClean="0"/>
              <a:t>3</a:t>
            </a:fld>
            <a:endParaRPr lang="en-IN"/>
          </a:p>
        </p:txBody>
      </p:sp>
    </p:spTree>
    <p:extLst>
      <p:ext uri="{BB962C8B-B14F-4D97-AF65-F5344CB8AC3E}">
        <p14:creationId xmlns:p14="http://schemas.microsoft.com/office/powerpoint/2010/main" val="417676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did you learn to detect object, first you have “seen” a car and only then you can recognize car. </a:t>
            </a:r>
          </a:p>
          <a:p>
            <a:r>
              <a:rPr lang="en-IN" dirty="0" err="1"/>
              <a:t>Whats</a:t>
            </a:r>
            <a:r>
              <a:rPr lang="en-IN" dirty="0"/>
              <a:t> about a blind person – blind person also says it is car by touching it or hearing it. He associates the shape to car by touching it. Correct?</a:t>
            </a:r>
          </a:p>
          <a:p>
            <a:endParaRPr lang="en-IN" dirty="0"/>
          </a:p>
        </p:txBody>
      </p:sp>
      <p:sp>
        <p:nvSpPr>
          <p:cNvPr id="4" name="Slide Number Placeholder 3"/>
          <p:cNvSpPr>
            <a:spLocks noGrp="1"/>
          </p:cNvSpPr>
          <p:nvPr>
            <p:ph type="sldNum" sz="quarter" idx="5"/>
          </p:nvPr>
        </p:nvSpPr>
        <p:spPr/>
        <p:txBody>
          <a:bodyPr/>
          <a:lstStyle/>
          <a:p>
            <a:fld id="{27EAD1BD-F5E8-4D01-982C-AF8543E502C1}" type="slidenum">
              <a:rPr lang="en-IN" smtClean="0"/>
              <a:t>4</a:t>
            </a:fld>
            <a:endParaRPr lang="en-IN"/>
          </a:p>
        </p:txBody>
      </p:sp>
    </p:spTree>
    <p:extLst>
      <p:ext uri="{BB962C8B-B14F-4D97-AF65-F5344CB8AC3E}">
        <p14:creationId xmlns:p14="http://schemas.microsoft.com/office/powerpoint/2010/main" val="421405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F45C-8434-421C-9531-B3B4412EFA18}"/>
              </a:ext>
            </a:extLst>
          </p:cNvPr>
          <p:cNvSpPr>
            <a:spLocks noGrp="1"/>
          </p:cNvSpPr>
          <p:nvPr>
            <p:ph type="ctrTitle"/>
          </p:nvPr>
        </p:nvSpPr>
        <p:spPr>
          <a:xfrm>
            <a:off x="1524000" y="937383"/>
            <a:ext cx="9144000" cy="1655761"/>
          </a:xfrm>
        </p:spPr>
        <p:txBody>
          <a:bodyPr anchor="b"/>
          <a:lstStyle>
            <a:lvl1pPr algn="ctr">
              <a:defRPr sz="6000">
                <a:solidFill>
                  <a:srgbClr val="004C91"/>
                </a:solidFill>
                <a:latin typeface="Algerian" panose="04020705040A02060702" pitchFamily="82" charset="0"/>
                <a:cs typeface="MV Boli" panose="02000500030200090000" pitchFamily="2"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4D63EB97-B951-4B6A-A249-9201AD874070}"/>
              </a:ext>
            </a:extLst>
          </p:cNvPr>
          <p:cNvSpPr>
            <a:spLocks noGrp="1"/>
          </p:cNvSpPr>
          <p:nvPr>
            <p:ph type="subTitle" idx="1"/>
          </p:nvPr>
        </p:nvSpPr>
        <p:spPr>
          <a:xfrm>
            <a:off x="1524000" y="3367386"/>
            <a:ext cx="9144000" cy="2708791"/>
          </a:xfrm>
        </p:spPr>
        <p:txBody>
          <a:bodyPr/>
          <a:lstStyle>
            <a:lvl1pPr marL="0" indent="0" algn="ctr">
              <a:buNone/>
              <a:defRPr sz="2400">
                <a:solidFill>
                  <a:schemeClr val="accent2"/>
                </a:solidFill>
                <a:latin typeface="MV Boli" panose="02000500030200090000" pitchFamily="2" charset="0"/>
                <a:cs typeface="MV Boli" panose="0200050003020009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0770F38E-55CA-488A-83D9-0815FC2C0BE0}"/>
              </a:ext>
            </a:extLst>
          </p:cNvPr>
          <p:cNvCxnSpPr>
            <a:cxnSpLocks/>
          </p:cNvCxnSpPr>
          <p:nvPr userDrawn="1"/>
        </p:nvCxnSpPr>
        <p:spPr>
          <a:xfrm flipV="1">
            <a:off x="1558552" y="2967004"/>
            <a:ext cx="9109448" cy="5132"/>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F311A6BD-A511-4AE2-BD1E-70A8F36B7E69}"/>
              </a:ext>
            </a:extLst>
          </p:cNvPr>
          <p:cNvGrpSpPr/>
          <p:nvPr userDrawn="1"/>
        </p:nvGrpSpPr>
        <p:grpSpPr>
          <a:xfrm>
            <a:off x="5920582" y="2796717"/>
            <a:ext cx="350838" cy="350838"/>
            <a:chOff x="4413753" y="2433064"/>
            <a:chExt cx="547410" cy="547409"/>
          </a:xfrm>
        </p:grpSpPr>
        <p:sp>
          <p:nvSpPr>
            <p:cNvPr id="11" name="Oval 10">
              <a:extLst>
                <a:ext uri="{FF2B5EF4-FFF2-40B4-BE49-F238E27FC236}">
                  <a16:creationId xmlns:a16="http://schemas.microsoft.com/office/drawing/2014/main" id="{2FED00F1-DDBA-4CDE-933F-CAF948B174DF}"/>
                </a:ext>
              </a:extLst>
            </p:cNvPr>
            <p:cNvSpPr/>
            <p:nvPr userDrawn="1"/>
          </p:nvSpPr>
          <p:spPr>
            <a:xfrm>
              <a:off x="4413753" y="2433064"/>
              <a:ext cx="547410" cy="547409"/>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2" name="Oval 11">
              <a:extLst>
                <a:ext uri="{FF2B5EF4-FFF2-40B4-BE49-F238E27FC236}">
                  <a16:creationId xmlns:a16="http://schemas.microsoft.com/office/drawing/2014/main" id="{4B7D57DB-04E0-4D32-BC65-F9C4A2771D43}"/>
                </a:ext>
              </a:extLst>
            </p:cNvPr>
            <p:cNvSpPr/>
            <p:nvPr userDrawn="1"/>
          </p:nvSpPr>
          <p:spPr>
            <a:xfrm>
              <a:off x="4517676" y="2536990"/>
              <a:ext cx="339559" cy="339558"/>
            </a:xfrm>
            <a:prstGeom prst="ellipse">
              <a:avLst/>
            </a:prstGeom>
            <a:noFill/>
            <a:ln w="38100" cmpd="sng">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3" name="Arc 12">
              <a:extLst>
                <a:ext uri="{FF2B5EF4-FFF2-40B4-BE49-F238E27FC236}">
                  <a16:creationId xmlns:a16="http://schemas.microsoft.com/office/drawing/2014/main" id="{6C8B7893-C3DF-4E2A-9898-41F8B2BAFC3B}"/>
                </a:ext>
              </a:extLst>
            </p:cNvPr>
            <p:cNvSpPr/>
            <p:nvPr userDrawn="1"/>
          </p:nvSpPr>
          <p:spPr>
            <a:xfrm rot="2700000">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sp>
          <p:nvSpPr>
            <p:cNvPr id="14" name="Arc 13">
              <a:extLst>
                <a:ext uri="{FF2B5EF4-FFF2-40B4-BE49-F238E27FC236}">
                  <a16:creationId xmlns:a16="http://schemas.microsoft.com/office/drawing/2014/main" id="{3D10566A-C340-4212-AC36-B7B6E44EC470}"/>
                </a:ext>
              </a:extLst>
            </p:cNvPr>
            <p:cNvSpPr/>
            <p:nvPr userDrawn="1"/>
          </p:nvSpPr>
          <p:spPr>
            <a:xfrm rot="18900000" flipH="1">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grpSp>
      <p:sp>
        <p:nvSpPr>
          <p:cNvPr id="15" name="Rectangle 14">
            <a:extLst>
              <a:ext uri="{FF2B5EF4-FFF2-40B4-BE49-F238E27FC236}">
                <a16:creationId xmlns:a16="http://schemas.microsoft.com/office/drawing/2014/main" id="{5AF3BD19-84C2-4714-B2FB-38973770C305}"/>
              </a:ext>
            </a:extLst>
          </p:cNvPr>
          <p:cNvSpPr/>
          <p:nvPr userDrawn="1"/>
        </p:nvSpPr>
        <p:spPr>
          <a:xfrm>
            <a:off x="0" y="645003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0A7F554E-0F0B-447B-BDA8-2CFC848394D9}"/>
              </a:ext>
            </a:extLst>
          </p:cNvPr>
          <p:cNvSpPr>
            <a:spLocks noGrp="1"/>
          </p:cNvSpPr>
          <p:nvPr>
            <p:ph type="sldNum" sz="quarter" idx="12"/>
          </p:nvPr>
        </p:nvSpPr>
        <p:spPr>
          <a:xfrm>
            <a:off x="404445" y="6301224"/>
            <a:ext cx="894471" cy="365125"/>
          </a:xfrm>
          <a:solidFill>
            <a:srgbClr val="FFC000"/>
          </a:solidFill>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370457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0DE9-24BD-41BD-82E4-FD3C965989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29BDB-2F17-4341-9166-6ED32F161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11BB4F-89F1-4D86-8BCF-EA8454526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FFE17B-4213-475A-B078-65C8B814F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80E686-2A69-474A-9AD4-D9C662010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40EA7-7CC3-491D-A7C3-B7DE5E37C540}"/>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6A6E143-DEA7-4938-BA71-23EEB9D3EFA9}"/>
              </a:ext>
            </a:extLst>
          </p:cNvPr>
          <p:cNvSpPr>
            <a:spLocks noGrp="1"/>
          </p:cNvSpPr>
          <p:nvPr>
            <p:ph type="ftr" sz="quarter" idx="11"/>
          </p:nvPr>
        </p:nvSpPr>
        <p:spPr/>
        <p:txBody>
          <a:bodyPr/>
          <a:lstStyle/>
          <a:p>
            <a:r>
              <a:rPr lang="en-US"/>
              <a:t>Learn with Jyothi – Computer Vision</a:t>
            </a:r>
            <a:endParaRPr lang="en-IN"/>
          </a:p>
        </p:txBody>
      </p:sp>
      <p:sp>
        <p:nvSpPr>
          <p:cNvPr id="9" name="Slide Number Placeholder 8">
            <a:extLst>
              <a:ext uri="{FF2B5EF4-FFF2-40B4-BE49-F238E27FC236}">
                <a16:creationId xmlns:a16="http://schemas.microsoft.com/office/drawing/2014/main" id="{C67B7649-522D-47B8-AC65-D54FE4334ED8}"/>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352231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8F5E-2F6C-4D2E-949C-4D5C60931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78265E-2331-4A84-BE27-64EB47D5F8F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8BE394C-69EE-4EDC-A1C1-6B0AC077FD12}"/>
              </a:ext>
            </a:extLst>
          </p:cNvPr>
          <p:cNvSpPr>
            <a:spLocks noGrp="1"/>
          </p:cNvSpPr>
          <p:nvPr>
            <p:ph type="ftr" sz="quarter" idx="11"/>
          </p:nvPr>
        </p:nvSpPr>
        <p:spPr/>
        <p:txBody>
          <a:bodyPr/>
          <a:lstStyle/>
          <a:p>
            <a:r>
              <a:rPr lang="en-US"/>
              <a:t>Learn with Jyothi – Computer Vision</a:t>
            </a:r>
            <a:endParaRPr lang="en-IN"/>
          </a:p>
        </p:txBody>
      </p:sp>
      <p:sp>
        <p:nvSpPr>
          <p:cNvPr id="5" name="Slide Number Placeholder 4">
            <a:extLst>
              <a:ext uri="{FF2B5EF4-FFF2-40B4-BE49-F238E27FC236}">
                <a16:creationId xmlns:a16="http://schemas.microsoft.com/office/drawing/2014/main" id="{75B01C90-455C-4E35-8D4F-CAA4CFA6F14D}"/>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535805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ECCE1-DA6C-4A41-8F4C-7BD913D7AEF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A1CD879-0AB8-40E7-B98F-DCE92ED17364}"/>
              </a:ext>
            </a:extLst>
          </p:cNvPr>
          <p:cNvSpPr>
            <a:spLocks noGrp="1"/>
          </p:cNvSpPr>
          <p:nvPr>
            <p:ph type="ftr" sz="quarter" idx="11"/>
          </p:nvPr>
        </p:nvSpPr>
        <p:spPr/>
        <p:txBody>
          <a:bodyPr/>
          <a:lstStyle/>
          <a:p>
            <a:r>
              <a:rPr lang="en-US"/>
              <a:t>Learn with Jyothi – Computer Vision</a:t>
            </a:r>
            <a:endParaRPr lang="en-IN"/>
          </a:p>
        </p:txBody>
      </p:sp>
      <p:sp>
        <p:nvSpPr>
          <p:cNvPr id="4" name="Slide Number Placeholder 3">
            <a:extLst>
              <a:ext uri="{FF2B5EF4-FFF2-40B4-BE49-F238E27FC236}">
                <a16:creationId xmlns:a16="http://schemas.microsoft.com/office/drawing/2014/main" id="{BE3BA5E9-1C9C-436D-BA68-4DEA41307278}"/>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103647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4142-8BB7-4A2E-86BF-5748B0576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454F92-EF5E-4B56-816F-501712C7C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46981C-EAE4-462C-BC29-FE95EA027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FC9AF-0024-4FB9-B8F0-8B9FD307E78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D30243F-A51E-4639-AE75-0567A0DF118F}"/>
              </a:ext>
            </a:extLst>
          </p:cNvPr>
          <p:cNvSpPr>
            <a:spLocks noGrp="1"/>
          </p:cNvSpPr>
          <p:nvPr>
            <p:ph type="ftr" sz="quarter" idx="11"/>
          </p:nvPr>
        </p:nvSpPr>
        <p:spPr/>
        <p:txBody>
          <a:bodyPr/>
          <a:lstStyle/>
          <a:p>
            <a:r>
              <a:rPr lang="en-US"/>
              <a:t>Learn with Jyothi – Computer Vision</a:t>
            </a:r>
            <a:endParaRPr lang="en-IN"/>
          </a:p>
        </p:txBody>
      </p:sp>
      <p:sp>
        <p:nvSpPr>
          <p:cNvPr id="7" name="Slide Number Placeholder 6">
            <a:extLst>
              <a:ext uri="{FF2B5EF4-FFF2-40B4-BE49-F238E27FC236}">
                <a16:creationId xmlns:a16="http://schemas.microsoft.com/office/drawing/2014/main" id="{F9C69D73-09D3-4C5B-A8D8-D88B69D27837}"/>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3357881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CA6-C9FB-40F7-8D7D-24F702704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657DF7-C91D-4D42-8F88-FAA178532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CD7848-F105-4DC4-8E91-04FC500D2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B924E-23A8-4ED7-A505-2F7CDE13F43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00EE0E3-749A-4845-B589-A5BC719217E5}"/>
              </a:ext>
            </a:extLst>
          </p:cNvPr>
          <p:cNvSpPr>
            <a:spLocks noGrp="1"/>
          </p:cNvSpPr>
          <p:nvPr>
            <p:ph type="ftr" sz="quarter" idx="11"/>
          </p:nvPr>
        </p:nvSpPr>
        <p:spPr/>
        <p:txBody>
          <a:bodyPr/>
          <a:lstStyle/>
          <a:p>
            <a:r>
              <a:rPr lang="en-US"/>
              <a:t>Learn with Jyothi – Computer Vision</a:t>
            </a:r>
            <a:endParaRPr lang="en-IN"/>
          </a:p>
        </p:txBody>
      </p:sp>
      <p:sp>
        <p:nvSpPr>
          <p:cNvPr id="7" name="Slide Number Placeholder 6">
            <a:extLst>
              <a:ext uri="{FF2B5EF4-FFF2-40B4-BE49-F238E27FC236}">
                <a16:creationId xmlns:a16="http://schemas.microsoft.com/office/drawing/2014/main" id="{A556800B-CBB8-4A87-8DE1-AD57945CA97F}"/>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421075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EEF6-A17F-4EB8-9B32-1B714CB108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6703D7-D593-405E-B1F2-08154D323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B9F79-78DB-4AAB-9B86-43DE78F20EA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8DE7F8F-1B33-4461-AACC-AC9C75670CE0}"/>
              </a:ext>
            </a:extLst>
          </p:cNvPr>
          <p:cNvSpPr>
            <a:spLocks noGrp="1"/>
          </p:cNvSpPr>
          <p:nvPr>
            <p:ph type="ftr" sz="quarter" idx="11"/>
          </p:nvPr>
        </p:nvSpPr>
        <p:spPr/>
        <p:txBody>
          <a:bodyPr/>
          <a:lstStyle/>
          <a:p>
            <a:r>
              <a:rPr lang="en-US"/>
              <a:t>Learn with Jyothi – Computer Vision</a:t>
            </a:r>
            <a:endParaRPr lang="en-IN"/>
          </a:p>
        </p:txBody>
      </p:sp>
      <p:sp>
        <p:nvSpPr>
          <p:cNvPr id="6" name="Slide Number Placeholder 5">
            <a:extLst>
              <a:ext uri="{FF2B5EF4-FFF2-40B4-BE49-F238E27FC236}">
                <a16:creationId xmlns:a16="http://schemas.microsoft.com/office/drawing/2014/main" id="{E96D8569-A51E-41CB-88ED-E78FEB42DCDA}"/>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250100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2B4B7-9803-4718-83F0-96E00B2FA1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914D4E-525F-419B-AEDC-CB6BDB792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C8C74-736C-480D-8AE9-55BC282766B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CA58246-4BF6-4310-90A6-97562F46229F}"/>
              </a:ext>
            </a:extLst>
          </p:cNvPr>
          <p:cNvSpPr>
            <a:spLocks noGrp="1"/>
          </p:cNvSpPr>
          <p:nvPr>
            <p:ph type="ftr" sz="quarter" idx="11"/>
          </p:nvPr>
        </p:nvSpPr>
        <p:spPr/>
        <p:txBody>
          <a:bodyPr/>
          <a:lstStyle/>
          <a:p>
            <a:r>
              <a:rPr lang="en-US"/>
              <a:t>Learn with Jyothi – Computer Vision</a:t>
            </a:r>
            <a:endParaRPr lang="en-IN"/>
          </a:p>
        </p:txBody>
      </p:sp>
      <p:sp>
        <p:nvSpPr>
          <p:cNvPr id="6" name="Slide Number Placeholder 5">
            <a:extLst>
              <a:ext uri="{FF2B5EF4-FFF2-40B4-BE49-F238E27FC236}">
                <a16:creationId xmlns:a16="http://schemas.microsoft.com/office/drawing/2014/main" id="{6AEAADFE-EA32-438D-8548-20AD56CD6AFF}"/>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176923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BED7-565E-4A4D-AE3B-CB2B038525E5}"/>
              </a:ext>
            </a:extLst>
          </p:cNvPr>
          <p:cNvSpPr>
            <a:spLocks noGrp="1"/>
          </p:cNvSpPr>
          <p:nvPr>
            <p:ph type="title"/>
          </p:nvPr>
        </p:nvSpPr>
        <p:spPr>
          <a:xfrm>
            <a:off x="825729" y="2538567"/>
            <a:ext cx="10515600" cy="2041807"/>
          </a:xfrm>
        </p:spPr>
        <p:txBody>
          <a:bodyPr anchor="b"/>
          <a:lstStyle>
            <a:lvl1pPr>
              <a:defRPr sz="6000">
                <a:solidFill>
                  <a:srgbClr val="004C91"/>
                </a:solidFill>
                <a:latin typeface="Algerian" panose="04020705040A02060702" pitchFamily="82" charset="0"/>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0C2C687-5034-4ADA-BBED-7A8F0AF17348}"/>
              </a:ext>
            </a:extLst>
          </p:cNvPr>
          <p:cNvSpPr>
            <a:spLocks noGrp="1"/>
          </p:cNvSpPr>
          <p:nvPr>
            <p:ph type="body" idx="1"/>
          </p:nvPr>
        </p:nvSpPr>
        <p:spPr>
          <a:xfrm>
            <a:off x="831850" y="4589463"/>
            <a:ext cx="10515600" cy="1500187"/>
          </a:xfrm>
        </p:spPr>
        <p:txBody>
          <a:bodyPr/>
          <a:lstStyle>
            <a:lvl1pPr marL="0" indent="0" algn="l">
              <a:buNone/>
              <a:defRPr sz="2400">
                <a:solidFill>
                  <a:schemeClr val="accent2"/>
                </a:solidFill>
                <a:latin typeface="MV Boli" panose="02000500030200090000" pitchFamily="2" charset="0"/>
                <a:cs typeface="MV Boli" panose="0200050003020009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FC68A520-068D-426B-96DA-B72EC29598BD}"/>
              </a:ext>
            </a:extLst>
          </p:cNvPr>
          <p:cNvCxnSpPr>
            <a:cxnSpLocks/>
          </p:cNvCxnSpPr>
          <p:nvPr userDrawn="1"/>
        </p:nvCxnSpPr>
        <p:spPr>
          <a:xfrm flipV="1">
            <a:off x="1370661" y="6042449"/>
            <a:ext cx="9109448" cy="5132"/>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2C56E57E-CE27-4615-B351-6DB7F281F990}"/>
              </a:ext>
            </a:extLst>
          </p:cNvPr>
          <p:cNvGrpSpPr/>
          <p:nvPr userDrawn="1"/>
        </p:nvGrpSpPr>
        <p:grpSpPr>
          <a:xfrm>
            <a:off x="5732691" y="5872162"/>
            <a:ext cx="350838" cy="350838"/>
            <a:chOff x="4413753" y="2433064"/>
            <a:chExt cx="547410" cy="547409"/>
          </a:xfrm>
        </p:grpSpPr>
        <p:sp>
          <p:nvSpPr>
            <p:cNvPr id="10" name="Oval 9">
              <a:extLst>
                <a:ext uri="{FF2B5EF4-FFF2-40B4-BE49-F238E27FC236}">
                  <a16:creationId xmlns:a16="http://schemas.microsoft.com/office/drawing/2014/main" id="{17E723F1-972E-439C-92AB-741380F585F9}"/>
                </a:ext>
              </a:extLst>
            </p:cNvPr>
            <p:cNvSpPr/>
            <p:nvPr userDrawn="1"/>
          </p:nvSpPr>
          <p:spPr>
            <a:xfrm>
              <a:off x="4413753" y="2433064"/>
              <a:ext cx="547410" cy="547409"/>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1" name="Oval 10">
              <a:extLst>
                <a:ext uri="{FF2B5EF4-FFF2-40B4-BE49-F238E27FC236}">
                  <a16:creationId xmlns:a16="http://schemas.microsoft.com/office/drawing/2014/main" id="{C0DF4159-6A68-4EB6-B613-6B419FD400EF}"/>
                </a:ext>
              </a:extLst>
            </p:cNvPr>
            <p:cNvSpPr/>
            <p:nvPr userDrawn="1"/>
          </p:nvSpPr>
          <p:spPr>
            <a:xfrm>
              <a:off x="4517676" y="2536990"/>
              <a:ext cx="339559" cy="339558"/>
            </a:xfrm>
            <a:prstGeom prst="ellipse">
              <a:avLst/>
            </a:prstGeom>
            <a:noFill/>
            <a:ln w="38100" cmpd="sng">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2" name="Arc 11">
              <a:extLst>
                <a:ext uri="{FF2B5EF4-FFF2-40B4-BE49-F238E27FC236}">
                  <a16:creationId xmlns:a16="http://schemas.microsoft.com/office/drawing/2014/main" id="{3BDE2A27-2BB2-4F60-8B3F-49DA224A4BA7}"/>
                </a:ext>
              </a:extLst>
            </p:cNvPr>
            <p:cNvSpPr/>
            <p:nvPr userDrawn="1"/>
          </p:nvSpPr>
          <p:spPr>
            <a:xfrm rot="2700000">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sp>
          <p:nvSpPr>
            <p:cNvPr id="13" name="Arc 12">
              <a:extLst>
                <a:ext uri="{FF2B5EF4-FFF2-40B4-BE49-F238E27FC236}">
                  <a16:creationId xmlns:a16="http://schemas.microsoft.com/office/drawing/2014/main" id="{06BDC576-2345-4364-A115-17ADC0A653A2}"/>
                </a:ext>
              </a:extLst>
            </p:cNvPr>
            <p:cNvSpPr/>
            <p:nvPr userDrawn="1"/>
          </p:nvSpPr>
          <p:spPr>
            <a:xfrm rot="18900000" flipH="1">
              <a:off x="4415560" y="2434875"/>
              <a:ext cx="543790" cy="54379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Lato Light" panose="020F0302020204030203" pitchFamily="34" charset="0"/>
              </a:endParaRPr>
            </a:p>
          </p:txBody>
        </p:sp>
      </p:grpSp>
      <p:sp>
        <p:nvSpPr>
          <p:cNvPr id="14" name="Rectangle 13">
            <a:extLst>
              <a:ext uri="{FF2B5EF4-FFF2-40B4-BE49-F238E27FC236}">
                <a16:creationId xmlns:a16="http://schemas.microsoft.com/office/drawing/2014/main" id="{F5CDDEBC-D5A0-45D6-B4C8-AA71ACF947CC}"/>
              </a:ext>
            </a:extLst>
          </p:cNvPr>
          <p:cNvSpPr/>
          <p:nvPr userDrawn="1"/>
        </p:nvSpPr>
        <p:spPr>
          <a:xfrm>
            <a:off x="0" y="645003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lide Number Placeholder 5">
            <a:extLst>
              <a:ext uri="{FF2B5EF4-FFF2-40B4-BE49-F238E27FC236}">
                <a16:creationId xmlns:a16="http://schemas.microsoft.com/office/drawing/2014/main" id="{229D0EBB-00FE-44FC-A939-5A2E6B5F183D}"/>
              </a:ext>
            </a:extLst>
          </p:cNvPr>
          <p:cNvSpPr>
            <a:spLocks noGrp="1"/>
          </p:cNvSpPr>
          <p:nvPr>
            <p:ph type="sldNum" sz="quarter" idx="12"/>
          </p:nvPr>
        </p:nvSpPr>
        <p:spPr>
          <a:xfrm>
            <a:off x="404445" y="6301224"/>
            <a:ext cx="894471" cy="365125"/>
          </a:xfrm>
          <a:solidFill>
            <a:srgbClr val="FFC000"/>
          </a:solidFill>
        </p:spPr>
        <p:txBody>
          <a:bodyPr/>
          <a:lstStyle/>
          <a:p>
            <a:fld id="{BF9B99F5-D781-4E80-884C-CA9FC54543DC}" type="slidenum">
              <a:rPr lang="en-IN" smtClean="0"/>
              <a:t>‹#›</a:t>
            </a:fld>
            <a:endParaRPr lang="en-IN"/>
          </a:p>
        </p:txBody>
      </p:sp>
      <p:sp>
        <p:nvSpPr>
          <p:cNvPr id="17" name="object 13">
            <a:extLst>
              <a:ext uri="{FF2B5EF4-FFF2-40B4-BE49-F238E27FC236}">
                <a16:creationId xmlns:a16="http://schemas.microsoft.com/office/drawing/2014/main" id="{A3941DCB-DADA-43A7-BAAA-2B7616C371C6}"/>
              </a:ext>
            </a:extLst>
          </p:cNvPr>
          <p:cNvSpPr/>
          <p:nvPr userDrawn="1"/>
        </p:nvSpPr>
        <p:spPr>
          <a:xfrm>
            <a:off x="282825" y="0"/>
            <a:ext cx="3940361" cy="1645920"/>
          </a:xfrm>
          <a:custGeom>
            <a:avLst/>
            <a:gdLst/>
            <a:ahLst/>
            <a:cxnLst/>
            <a:rect l="l" t="t" r="r" b="b"/>
            <a:pathLst>
              <a:path w="4286885" h="1645920">
                <a:moveTo>
                  <a:pt x="3463619" y="0"/>
                </a:moveTo>
                <a:lnTo>
                  <a:pt x="4286427" y="822810"/>
                </a:lnTo>
                <a:lnTo>
                  <a:pt x="3463619" y="1645616"/>
                </a:lnTo>
                <a:lnTo>
                  <a:pt x="3463619" y="1234213"/>
                </a:lnTo>
                <a:lnTo>
                  <a:pt x="0" y="1234213"/>
                </a:lnTo>
              </a:path>
            </a:pathLst>
          </a:custGeom>
          <a:ln w="38100">
            <a:solidFill>
              <a:srgbClr val="FFFFFF"/>
            </a:solidFill>
          </a:ln>
        </p:spPr>
        <p:txBody>
          <a:bodyPr wrap="square" lIns="0" tIns="0" rIns="0" bIns="0" rtlCol="0"/>
          <a:lstStyle/>
          <a:p>
            <a:endParaRPr/>
          </a:p>
        </p:txBody>
      </p:sp>
      <p:sp>
        <p:nvSpPr>
          <p:cNvPr id="18" name="object 14">
            <a:extLst>
              <a:ext uri="{FF2B5EF4-FFF2-40B4-BE49-F238E27FC236}">
                <a16:creationId xmlns:a16="http://schemas.microsoft.com/office/drawing/2014/main" id="{94F30082-04A1-4285-8F40-F2E1B5A57FFC}"/>
              </a:ext>
            </a:extLst>
          </p:cNvPr>
          <p:cNvSpPr/>
          <p:nvPr userDrawn="1"/>
        </p:nvSpPr>
        <p:spPr>
          <a:xfrm>
            <a:off x="282825" y="0"/>
            <a:ext cx="3183923" cy="411480"/>
          </a:xfrm>
          <a:custGeom>
            <a:avLst/>
            <a:gdLst/>
            <a:ahLst/>
            <a:cxnLst/>
            <a:rect l="l" t="t" r="r" b="b"/>
            <a:pathLst>
              <a:path w="3463925" h="411480">
                <a:moveTo>
                  <a:pt x="0" y="411402"/>
                </a:moveTo>
                <a:lnTo>
                  <a:pt x="3463619" y="411402"/>
                </a:lnTo>
                <a:lnTo>
                  <a:pt x="3463619" y="0"/>
                </a:lnTo>
              </a:path>
            </a:pathLst>
          </a:custGeom>
          <a:ln w="38100">
            <a:solidFill>
              <a:srgbClr val="FFFFFF"/>
            </a:solidFill>
          </a:ln>
        </p:spPr>
        <p:txBody>
          <a:bodyPr wrap="square" lIns="0" tIns="0" rIns="0" bIns="0" rtlCol="0"/>
          <a:lstStyle/>
          <a:p>
            <a:endParaRPr/>
          </a:p>
        </p:txBody>
      </p:sp>
      <p:sp>
        <p:nvSpPr>
          <p:cNvPr id="19" name="Oval 18">
            <a:extLst>
              <a:ext uri="{FF2B5EF4-FFF2-40B4-BE49-F238E27FC236}">
                <a16:creationId xmlns:a16="http://schemas.microsoft.com/office/drawing/2014/main" id="{684C8B93-A9CE-4AD5-AEDF-CBF9BDC78A57}"/>
              </a:ext>
            </a:extLst>
          </p:cNvPr>
          <p:cNvSpPr/>
          <p:nvPr userDrawn="1"/>
        </p:nvSpPr>
        <p:spPr>
          <a:xfrm>
            <a:off x="634206" y="160637"/>
            <a:ext cx="2301005" cy="209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65ABEC17-0B21-4478-B279-DA9094CAFB49}"/>
              </a:ext>
            </a:extLst>
          </p:cNvPr>
          <p:cNvSpPr/>
          <p:nvPr userDrawn="1"/>
        </p:nvSpPr>
        <p:spPr>
          <a:xfrm>
            <a:off x="3117359" y="384006"/>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B5878A62-6771-485A-A3D6-FBB68639E1AD}"/>
              </a:ext>
            </a:extLst>
          </p:cNvPr>
          <p:cNvSpPr/>
          <p:nvPr userDrawn="1"/>
        </p:nvSpPr>
        <p:spPr>
          <a:xfrm>
            <a:off x="7360223" y="74566"/>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741A0BDE-EA34-4295-9938-6B794BBDCF46}"/>
              </a:ext>
            </a:extLst>
          </p:cNvPr>
          <p:cNvSpPr/>
          <p:nvPr userDrawn="1"/>
        </p:nvSpPr>
        <p:spPr>
          <a:xfrm>
            <a:off x="9443166" y="1051602"/>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142BC05B-4CFE-4EAF-B37D-D73AEC5480F6}"/>
              </a:ext>
            </a:extLst>
          </p:cNvPr>
          <p:cNvSpPr/>
          <p:nvPr userDrawn="1"/>
        </p:nvSpPr>
        <p:spPr>
          <a:xfrm>
            <a:off x="7234329" y="1931662"/>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BBA34E9E-FBF1-4EB0-A80C-1CD361AD6EA6}"/>
              </a:ext>
            </a:extLst>
          </p:cNvPr>
          <p:cNvSpPr/>
          <p:nvPr userDrawn="1"/>
        </p:nvSpPr>
        <p:spPr>
          <a:xfrm>
            <a:off x="8424668" y="646859"/>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2355866-6BF9-406F-86B5-F7EDBAA1569A}"/>
              </a:ext>
            </a:extLst>
          </p:cNvPr>
          <p:cNvSpPr/>
          <p:nvPr userDrawn="1"/>
        </p:nvSpPr>
        <p:spPr>
          <a:xfrm>
            <a:off x="2834177" y="1500883"/>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4E7F5F77-011C-42C5-AEA1-390F07CA7256}"/>
              </a:ext>
            </a:extLst>
          </p:cNvPr>
          <p:cNvSpPr/>
          <p:nvPr userDrawn="1"/>
        </p:nvSpPr>
        <p:spPr>
          <a:xfrm>
            <a:off x="10404816" y="678557"/>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3CB9A308-EF4D-4122-8C13-C6B124989BEE}"/>
              </a:ext>
            </a:extLst>
          </p:cNvPr>
          <p:cNvSpPr/>
          <p:nvPr userDrawn="1"/>
        </p:nvSpPr>
        <p:spPr>
          <a:xfrm>
            <a:off x="9431821" y="609925"/>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Oval 30">
            <a:extLst>
              <a:ext uri="{FF2B5EF4-FFF2-40B4-BE49-F238E27FC236}">
                <a16:creationId xmlns:a16="http://schemas.microsoft.com/office/drawing/2014/main" id="{3C9680C8-0D23-446B-A29F-D13AC1F51B63}"/>
              </a:ext>
            </a:extLst>
          </p:cNvPr>
          <p:cNvSpPr/>
          <p:nvPr userDrawn="1"/>
        </p:nvSpPr>
        <p:spPr>
          <a:xfrm>
            <a:off x="8491216" y="142971"/>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B976BEC3-4426-408D-AD5D-AE0DD4E66FC9}"/>
              </a:ext>
            </a:extLst>
          </p:cNvPr>
          <p:cNvSpPr/>
          <p:nvPr userDrawn="1"/>
        </p:nvSpPr>
        <p:spPr>
          <a:xfrm>
            <a:off x="333061" y="1706576"/>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a:extLst>
              <a:ext uri="{FF2B5EF4-FFF2-40B4-BE49-F238E27FC236}">
                <a16:creationId xmlns:a16="http://schemas.microsoft.com/office/drawing/2014/main" id="{AA09F6A2-0B7C-4A19-AE72-19262A610C51}"/>
              </a:ext>
            </a:extLst>
          </p:cNvPr>
          <p:cNvSpPr/>
          <p:nvPr userDrawn="1"/>
        </p:nvSpPr>
        <p:spPr>
          <a:xfrm>
            <a:off x="2748834" y="74566"/>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8F4CCAD2-0A07-409E-845C-4F4FD171DECF}"/>
              </a:ext>
            </a:extLst>
          </p:cNvPr>
          <p:cNvSpPr/>
          <p:nvPr userDrawn="1"/>
        </p:nvSpPr>
        <p:spPr>
          <a:xfrm>
            <a:off x="10813784" y="351799"/>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Oval 34">
            <a:extLst>
              <a:ext uri="{FF2B5EF4-FFF2-40B4-BE49-F238E27FC236}">
                <a16:creationId xmlns:a16="http://schemas.microsoft.com/office/drawing/2014/main" id="{DF3DC5CC-0290-42F4-8E4D-D8E8AB24CE49}"/>
              </a:ext>
            </a:extLst>
          </p:cNvPr>
          <p:cNvSpPr/>
          <p:nvPr userDrawn="1"/>
        </p:nvSpPr>
        <p:spPr>
          <a:xfrm>
            <a:off x="10579421" y="1724776"/>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a:extLst>
              <a:ext uri="{FF2B5EF4-FFF2-40B4-BE49-F238E27FC236}">
                <a16:creationId xmlns:a16="http://schemas.microsoft.com/office/drawing/2014/main" id="{2BEDC124-4FF1-4AF1-9480-885166FA0A90}"/>
              </a:ext>
            </a:extLst>
          </p:cNvPr>
          <p:cNvSpPr/>
          <p:nvPr userDrawn="1"/>
        </p:nvSpPr>
        <p:spPr>
          <a:xfrm>
            <a:off x="11824526" y="901157"/>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a:extLst>
              <a:ext uri="{FF2B5EF4-FFF2-40B4-BE49-F238E27FC236}">
                <a16:creationId xmlns:a16="http://schemas.microsoft.com/office/drawing/2014/main" id="{9C0C5A40-0868-4DE1-881B-F55B61466F65}"/>
              </a:ext>
            </a:extLst>
          </p:cNvPr>
          <p:cNvSpPr/>
          <p:nvPr userDrawn="1"/>
        </p:nvSpPr>
        <p:spPr>
          <a:xfrm>
            <a:off x="7851210" y="1719555"/>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a:extLst>
              <a:ext uri="{FF2B5EF4-FFF2-40B4-BE49-F238E27FC236}">
                <a16:creationId xmlns:a16="http://schemas.microsoft.com/office/drawing/2014/main" id="{057B40B2-D91B-418F-9B0C-9A23E3FAEDC3}"/>
              </a:ext>
            </a:extLst>
          </p:cNvPr>
          <p:cNvSpPr/>
          <p:nvPr userDrawn="1"/>
        </p:nvSpPr>
        <p:spPr>
          <a:xfrm>
            <a:off x="7186095" y="1260626"/>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1BE7DD04-D327-4828-8DB1-31B3EF4EEAFF}"/>
              </a:ext>
            </a:extLst>
          </p:cNvPr>
          <p:cNvSpPr/>
          <p:nvPr userDrawn="1"/>
        </p:nvSpPr>
        <p:spPr>
          <a:xfrm>
            <a:off x="3889325" y="1546242"/>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Oval 39">
            <a:extLst>
              <a:ext uri="{FF2B5EF4-FFF2-40B4-BE49-F238E27FC236}">
                <a16:creationId xmlns:a16="http://schemas.microsoft.com/office/drawing/2014/main" id="{75D896F5-3C7F-4FEC-844A-AC9763A7028E}"/>
              </a:ext>
            </a:extLst>
          </p:cNvPr>
          <p:cNvSpPr/>
          <p:nvPr userDrawn="1"/>
        </p:nvSpPr>
        <p:spPr>
          <a:xfrm>
            <a:off x="406149" y="260508"/>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Oval 40">
            <a:extLst>
              <a:ext uri="{FF2B5EF4-FFF2-40B4-BE49-F238E27FC236}">
                <a16:creationId xmlns:a16="http://schemas.microsoft.com/office/drawing/2014/main" id="{DE80EBD1-D665-4D9F-ABC8-1222714D871C}"/>
              </a:ext>
            </a:extLst>
          </p:cNvPr>
          <p:cNvSpPr/>
          <p:nvPr userDrawn="1"/>
        </p:nvSpPr>
        <p:spPr>
          <a:xfrm>
            <a:off x="8992213" y="1825038"/>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65CAB4AF-C0AF-4016-9915-7311A1CFED05}"/>
              </a:ext>
            </a:extLst>
          </p:cNvPr>
          <p:cNvSpPr/>
          <p:nvPr userDrawn="1"/>
        </p:nvSpPr>
        <p:spPr>
          <a:xfrm>
            <a:off x="11200309" y="715697"/>
            <a:ext cx="177502" cy="185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0483D6AE-3DEA-4299-9A1E-3CBB6BAB3123}"/>
              </a:ext>
            </a:extLst>
          </p:cNvPr>
          <p:cNvSpPr/>
          <p:nvPr userDrawn="1"/>
        </p:nvSpPr>
        <p:spPr>
          <a:xfrm>
            <a:off x="10816053" y="75302"/>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93CE4D0E-A251-4F47-9CF0-27017FAF667A}"/>
              </a:ext>
            </a:extLst>
          </p:cNvPr>
          <p:cNvSpPr/>
          <p:nvPr userDrawn="1"/>
        </p:nvSpPr>
        <p:spPr>
          <a:xfrm>
            <a:off x="3049333" y="1230124"/>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35CAE518-078C-4DCA-BF81-8430D1962017}"/>
              </a:ext>
            </a:extLst>
          </p:cNvPr>
          <p:cNvSpPr/>
          <p:nvPr userDrawn="1"/>
        </p:nvSpPr>
        <p:spPr>
          <a:xfrm>
            <a:off x="9201339" y="439742"/>
            <a:ext cx="65178" cy="9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Oval 46">
            <a:extLst>
              <a:ext uri="{FF2B5EF4-FFF2-40B4-BE49-F238E27FC236}">
                <a16:creationId xmlns:a16="http://schemas.microsoft.com/office/drawing/2014/main" id="{A4D43CD5-1ABB-4B0D-A76C-04053FCFB4DE}"/>
              </a:ext>
            </a:extLst>
          </p:cNvPr>
          <p:cNvSpPr/>
          <p:nvPr userDrawn="1"/>
        </p:nvSpPr>
        <p:spPr>
          <a:xfrm>
            <a:off x="8455377" y="1756341"/>
            <a:ext cx="65178" cy="9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Oval 47">
            <a:extLst>
              <a:ext uri="{FF2B5EF4-FFF2-40B4-BE49-F238E27FC236}">
                <a16:creationId xmlns:a16="http://schemas.microsoft.com/office/drawing/2014/main" id="{DD621477-CDEC-41FF-8E92-D077A93E9973}"/>
              </a:ext>
            </a:extLst>
          </p:cNvPr>
          <p:cNvSpPr/>
          <p:nvPr userDrawn="1"/>
        </p:nvSpPr>
        <p:spPr>
          <a:xfrm>
            <a:off x="10933555" y="1278832"/>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Oval 48">
            <a:extLst>
              <a:ext uri="{FF2B5EF4-FFF2-40B4-BE49-F238E27FC236}">
                <a16:creationId xmlns:a16="http://schemas.microsoft.com/office/drawing/2014/main" id="{BD181FE6-8D15-4660-87C4-D2358B5A8E6C}"/>
              </a:ext>
            </a:extLst>
          </p:cNvPr>
          <p:cNvSpPr/>
          <p:nvPr userDrawn="1"/>
        </p:nvSpPr>
        <p:spPr>
          <a:xfrm>
            <a:off x="11320080" y="1642731"/>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Oval 49">
            <a:extLst>
              <a:ext uri="{FF2B5EF4-FFF2-40B4-BE49-F238E27FC236}">
                <a16:creationId xmlns:a16="http://schemas.microsoft.com/office/drawing/2014/main" id="{73875D83-988A-4607-9FB3-6E5E140B306F}"/>
              </a:ext>
            </a:extLst>
          </p:cNvPr>
          <p:cNvSpPr/>
          <p:nvPr userDrawn="1"/>
        </p:nvSpPr>
        <p:spPr>
          <a:xfrm>
            <a:off x="10935824" y="1002335"/>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a:extLst>
              <a:ext uri="{FF2B5EF4-FFF2-40B4-BE49-F238E27FC236}">
                <a16:creationId xmlns:a16="http://schemas.microsoft.com/office/drawing/2014/main" id="{D01F1674-A1B2-4A08-8D8D-E367F3A5984F}"/>
              </a:ext>
            </a:extLst>
          </p:cNvPr>
          <p:cNvSpPr/>
          <p:nvPr userDrawn="1"/>
        </p:nvSpPr>
        <p:spPr>
          <a:xfrm>
            <a:off x="8232432" y="1860423"/>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Oval 51">
            <a:extLst>
              <a:ext uri="{FF2B5EF4-FFF2-40B4-BE49-F238E27FC236}">
                <a16:creationId xmlns:a16="http://schemas.microsoft.com/office/drawing/2014/main" id="{A94902C0-5BBA-4F81-93B8-AFCBF8251F73}"/>
              </a:ext>
            </a:extLst>
          </p:cNvPr>
          <p:cNvSpPr/>
          <p:nvPr userDrawn="1"/>
        </p:nvSpPr>
        <p:spPr>
          <a:xfrm>
            <a:off x="8618957" y="2224322"/>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Oval 52">
            <a:extLst>
              <a:ext uri="{FF2B5EF4-FFF2-40B4-BE49-F238E27FC236}">
                <a16:creationId xmlns:a16="http://schemas.microsoft.com/office/drawing/2014/main" id="{8D5B619C-E7D8-4A81-AF17-7545DEBA4D98}"/>
              </a:ext>
            </a:extLst>
          </p:cNvPr>
          <p:cNvSpPr/>
          <p:nvPr userDrawn="1"/>
        </p:nvSpPr>
        <p:spPr>
          <a:xfrm>
            <a:off x="8234701" y="1583926"/>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Oval 53">
            <a:extLst>
              <a:ext uri="{FF2B5EF4-FFF2-40B4-BE49-F238E27FC236}">
                <a16:creationId xmlns:a16="http://schemas.microsoft.com/office/drawing/2014/main" id="{830FC260-E042-451F-AABE-8DE96303FA05}"/>
              </a:ext>
            </a:extLst>
          </p:cNvPr>
          <p:cNvSpPr/>
          <p:nvPr userDrawn="1"/>
        </p:nvSpPr>
        <p:spPr>
          <a:xfrm rot="1304607">
            <a:off x="4032978" y="351799"/>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Oval 54">
            <a:extLst>
              <a:ext uri="{FF2B5EF4-FFF2-40B4-BE49-F238E27FC236}">
                <a16:creationId xmlns:a16="http://schemas.microsoft.com/office/drawing/2014/main" id="{7C6FE114-6781-4A63-94D9-BC711758769B}"/>
              </a:ext>
            </a:extLst>
          </p:cNvPr>
          <p:cNvSpPr/>
          <p:nvPr userDrawn="1"/>
        </p:nvSpPr>
        <p:spPr>
          <a:xfrm rot="1304607">
            <a:off x="4419503" y="715698"/>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Oval 55">
            <a:extLst>
              <a:ext uri="{FF2B5EF4-FFF2-40B4-BE49-F238E27FC236}">
                <a16:creationId xmlns:a16="http://schemas.microsoft.com/office/drawing/2014/main" id="{D23A7561-5D33-4798-8287-C878A630D79F}"/>
              </a:ext>
            </a:extLst>
          </p:cNvPr>
          <p:cNvSpPr/>
          <p:nvPr userDrawn="1"/>
        </p:nvSpPr>
        <p:spPr>
          <a:xfrm rot="1304607">
            <a:off x="4035247" y="75302"/>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Oval 56">
            <a:extLst>
              <a:ext uri="{FF2B5EF4-FFF2-40B4-BE49-F238E27FC236}">
                <a16:creationId xmlns:a16="http://schemas.microsoft.com/office/drawing/2014/main" id="{81FC9C2E-8D3A-49E3-B8D2-F8C4FC6A6F2E}"/>
              </a:ext>
            </a:extLst>
          </p:cNvPr>
          <p:cNvSpPr/>
          <p:nvPr userDrawn="1"/>
        </p:nvSpPr>
        <p:spPr>
          <a:xfrm>
            <a:off x="11109972" y="2050658"/>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Oval 57">
            <a:extLst>
              <a:ext uri="{FF2B5EF4-FFF2-40B4-BE49-F238E27FC236}">
                <a16:creationId xmlns:a16="http://schemas.microsoft.com/office/drawing/2014/main" id="{BEC3BE46-9F53-4411-B812-C8BDC5F11847}"/>
              </a:ext>
            </a:extLst>
          </p:cNvPr>
          <p:cNvSpPr/>
          <p:nvPr userDrawn="1"/>
        </p:nvSpPr>
        <p:spPr>
          <a:xfrm>
            <a:off x="11716408" y="220574"/>
            <a:ext cx="65178" cy="9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Oval 58">
            <a:extLst>
              <a:ext uri="{FF2B5EF4-FFF2-40B4-BE49-F238E27FC236}">
                <a16:creationId xmlns:a16="http://schemas.microsoft.com/office/drawing/2014/main" id="{1C0EA8BB-75A1-447E-90FA-A18DD64EADF4}"/>
              </a:ext>
            </a:extLst>
          </p:cNvPr>
          <p:cNvSpPr/>
          <p:nvPr userDrawn="1"/>
        </p:nvSpPr>
        <p:spPr>
          <a:xfrm>
            <a:off x="11493463" y="324656"/>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Oval 59">
            <a:extLst>
              <a:ext uri="{FF2B5EF4-FFF2-40B4-BE49-F238E27FC236}">
                <a16:creationId xmlns:a16="http://schemas.microsoft.com/office/drawing/2014/main" id="{1AC0BBA9-BBB5-4317-B920-E064E53F1C57}"/>
              </a:ext>
            </a:extLst>
          </p:cNvPr>
          <p:cNvSpPr/>
          <p:nvPr userDrawn="1"/>
        </p:nvSpPr>
        <p:spPr>
          <a:xfrm>
            <a:off x="11879988" y="688555"/>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Oval 60">
            <a:extLst>
              <a:ext uri="{FF2B5EF4-FFF2-40B4-BE49-F238E27FC236}">
                <a16:creationId xmlns:a16="http://schemas.microsoft.com/office/drawing/2014/main" id="{4419198F-E8FA-4926-9F04-4ADABBCC8513}"/>
              </a:ext>
            </a:extLst>
          </p:cNvPr>
          <p:cNvSpPr/>
          <p:nvPr userDrawn="1"/>
        </p:nvSpPr>
        <p:spPr>
          <a:xfrm>
            <a:off x="11493463" y="1915029"/>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Oval 61">
            <a:extLst>
              <a:ext uri="{FF2B5EF4-FFF2-40B4-BE49-F238E27FC236}">
                <a16:creationId xmlns:a16="http://schemas.microsoft.com/office/drawing/2014/main" id="{DEA09BEC-2312-4CC9-B3C0-F846F7772CDB}"/>
              </a:ext>
            </a:extLst>
          </p:cNvPr>
          <p:cNvSpPr/>
          <p:nvPr userDrawn="1"/>
        </p:nvSpPr>
        <p:spPr>
          <a:xfrm>
            <a:off x="11271097" y="1062739"/>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a:extLst>
              <a:ext uri="{FF2B5EF4-FFF2-40B4-BE49-F238E27FC236}">
                <a16:creationId xmlns:a16="http://schemas.microsoft.com/office/drawing/2014/main" id="{2E31BFDD-E3CC-4DAA-8DB2-71908FDCDA44}"/>
              </a:ext>
            </a:extLst>
          </p:cNvPr>
          <p:cNvSpPr/>
          <p:nvPr userDrawn="1"/>
        </p:nvSpPr>
        <p:spPr>
          <a:xfrm>
            <a:off x="11657622" y="1426638"/>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Oval 63">
            <a:extLst>
              <a:ext uri="{FF2B5EF4-FFF2-40B4-BE49-F238E27FC236}">
                <a16:creationId xmlns:a16="http://schemas.microsoft.com/office/drawing/2014/main" id="{D8EFA708-02C3-4D4E-AFB4-CDDE9C977C7D}"/>
              </a:ext>
            </a:extLst>
          </p:cNvPr>
          <p:cNvSpPr/>
          <p:nvPr userDrawn="1"/>
        </p:nvSpPr>
        <p:spPr>
          <a:xfrm>
            <a:off x="11831005" y="1698936"/>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Oval 64">
            <a:extLst>
              <a:ext uri="{FF2B5EF4-FFF2-40B4-BE49-F238E27FC236}">
                <a16:creationId xmlns:a16="http://schemas.microsoft.com/office/drawing/2014/main" id="{B5C73A60-469D-41C8-8218-4C3F576998EF}"/>
              </a:ext>
            </a:extLst>
          </p:cNvPr>
          <p:cNvSpPr/>
          <p:nvPr userDrawn="1"/>
        </p:nvSpPr>
        <p:spPr>
          <a:xfrm>
            <a:off x="9315843" y="2123921"/>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Oval 65">
            <a:extLst>
              <a:ext uri="{FF2B5EF4-FFF2-40B4-BE49-F238E27FC236}">
                <a16:creationId xmlns:a16="http://schemas.microsoft.com/office/drawing/2014/main" id="{D6DAB701-0ED5-4E70-B1EB-CAAF6522E97E}"/>
              </a:ext>
            </a:extLst>
          </p:cNvPr>
          <p:cNvSpPr/>
          <p:nvPr userDrawn="1"/>
        </p:nvSpPr>
        <p:spPr>
          <a:xfrm>
            <a:off x="9957699" y="260508"/>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Oval 66">
            <a:extLst>
              <a:ext uri="{FF2B5EF4-FFF2-40B4-BE49-F238E27FC236}">
                <a16:creationId xmlns:a16="http://schemas.microsoft.com/office/drawing/2014/main" id="{086C8E63-11FD-4E54-BFF5-463898F524EF}"/>
              </a:ext>
            </a:extLst>
          </p:cNvPr>
          <p:cNvSpPr/>
          <p:nvPr userDrawn="1"/>
        </p:nvSpPr>
        <p:spPr>
          <a:xfrm>
            <a:off x="10523016" y="1260625"/>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Oval 67">
            <a:extLst>
              <a:ext uri="{FF2B5EF4-FFF2-40B4-BE49-F238E27FC236}">
                <a16:creationId xmlns:a16="http://schemas.microsoft.com/office/drawing/2014/main" id="{97A0A524-4579-4BF5-8794-4269CCAC6566}"/>
              </a:ext>
            </a:extLst>
          </p:cNvPr>
          <p:cNvSpPr/>
          <p:nvPr userDrawn="1"/>
        </p:nvSpPr>
        <p:spPr>
          <a:xfrm>
            <a:off x="9427224" y="147984"/>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Oval 68">
            <a:extLst>
              <a:ext uri="{FF2B5EF4-FFF2-40B4-BE49-F238E27FC236}">
                <a16:creationId xmlns:a16="http://schemas.microsoft.com/office/drawing/2014/main" id="{49C3A8E8-F047-450F-9C9A-5C5999650E9E}"/>
              </a:ext>
            </a:extLst>
          </p:cNvPr>
          <p:cNvSpPr/>
          <p:nvPr userDrawn="1"/>
        </p:nvSpPr>
        <p:spPr>
          <a:xfrm>
            <a:off x="157329" y="822960"/>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Oval 69">
            <a:extLst>
              <a:ext uri="{FF2B5EF4-FFF2-40B4-BE49-F238E27FC236}">
                <a16:creationId xmlns:a16="http://schemas.microsoft.com/office/drawing/2014/main" id="{93EFD3FE-6E42-4977-9E37-736F1AD106C9}"/>
              </a:ext>
            </a:extLst>
          </p:cNvPr>
          <p:cNvSpPr/>
          <p:nvPr userDrawn="1"/>
        </p:nvSpPr>
        <p:spPr>
          <a:xfrm>
            <a:off x="271578" y="1230124"/>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Oval 70">
            <a:extLst>
              <a:ext uri="{FF2B5EF4-FFF2-40B4-BE49-F238E27FC236}">
                <a16:creationId xmlns:a16="http://schemas.microsoft.com/office/drawing/2014/main" id="{6E7CB801-E1BC-4408-82C2-E1DB9B26E135}"/>
              </a:ext>
            </a:extLst>
          </p:cNvPr>
          <p:cNvSpPr/>
          <p:nvPr userDrawn="1"/>
        </p:nvSpPr>
        <p:spPr>
          <a:xfrm>
            <a:off x="2417773" y="2256897"/>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Oval 71">
            <a:extLst>
              <a:ext uri="{FF2B5EF4-FFF2-40B4-BE49-F238E27FC236}">
                <a16:creationId xmlns:a16="http://schemas.microsoft.com/office/drawing/2014/main" id="{D62C5833-56DA-4666-8D3A-774A02F6C8FA}"/>
              </a:ext>
            </a:extLst>
          </p:cNvPr>
          <p:cNvSpPr/>
          <p:nvPr userDrawn="1"/>
        </p:nvSpPr>
        <p:spPr>
          <a:xfrm>
            <a:off x="775351" y="2331244"/>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Oval 72">
            <a:extLst>
              <a:ext uri="{FF2B5EF4-FFF2-40B4-BE49-F238E27FC236}">
                <a16:creationId xmlns:a16="http://schemas.microsoft.com/office/drawing/2014/main" id="{84238B09-B962-4319-9ED1-CCE00540C851}"/>
              </a:ext>
            </a:extLst>
          </p:cNvPr>
          <p:cNvSpPr/>
          <p:nvPr userDrawn="1"/>
        </p:nvSpPr>
        <p:spPr>
          <a:xfrm>
            <a:off x="4039753" y="2043322"/>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4" name="Oval 73">
            <a:extLst>
              <a:ext uri="{FF2B5EF4-FFF2-40B4-BE49-F238E27FC236}">
                <a16:creationId xmlns:a16="http://schemas.microsoft.com/office/drawing/2014/main" id="{C47A04DD-D8E1-4A5E-8278-0FD9E09084D2}"/>
              </a:ext>
            </a:extLst>
          </p:cNvPr>
          <p:cNvSpPr/>
          <p:nvPr userDrawn="1"/>
        </p:nvSpPr>
        <p:spPr>
          <a:xfrm>
            <a:off x="4214742" y="1125299"/>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Oval 74">
            <a:extLst>
              <a:ext uri="{FF2B5EF4-FFF2-40B4-BE49-F238E27FC236}">
                <a16:creationId xmlns:a16="http://schemas.microsoft.com/office/drawing/2014/main" id="{5C7DF097-2C36-4ED5-9342-43B95C80B4C7}"/>
              </a:ext>
            </a:extLst>
          </p:cNvPr>
          <p:cNvSpPr/>
          <p:nvPr userDrawn="1"/>
        </p:nvSpPr>
        <p:spPr>
          <a:xfrm>
            <a:off x="4365286" y="1663029"/>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Oval 75">
            <a:extLst>
              <a:ext uri="{FF2B5EF4-FFF2-40B4-BE49-F238E27FC236}">
                <a16:creationId xmlns:a16="http://schemas.microsoft.com/office/drawing/2014/main" id="{68C234B8-4B38-465A-A9E0-3EB4361A32E0}"/>
              </a:ext>
            </a:extLst>
          </p:cNvPr>
          <p:cNvSpPr/>
          <p:nvPr userDrawn="1"/>
        </p:nvSpPr>
        <p:spPr>
          <a:xfrm>
            <a:off x="4456157" y="2266539"/>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8" name="Picture 77" descr="A picture containing drawing&#10;&#10;Description automatically generated">
            <a:extLst>
              <a:ext uri="{FF2B5EF4-FFF2-40B4-BE49-F238E27FC236}">
                <a16:creationId xmlns:a16="http://schemas.microsoft.com/office/drawing/2014/main" id="{636DD68B-F560-4F58-B517-1DEFC19BC5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2552" y="-273205"/>
            <a:ext cx="3110425" cy="3058892"/>
          </a:xfrm>
          <a:prstGeom prst="rect">
            <a:avLst/>
          </a:prstGeom>
        </p:spPr>
      </p:pic>
    </p:spTree>
    <p:extLst>
      <p:ext uri="{BB962C8B-B14F-4D97-AF65-F5344CB8AC3E}">
        <p14:creationId xmlns:p14="http://schemas.microsoft.com/office/powerpoint/2010/main" val="359794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C2AF-9AB9-42F4-8CA3-D33414F2D6D5}"/>
              </a:ext>
            </a:extLst>
          </p:cNvPr>
          <p:cNvSpPr>
            <a:spLocks noGrp="1"/>
          </p:cNvSpPr>
          <p:nvPr>
            <p:ph type="title"/>
          </p:nvPr>
        </p:nvSpPr>
        <p:spPr>
          <a:xfrm>
            <a:off x="404444" y="541488"/>
            <a:ext cx="11420125" cy="836374"/>
          </a:xfrm>
        </p:spPr>
        <p:txBody>
          <a:bodyPr/>
          <a:lstStyle>
            <a:lvl1pPr>
              <a:defRPr b="1">
                <a:latin typeface="Bahnschrift Light" panose="020B0502040204020203"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97C776C-90BD-4DA4-BB5C-787AA14B403B}"/>
              </a:ext>
            </a:extLst>
          </p:cNvPr>
          <p:cNvSpPr>
            <a:spLocks noGrp="1"/>
          </p:cNvSpPr>
          <p:nvPr>
            <p:ph idx="1"/>
          </p:nvPr>
        </p:nvSpPr>
        <p:spPr>
          <a:xfrm>
            <a:off x="404444" y="1377863"/>
            <a:ext cx="11420125" cy="4799099"/>
          </a:xfrm>
        </p:spPr>
        <p:txBody>
          <a:bodyPr/>
          <a:lstStyle>
            <a:lvl1pPr>
              <a:defRPr>
                <a:latin typeface="MV Boli" panose="02000500030200090000" pitchFamily="2" charset="0"/>
                <a:cs typeface="MV Boli" panose="02000500030200090000" pitchFamily="2" charset="0"/>
              </a:defRPr>
            </a:lvl1pPr>
            <a:lvl2pPr>
              <a:defRPr>
                <a:latin typeface="MV Boli" panose="02000500030200090000" pitchFamily="2" charset="0"/>
                <a:cs typeface="MV Boli" panose="02000500030200090000" pitchFamily="2" charset="0"/>
              </a:defRPr>
            </a:lvl2pPr>
            <a:lvl3pPr>
              <a:defRPr>
                <a:latin typeface="MV Boli" panose="02000500030200090000" pitchFamily="2" charset="0"/>
                <a:cs typeface="MV Boli" panose="02000500030200090000" pitchFamily="2" charset="0"/>
              </a:defRPr>
            </a:lvl3pPr>
            <a:lvl4pPr>
              <a:defRPr>
                <a:latin typeface="MV Boli" panose="02000500030200090000" pitchFamily="2" charset="0"/>
                <a:cs typeface="MV Boli" panose="02000500030200090000" pitchFamily="2" charset="0"/>
              </a:defRPr>
            </a:lvl4pPr>
            <a:lvl5pPr>
              <a:defRPr>
                <a:latin typeface="MV Boli" panose="02000500030200090000" pitchFamily="2" charset="0"/>
                <a:cs typeface="MV Boli" panose="0200050003020009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Rectangle 9">
            <a:extLst>
              <a:ext uri="{FF2B5EF4-FFF2-40B4-BE49-F238E27FC236}">
                <a16:creationId xmlns:a16="http://schemas.microsoft.com/office/drawing/2014/main" id="{DF10055A-540D-443A-83A6-28239E8EF71B}"/>
              </a:ext>
            </a:extLst>
          </p:cNvPr>
          <p:cNvSpPr/>
          <p:nvPr userDrawn="1"/>
        </p:nvSpPr>
        <p:spPr>
          <a:xfrm>
            <a:off x="0" y="645003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5">
            <a:extLst>
              <a:ext uri="{FF2B5EF4-FFF2-40B4-BE49-F238E27FC236}">
                <a16:creationId xmlns:a16="http://schemas.microsoft.com/office/drawing/2014/main" id="{00FB7C89-E8D3-4EA2-94C5-B8498F3BC436}"/>
              </a:ext>
            </a:extLst>
          </p:cNvPr>
          <p:cNvSpPr>
            <a:spLocks noGrp="1"/>
          </p:cNvSpPr>
          <p:nvPr>
            <p:ph type="sldNum" sz="quarter" idx="12"/>
          </p:nvPr>
        </p:nvSpPr>
        <p:spPr>
          <a:xfrm>
            <a:off x="404445" y="6301224"/>
            <a:ext cx="894471" cy="365125"/>
          </a:xfrm>
          <a:solidFill>
            <a:srgbClr val="FFC000"/>
          </a:solidFill>
        </p:spPr>
        <p:txBody>
          <a:bodyPr/>
          <a:lstStyle/>
          <a:p>
            <a:fld id="{BF9B99F5-D781-4E80-884C-CA9FC54543DC}" type="slidenum">
              <a:rPr lang="en-IN" smtClean="0"/>
              <a:t>‹#›</a:t>
            </a:fld>
            <a:endParaRPr lang="en-IN"/>
          </a:p>
        </p:txBody>
      </p:sp>
      <p:sp>
        <p:nvSpPr>
          <p:cNvPr id="13" name="Rectangle 12">
            <a:extLst>
              <a:ext uri="{FF2B5EF4-FFF2-40B4-BE49-F238E27FC236}">
                <a16:creationId xmlns:a16="http://schemas.microsoft.com/office/drawing/2014/main" id="{3D831B23-D6B1-42D7-BB4F-605182FBC1B9}"/>
              </a:ext>
            </a:extLst>
          </p:cNvPr>
          <p:cNvSpPr/>
          <p:nvPr userDrawn="1"/>
        </p:nvSpPr>
        <p:spPr>
          <a:xfrm>
            <a:off x="404444" y="1359074"/>
            <a:ext cx="11420125" cy="4846955"/>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0ED632C-B6D2-4083-BD33-FCE983F94286}"/>
              </a:ext>
            </a:extLst>
          </p:cNvPr>
          <p:cNvSpPr/>
          <p:nvPr userDrawn="1"/>
        </p:nvSpPr>
        <p:spPr>
          <a:xfrm>
            <a:off x="0" y="0"/>
            <a:ext cx="4189956" cy="417226"/>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5469535"/>
      </p:ext>
    </p:extLst>
  </p:cSld>
  <p:clrMapOvr>
    <a:masterClrMapping/>
  </p:clrMapOvr>
  <p:extLst>
    <p:ext uri="{DCECCB84-F9BA-43D5-87BE-67443E8EF086}">
      <p15:sldGuideLst xmlns:p15="http://schemas.microsoft.com/office/powerpoint/2012/main">
        <p15:guide id="1" orient="horz" pos="323" userDrawn="1">
          <p15:clr>
            <a:srgbClr val="FBAE40"/>
          </p15:clr>
        </p15:guide>
        <p15:guide id="2" pos="3840" userDrawn="1">
          <p15:clr>
            <a:srgbClr val="FBAE40"/>
          </p15:clr>
        </p15:guide>
        <p15:guide id="3" orient="horz" pos="8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36A5C2-9FE7-4143-8926-8C8B073AB358}"/>
              </a:ext>
            </a:extLst>
          </p:cNvPr>
          <p:cNvSpPr/>
          <p:nvPr userDrawn="1"/>
        </p:nvSpPr>
        <p:spPr>
          <a:xfrm>
            <a:off x="851427" y="1005150"/>
            <a:ext cx="10232378" cy="5261324"/>
          </a:xfrm>
          <a:prstGeom prst="rect">
            <a:avLst/>
          </a:prstGeom>
          <a:solidFill>
            <a:schemeClr val="tx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6FBAB6E6-0931-4BFE-9372-94926D645CA4}"/>
              </a:ext>
            </a:extLst>
          </p:cNvPr>
          <p:cNvSpPr>
            <a:spLocks noGrp="1"/>
          </p:cNvSpPr>
          <p:nvPr>
            <p:ph sz="half" idx="2"/>
          </p:nvPr>
        </p:nvSpPr>
        <p:spPr>
          <a:xfrm>
            <a:off x="943978" y="1099999"/>
            <a:ext cx="10232378" cy="5022273"/>
          </a:xfrm>
        </p:spPr>
        <p:txBody>
          <a:bodyPr/>
          <a:lstStyle>
            <a:lvl1pPr>
              <a:defRPr>
                <a:solidFill>
                  <a:schemeClr val="accent2"/>
                </a:solidFill>
                <a:latin typeface="MV Boli" panose="02000500030200090000" pitchFamily="2" charset="0"/>
                <a:cs typeface="MV Boli" panose="02000500030200090000" pitchFamily="2" charset="0"/>
              </a:defRPr>
            </a:lvl1pPr>
            <a:lvl2pPr>
              <a:defRPr>
                <a:solidFill>
                  <a:schemeClr val="accent2"/>
                </a:solidFill>
                <a:latin typeface="MV Boli" panose="02000500030200090000" pitchFamily="2" charset="0"/>
                <a:cs typeface="MV Boli" panose="02000500030200090000" pitchFamily="2" charset="0"/>
              </a:defRPr>
            </a:lvl2pPr>
            <a:lvl3pPr>
              <a:defRPr>
                <a:solidFill>
                  <a:schemeClr val="accent2"/>
                </a:solidFill>
                <a:latin typeface="MV Boli" panose="02000500030200090000" pitchFamily="2" charset="0"/>
                <a:cs typeface="MV Boli" panose="02000500030200090000" pitchFamily="2" charset="0"/>
              </a:defRPr>
            </a:lvl3pPr>
            <a:lvl4pPr>
              <a:defRPr>
                <a:solidFill>
                  <a:schemeClr val="accent2"/>
                </a:solidFill>
                <a:latin typeface="MV Boli" panose="02000500030200090000" pitchFamily="2" charset="0"/>
                <a:cs typeface="MV Boli" panose="02000500030200090000" pitchFamily="2" charset="0"/>
              </a:defRPr>
            </a:lvl4pPr>
            <a:lvl5pPr>
              <a:defRPr>
                <a:solidFill>
                  <a:schemeClr val="accent2"/>
                </a:solidFill>
                <a:latin typeface="MV Boli" panose="02000500030200090000" pitchFamily="2" charset="0"/>
                <a:cs typeface="MV Boli" panose="0200050003020009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09D593C-09E6-4E93-BC09-251F68876A9C}"/>
              </a:ext>
            </a:extLst>
          </p:cNvPr>
          <p:cNvSpPr/>
          <p:nvPr userDrawn="1"/>
        </p:nvSpPr>
        <p:spPr>
          <a:xfrm>
            <a:off x="0" y="644049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Arrow: Chevron 78">
            <a:extLst>
              <a:ext uri="{FF2B5EF4-FFF2-40B4-BE49-F238E27FC236}">
                <a16:creationId xmlns:a16="http://schemas.microsoft.com/office/drawing/2014/main" id="{F5A992A9-704F-4120-9073-8D7146233724}"/>
              </a:ext>
            </a:extLst>
          </p:cNvPr>
          <p:cNvSpPr/>
          <p:nvPr userDrawn="1"/>
        </p:nvSpPr>
        <p:spPr>
          <a:xfrm>
            <a:off x="2258121" y="-8532"/>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Arrow: Chevron 79">
            <a:extLst>
              <a:ext uri="{FF2B5EF4-FFF2-40B4-BE49-F238E27FC236}">
                <a16:creationId xmlns:a16="http://schemas.microsoft.com/office/drawing/2014/main" id="{6278CCD6-1B11-42EA-8BB6-560F73BD9FCE}"/>
              </a:ext>
            </a:extLst>
          </p:cNvPr>
          <p:cNvSpPr/>
          <p:nvPr userDrawn="1"/>
        </p:nvSpPr>
        <p:spPr>
          <a:xfrm>
            <a:off x="4718824" y="13329"/>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Arrow: Chevron 80">
            <a:extLst>
              <a:ext uri="{FF2B5EF4-FFF2-40B4-BE49-F238E27FC236}">
                <a16:creationId xmlns:a16="http://schemas.microsoft.com/office/drawing/2014/main" id="{7F9FA786-94C9-496D-8557-ED8368F82B53}"/>
              </a:ext>
            </a:extLst>
          </p:cNvPr>
          <p:cNvSpPr/>
          <p:nvPr userDrawn="1"/>
        </p:nvSpPr>
        <p:spPr>
          <a:xfrm>
            <a:off x="7229707" y="6987"/>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2" name="Arrow: Chevron 81">
            <a:extLst>
              <a:ext uri="{FF2B5EF4-FFF2-40B4-BE49-F238E27FC236}">
                <a16:creationId xmlns:a16="http://schemas.microsoft.com/office/drawing/2014/main" id="{C57445B6-098B-41B8-928D-499BC5AE8F65}"/>
              </a:ext>
            </a:extLst>
          </p:cNvPr>
          <p:cNvSpPr/>
          <p:nvPr userDrawn="1"/>
        </p:nvSpPr>
        <p:spPr>
          <a:xfrm>
            <a:off x="9690410" y="56130"/>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4" name="Text Placeholder 83">
            <a:extLst>
              <a:ext uri="{FF2B5EF4-FFF2-40B4-BE49-F238E27FC236}">
                <a16:creationId xmlns:a16="http://schemas.microsoft.com/office/drawing/2014/main" id="{5050A732-7108-4B3F-A8FD-3CA5DD32198C}"/>
              </a:ext>
            </a:extLst>
          </p:cNvPr>
          <p:cNvSpPr>
            <a:spLocks noGrp="1"/>
          </p:cNvSpPr>
          <p:nvPr>
            <p:ph type="body" sz="quarter" idx="12" hasCustomPrompt="1"/>
          </p:nvPr>
        </p:nvSpPr>
        <p:spPr>
          <a:xfrm>
            <a:off x="42029" y="74729"/>
            <a:ext cx="2366036" cy="452605"/>
          </a:xfrm>
        </p:spPr>
        <p:txBody>
          <a:bodyPr/>
          <a:lstStyle>
            <a:lvl1pPr marL="0" indent="0">
              <a:buNone/>
              <a:defRPr/>
            </a:lvl1pPr>
            <a:lvl5pPr marL="1828800" indent="0">
              <a:buNone/>
              <a:defRPr/>
            </a:lvl5pPr>
          </a:lstStyle>
          <a:p>
            <a:pPr lvl="0"/>
            <a:r>
              <a:rPr lang="en-IN" dirty="0"/>
              <a:t>Insert text</a:t>
            </a:r>
          </a:p>
        </p:txBody>
      </p:sp>
      <p:sp>
        <p:nvSpPr>
          <p:cNvPr id="85" name="Text Placeholder 83">
            <a:extLst>
              <a:ext uri="{FF2B5EF4-FFF2-40B4-BE49-F238E27FC236}">
                <a16:creationId xmlns:a16="http://schemas.microsoft.com/office/drawing/2014/main" id="{52261141-8786-4CBE-97D1-DE772EB5B6D7}"/>
              </a:ext>
            </a:extLst>
          </p:cNvPr>
          <p:cNvSpPr>
            <a:spLocks noGrp="1"/>
          </p:cNvSpPr>
          <p:nvPr>
            <p:ph type="body" sz="quarter" idx="13" hasCustomPrompt="1"/>
          </p:nvPr>
        </p:nvSpPr>
        <p:spPr>
          <a:xfrm>
            <a:off x="3183554" y="104837"/>
            <a:ext cx="2366036" cy="452605"/>
          </a:xfrm>
        </p:spPr>
        <p:txBody>
          <a:bodyPr/>
          <a:lstStyle>
            <a:lvl1pPr marL="0" indent="0">
              <a:buNone/>
              <a:defRPr/>
            </a:lvl1pPr>
            <a:lvl5pPr marL="1828800" indent="0">
              <a:buNone/>
              <a:defRPr/>
            </a:lvl5pPr>
          </a:lstStyle>
          <a:p>
            <a:pPr lvl="0"/>
            <a:r>
              <a:rPr lang="en-IN" dirty="0"/>
              <a:t>Step 2</a:t>
            </a:r>
          </a:p>
        </p:txBody>
      </p:sp>
      <p:sp>
        <p:nvSpPr>
          <p:cNvPr id="86" name="Text Placeholder 83">
            <a:extLst>
              <a:ext uri="{FF2B5EF4-FFF2-40B4-BE49-F238E27FC236}">
                <a16:creationId xmlns:a16="http://schemas.microsoft.com/office/drawing/2014/main" id="{56C4F97A-5117-41BB-83AA-8175854D5CD7}"/>
              </a:ext>
            </a:extLst>
          </p:cNvPr>
          <p:cNvSpPr>
            <a:spLocks noGrp="1"/>
          </p:cNvSpPr>
          <p:nvPr>
            <p:ph type="body" sz="quarter" idx="14" hasCustomPrompt="1"/>
          </p:nvPr>
        </p:nvSpPr>
        <p:spPr>
          <a:xfrm>
            <a:off x="8108676" y="73469"/>
            <a:ext cx="2366036" cy="452605"/>
          </a:xfrm>
        </p:spPr>
        <p:txBody>
          <a:bodyPr/>
          <a:lstStyle>
            <a:lvl1pPr marL="0" indent="0">
              <a:buNone/>
              <a:defRPr/>
            </a:lvl1pPr>
            <a:lvl5pPr marL="1828800" indent="0">
              <a:buNone/>
              <a:defRPr/>
            </a:lvl5pPr>
          </a:lstStyle>
          <a:p>
            <a:pPr lvl="0"/>
            <a:r>
              <a:rPr lang="en-IN" dirty="0"/>
              <a:t>Step 4</a:t>
            </a:r>
          </a:p>
        </p:txBody>
      </p:sp>
      <p:sp>
        <p:nvSpPr>
          <p:cNvPr id="87" name="Text Placeholder 83">
            <a:extLst>
              <a:ext uri="{FF2B5EF4-FFF2-40B4-BE49-F238E27FC236}">
                <a16:creationId xmlns:a16="http://schemas.microsoft.com/office/drawing/2014/main" id="{5660AD22-BE23-4E8C-A585-CF7CCCC6DFE5}"/>
              </a:ext>
            </a:extLst>
          </p:cNvPr>
          <p:cNvSpPr>
            <a:spLocks noGrp="1"/>
          </p:cNvSpPr>
          <p:nvPr>
            <p:ph type="body" sz="quarter" idx="15" hasCustomPrompt="1"/>
          </p:nvPr>
        </p:nvSpPr>
        <p:spPr>
          <a:xfrm>
            <a:off x="5599770" y="90793"/>
            <a:ext cx="2366036" cy="452605"/>
          </a:xfrm>
        </p:spPr>
        <p:txBody>
          <a:bodyPr/>
          <a:lstStyle>
            <a:lvl1pPr marL="0" indent="0">
              <a:buNone/>
              <a:defRPr/>
            </a:lvl1pPr>
            <a:lvl5pPr marL="1828800" indent="0">
              <a:buNone/>
              <a:defRPr/>
            </a:lvl5pPr>
          </a:lstStyle>
          <a:p>
            <a:pPr lvl="0"/>
            <a:r>
              <a:rPr lang="en-IN" dirty="0"/>
              <a:t>Step 3</a:t>
            </a:r>
          </a:p>
        </p:txBody>
      </p:sp>
      <p:sp>
        <p:nvSpPr>
          <p:cNvPr id="88" name="Rectangle 87">
            <a:extLst>
              <a:ext uri="{FF2B5EF4-FFF2-40B4-BE49-F238E27FC236}">
                <a16:creationId xmlns:a16="http://schemas.microsoft.com/office/drawing/2014/main" id="{1BA7DF9E-E809-42FF-ACD0-6C193A852BB1}"/>
              </a:ext>
            </a:extLst>
          </p:cNvPr>
          <p:cNvSpPr/>
          <p:nvPr userDrawn="1"/>
        </p:nvSpPr>
        <p:spPr>
          <a:xfrm>
            <a:off x="-46463" y="657370"/>
            <a:ext cx="12238463" cy="278247"/>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27F72644-FA8F-46E8-ABC1-19600EB6ACB4}"/>
              </a:ext>
            </a:extLst>
          </p:cNvPr>
          <p:cNvSpPr/>
          <p:nvPr userDrawn="1"/>
        </p:nvSpPr>
        <p:spPr>
          <a:xfrm>
            <a:off x="71004" y="1137082"/>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Oval 89">
            <a:extLst>
              <a:ext uri="{FF2B5EF4-FFF2-40B4-BE49-F238E27FC236}">
                <a16:creationId xmlns:a16="http://schemas.microsoft.com/office/drawing/2014/main" id="{C07CF499-D394-4F95-983B-046CEECD459D}"/>
              </a:ext>
            </a:extLst>
          </p:cNvPr>
          <p:cNvSpPr/>
          <p:nvPr userDrawn="1"/>
        </p:nvSpPr>
        <p:spPr>
          <a:xfrm>
            <a:off x="329341" y="1663579"/>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Oval 90">
            <a:extLst>
              <a:ext uri="{FF2B5EF4-FFF2-40B4-BE49-F238E27FC236}">
                <a16:creationId xmlns:a16="http://schemas.microsoft.com/office/drawing/2014/main" id="{3EEACA24-BA1C-4FFB-A459-FE001DA16A1F}"/>
              </a:ext>
            </a:extLst>
          </p:cNvPr>
          <p:cNvSpPr/>
          <p:nvPr userDrawn="1"/>
        </p:nvSpPr>
        <p:spPr>
          <a:xfrm>
            <a:off x="105578" y="2459187"/>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Oval 91">
            <a:extLst>
              <a:ext uri="{FF2B5EF4-FFF2-40B4-BE49-F238E27FC236}">
                <a16:creationId xmlns:a16="http://schemas.microsoft.com/office/drawing/2014/main" id="{2624B8A8-698F-422E-BF3C-4AF259F0D81B}"/>
              </a:ext>
            </a:extLst>
          </p:cNvPr>
          <p:cNvSpPr/>
          <p:nvPr userDrawn="1"/>
        </p:nvSpPr>
        <p:spPr>
          <a:xfrm>
            <a:off x="11796511" y="1193176"/>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val 92">
            <a:extLst>
              <a:ext uri="{FF2B5EF4-FFF2-40B4-BE49-F238E27FC236}">
                <a16:creationId xmlns:a16="http://schemas.microsoft.com/office/drawing/2014/main" id="{8239C334-322A-4387-A86E-AD9AF192088B}"/>
              </a:ext>
            </a:extLst>
          </p:cNvPr>
          <p:cNvSpPr/>
          <p:nvPr userDrawn="1"/>
        </p:nvSpPr>
        <p:spPr>
          <a:xfrm>
            <a:off x="11933663" y="1719673"/>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Oval 93">
            <a:extLst>
              <a:ext uri="{FF2B5EF4-FFF2-40B4-BE49-F238E27FC236}">
                <a16:creationId xmlns:a16="http://schemas.microsoft.com/office/drawing/2014/main" id="{B5837D44-306F-4BC6-B593-A5865B01EA1E}"/>
              </a:ext>
            </a:extLst>
          </p:cNvPr>
          <p:cNvSpPr/>
          <p:nvPr userDrawn="1"/>
        </p:nvSpPr>
        <p:spPr>
          <a:xfrm>
            <a:off x="11821601" y="5719244"/>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Oval 94">
            <a:extLst>
              <a:ext uri="{FF2B5EF4-FFF2-40B4-BE49-F238E27FC236}">
                <a16:creationId xmlns:a16="http://schemas.microsoft.com/office/drawing/2014/main" id="{858A3C31-A000-4F25-9F31-AE2B7874BA51}"/>
              </a:ext>
            </a:extLst>
          </p:cNvPr>
          <p:cNvSpPr/>
          <p:nvPr userDrawn="1"/>
        </p:nvSpPr>
        <p:spPr>
          <a:xfrm>
            <a:off x="115810" y="5434850"/>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Oval 95">
            <a:extLst>
              <a:ext uri="{FF2B5EF4-FFF2-40B4-BE49-F238E27FC236}">
                <a16:creationId xmlns:a16="http://schemas.microsoft.com/office/drawing/2014/main" id="{341ECE44-62BA-44F6-8A10-9D75AFB412FF}"/>
              </a:ext>
            </a:extLst>
          </p:cNvPr>
          <p:cNvSpPr/>
          <p:nvPr userDrawn="1"/>
        </p:nvSpPr>
        <p:spPr>
          <a:xfrm>
            <a:off x="0" y="3735108"/>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Oval 96">
            <a:extLst>
              <a:ext uri="{FF2B5EF4-FFF2-40B4-BE49-F238E27FC236}">
                <a16:creationId xmlns:a16="http://schemas.microsoft.com/office/drawing/2014/main" id="{DFEE80E2-3575-40E5-A12E-7BC81B7B9E00}"/>
              </a:ext>
            </a:extLst>
          </p:cNvPr>
          <p:cNvSpPr/>
          <p:nvPr userDrawn="1"/>
        </p:nvSpPr>
        <p:spPr>
          <a:xfrm>
            <a:off x="11264305" y="2216035"/>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Oval 97">
            <a:extLst>
              <a:ext uri="{FF2B5EF4-FFF2-40B4-BE49-F238E27FC236}">
                <a16:creationId xmlns:a16="http://schemas.microsoft.com/office/drawing/2014/main" id="{F8624BB1-A389-4DAC-A0DC-8BB68A04D91D}"/>
              </a:ext>
            </a:extLst>
          </p:cNvPr>
          <p:cNvSpPr/>
          <p:nvPr userDrawn="1"/>
        </p:nvSpPr>
        <p:spPr>
          <a:xfrm>
            <a:off x="242177" y="3208611"/>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9" name="Oval 98">
            <a:extLst>
              <a:ext uri="{FF2B5EF4-FFF2-40B4-BE49-F238E27FC236}">
                <a16:creationId xmlns:a16="http://schemas.microsoft.com/office/drawing/2014/main" id="{24B22C9B-A78D-4F6C-81CC-DBFC44D18B41}"/>
              </a:ext>
            </a:extLst>
          </p:cNvPr>
          <p:cNvSpPr/>
          <p:nvPr userDrawn="1"/>
        </p:nvSpPr>
        <p:spPr>
          <a:xfrm>
            <a:off x="71004" y="4708663"/>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0" name="Oval 99">
            <a:extLst>
              <a:ext uri="{FF2B5EF4-FFF2-40B4-BE49-F238E27FC236}">
                <a16:creationId xmlns:a16="http://schemas.microsoft.com/office/drawing/2014/main" id="{C73B39FC-9369-4D07-BA0C-FF08772B463C}"/>
              </a:ext>
            </a:extLst>
          </p:cNvPr>
          <p:cNvSpPr/>
          <p:nvPr userDrawn="1"/>
        </p:nvSpPr>
        <p:spPr>
          <a:xfrm>
            <a:off x="265972" y="4797772"/>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1" name="Oval 100">
            <a:extLst>
              <a:ext uri="{FF2B5EF4-FFF2-40B4-BE49-F238E27FC236}">
                <a16:creationId xmlns:a16="http://schemas.microsoft.com/office/drawing/2014/main" id="{D227019F-2E9F-45CF-B6D3-F56B9AD11E2A}"/>
              </a:ext>
            </a:extLst>
          </p:cNvPr>
          <p:cNvSpPr/>
          <p:nvPr userDrawn="1"/>
        </p:nvSpPr>
        <p:spPr>
          <a:xfrm>
            <a:off x="506639" y="4797772"/>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2" name="Oval 101">
            <a:extLst>
              <a:ext uri="{FF2B5EF4-FFF2-40B4-BE49-F238E27FC236}">
                <a16:creationId xmlns:a16="http://schemas.microsoft.com/office/drawing/2014/main" id="{7DD2E5F1-050F-47E4-9549-E46AD37A2DC5}"/>
              </a:ext>
            </a:extLst>
          </p:cNvPr>
          <p:cNvSpPr/>
          <p:nvPr userDrawn="1"/>
        </p:nvSpPr>
        <p:spPr>
          <a:xfrm>
            <a:off x="42029" y="3669709"/>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3" name="Oval 102">
            <a:extLst>
              <a:ext uri="{FF2B5EF4-FFF2-40B4-BE49-F238E27FC236}">
                <a16:creationId xmlns:a16="http://schemas.microsoft.com/office/drawing/2014/main" id="{B6087196-E2E5-4030-9FBC-EC719B304407}"/>
              </a:ext>
            </a:extLst>
          </p:cNvPr>
          <p:cNvSpPr/>
          <p:nvPr userDrawn="1"/>
        </p:nvSpPr>
        <p:spPr>
          <a:xfrm>
            <a:off x="265972" y="3574309"/>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Oval 103">
            <a:extLst>
              <a:ext uri="{FF2B5EF4-FFF2-40B4-BE49-F238E27FC236}">
                <a16:creationId xmlns:a16="http://schemas.microsoft.com/office/drawing/2014/main" id="{C07DD8D9-1B64-4748-B0CF-3125AE78311D}"/>
              </a:ext>
            </a:extLst>
          </p:cNvPr>
          <p:cNvSpPr/>
          <p:nvPr userDrawn="1"/>
        </p:nvSpPr>
        <p:spPr>
          <a:xfrm>
            <a:off x="506639" y="3555067"/>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 name="Oval 104">
            <a:extLst>
              <a:ext uri="{FF2B5EF4-FFF2-40B4-BE49-F238E27FC236}">
                <a16:creationId xmlns:a16="http://schemas.microsoft.com/office/drawing/2014/main" id="{98FFEFEC-00A1-4BD7-B9A3-283A849F6E22}"/>
              </a:ext>
            </a:extLst>
          </p:cNvPr>
          <p:cNvSpPr/>
          <p:nvPr userDrawn="1"/>
        </p:nvSpPr>
        <p:spPr>
          <a:xfrm>
            <a:off x="170261" y="2286101"/>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6" name="Oval 105">
            <a:extLst>
              <a:ext uri="{FF2B5EF4-FFF2-40B4-BE49-F238E27FC236}">
                <a16:creationId xmlns:a16="http://schemas.microsoft.com/office/drawing/2014/main" id="{697D63C1-73FE-47B7-B8C3-DF5944E622AB}"/>
              </a:ext>
            </a:extLst>
          </p:cNvPr>
          <p:cNvSpPr/>
          <p:nvPr userDrawn="1"/>
        </p:nvSpPr>
        <p:spPr>
          <a:xfrm>
            <a:off x="181046" y="1875131"/>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3804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BAB6E6-0931-4BFE-9372-94926D645CA4}"/>
              </a:ext>
            </a:extLst>
          </p:cNvPr>
          <p:cNvSpPr>
            <a:spLocks noGrp="1"/>
          </p:cNvSpPr>
          <p:nvPr>
            <p:ph sz="half" idx="2"/>
          </p:nvPr>
        </p:nvSpPr>
        <p:spPr>
          <a:xfrm>
            <a:off x="480749" y="1613887"/>
            <a:ext cx="11420124" cy="4486137"/>
          </a:xfrm>
        </p:spPr>
        <p:txBody>
          <a:bodyPr/>
          <a:lstStyle>
            <a:lvl1pPr>
              <a:defRPr>
                <a:latin typeface="MV Boli" panose="02000500030200090000" pitchFamily="2" charset="0"/>
                <a:cs typeface="MV Boli" panose="02000500030200090000" pitchFamily="2" charset="0"/>
              </a:defRPr>
            </a:lvl1pPr>
            <a:lvl2pPr>
              <a:defRPr>
                <a:latin typeface="MV Boli" panose="02000500030200090000" pitchFamily="2" charset="0"/>
                <a:cs typeface="MV Boli" panose="02000500030200090000" pitchFamily="2" charset="0"/>
              </a:defRPr>
            </a:lvl2pPr>
            <a:lvl3pPr>
              <a:defRPr>
                <a:latin typeface="MV Boli" panose="02000500030200090000" pitchFamily="2" charset="0"/>
                <a:cs typeface="MV Boli" panose="02000500030200090000" pitchFamily="2" charset="0"/>
              </a:defRPr>
            </a:lvl3pPr>
            <a:lvl4pPr>
              <a:defRPr>
                <a:latin typeface="MV Boli" panose="02000500030200090000" pitchFamily="2" charset="0"/>
                <a:cs typeface="MV Boli" panose="02000500030200090000" pitchFamily="2" charset="0"/>
              </a:defRPr>
            </a:lvl4pPr>
            <a:lvl5pPr>
              <a:defRPr>
                <a:latin typeface="MV Boli" panose="02000500030200090000" pitchFamily="2" charset="0"/>
                <a:cs typeface="MV Boli" panose="0200050003020009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09D593C-09E6-4E93-BC09-251F68876A9C}"/>
              </a:ext>
            </a:extLst>
          </p:cNvPr>
          <p:cNvSpPr/>
          <p:nvPr userDrawn="1"/>
        </p:nvSpPr>
        <p:spPr>
          <a:xfrm>
            <a:off x="0" y="645003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6C234CFA-F4F7-43F3-BCE1-B9CCAF60E0C4}"/>
              </a:ext>
            </a:extLst>
          </p:cNvPr>
          <p:cNvSpPr/>
          <p:nvPr userDrawn="1"/>
        </p:nvSpPr>
        <p:spPr>
          <a:xfrm>
            <a:off x="-1" y="0"/>
            <a:ext cx="7666463" cy="763968"/>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136A5C2-9FE7-4143-8926-8C8B073AB358}"/>
              </a:ext>
            </a:extLst>
          </p:cNvPr>
          <p:cNvSpPr/>
          <p:nvPr userDrawn="1"/>
        </p:nvSpPr>
        <p:spPr>
          <a:xfrm>
            <a:off x="404444" y="1583473"/>
            <a:ext cx="11457137" cy="4613468"/>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bject 19">
            <a:extLst>
              <a:ext uri="{FF2B5EF4-FFF2-40B4-BE49-F238E27FC236}">
                <a16:creationId xmlns:a16="http://schemas.microsoft.com/office/drawing/2014/main" id="{64C71D97-C141-418C-8FAD-17543DAFA6C0}"/>
              </a:ext>
            </a:extLst>
          </p:cNvPr>
          <p:cNvSpPr/>
          <p:nvPr userDrawn="1"/>
        </p:nvSpPr>
        <p:spPr>
          <a:xfrm>
            <a:off x="0" y="3801597"/>
            <a:ext cx="5553075" cy="1645920"/>
          </a:xfrm>
          <a:custGeom>
            <a:avLst/>
            <a:gdLst/>
            <a:ahLst/>
            <a:cxnLst/>
            <a:rect l="l" t="t" r="r" b="b"/>
            <a:pathLst>
              <a:path w="5553075" h="1645920">
                <a:moveTo>
                  <a:pt x="4730042" y="0"/>
                </a:moveTo>
                <a:lnTo>
                  <a:pt x="5552851" y="822811"/>
                </a:lnTo>
                <a:lnTo>
                  <a:pt x="4730042" y="1645616"/>
                </a:lnTo>
                <a:lnTo>
                  <a:pt x="4730042" y="1234210"/>
                </a:lnTo>
                <a:lnTo>
                  <a:pt x="0" y="1234210"/>
                </a:lnTo>
              </a:path>
            </a:pathLst>
          </a:custGeom>
          <a:ln w="38100">
            <a:solidFill>
              <a:srgbClr val="FFFFFF"/>
            </a:solidFill>
          </a:ln>
        </p:spPr>
        <p:txBody>
          <a:bodyPr wrap="square" lIns="0" tIns="0" rIns="0" bIns="0" rtlCol="0"/>
          <a:lstStyle/>
          <a:p>
            <a:endParaRPr/>
          </a:p>
        </p:txBody>
      </p:sp>
      <p:sp>
        <p:nvSpPr>
          <p:cNvPr id="2" name="Title 1">
            <a:extLst>
              <a:ext uri="{FF2B5EF4-FFF2-40B4-BE49-F238E27FC236}">
                <a16:creationId xmlns:a16="http://schemas.microsoft.com/office/drawing/2014/main" id="{1590904C-D97F-4060-BCE7-91BBABA7BE8B}"/>
              </a:ext>
            </a:extLst>
          </p:cNvPr>
          <p:cNvSpPr>
            <a:spLocks noGrp="1"/>
          </p:cNvSpPr>
          <p:nvPr>
            <p:ph type="title"/>
          </p:nvPr>
        </p:nvSpPr>
        <p:spPr>
          <a:xfrm>
            <a:off x="0" y="-61332"/>
            <a:ext cx="7356474" cy="763969"/>
          </a:xfrm>
        </p:spPr>
        <p:txBody>
          <a:bodyPr/>
          <a:lstStyle>
            <a:lvl1pPr>
              <a:defRPr>
                <a:latin typeface="Bahnschrift Light" panose="020B0502040204020203" pitchFamily="34" charset="0"/>
              </a:defRPr>
            </a:lvl1pPr>
          </a:lstStyle>
          <a:p>
            <a:r>
              <a:rPr lang="en-US" dirty="0"/>
              <a:t>Click to edit Master title style</a:t>
            </a:r>
            <a:endParaRPr lang="en-IN" dirty="0"/>
          </a:p>
        </p:txBody>
      </p:sp>
      <p:sp>
        <p:nvSpPr>
          <p:cNvPr id="79" name="Arrow: Chevron 78">
            <a:extLst>
              <a:ext uri="{FF2B5EF4-FFF2-40B4-BE49-F238E27FC236}">
                <a16:creationId xmlns:a16="http://schemas.microsoft.com/office/drawing/2014/main" id="{F5A992A9-704F-4120-9073-8D7146233724}"/>
              </a:ext>
            </a:extLst>
          </p:cNvPr>
          <p:cNvSpPr/>
          <p:nvPr userDrawn="1"/>
        </p:nvSpPr>
        <p:spPr>
          <a:xfrm>
            <a:off x="2620536" y="834049"/>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Arrow: Chevron 79">
            <a:extLst>
              <a:ext uri="{FF2B5EF4-FFF2-40B4-BE49-F238E27FC236}">
                <a16:creationId xmlns:a16="http://schemas.microsoft.com/office/drawing/2014/main" id="{6278CCD6-1B11-42EA-8BB6-560F73BD9FCE}"/>
              </a:ext>
            </a:extLst>
          </p:cNvPr>
          <p:cNvSpPr/>
          <p:nvPr userDrawn="1"/>
        </p:nvSpPr>
        <p:spPr>
          <a:xfrm>
            <a:off x="5081239" y="855910"/>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Arrow: Chevron 80">
            <a:extLst>
              <a:ext uri="{FF2B5EF4-FFF2-40B4-BE49-F238E27FC236}">
                <a16:creationId xmlns:a16="http://schemas.microsoft.com/office/drawing/2014/main" id="{7F9FA786-94C9-496D-8557-ED8368F82B53}"/>
              </a:ext>
            </a:extLst>
          </p:cNvPr>
          <p:cNvSpPr/>
          <p:nvPr userDrawn="1"/>
        </p:nvSpPr>
        <p:spPr>
          <a:xfrm>
            <a:off x="7592122" y="849568"/>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2" name="Arrow: Chevron 81">
            <a:extLst>
              <a:ext uri="{FF2B5EF4-FFF2-40B4-BE49-F238E27FC236}">
                <a16:creationId xmlns:a16="http://schemas.microsoft.com/office/drawing/2014/main" id="{C57445B6-098B-41B8-928D-499BC5AE8F65}"/>
              </a:ext>
            </a:extLst>
          </p:cNvPr>
          <p:cNvSpPr/>
          <p:nvPr userDrawn="1"/>
        </p:nvSpPr>
        <p:spPr>
          <a:xfrm>
            <a:off x="10052825" y="898711"/>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4" name="Text Placeholder 83">
            <a:extLst>
              <a:ext uri="{FF2B5EF4-FFF2-40B4-BE49-F238E27FC236}">
                <a16:creationId xmlns:a16="http://schemas.microsoft.com/office/drawing/2014/main" id="{5050A732-7108-4B3F-A8FD-3CA5DD32198C}"/>
              </a:ext>
            </a:extLst>
          </p:cNvPr>
          <p:cNvSpPr>
            <a:spLocks noGrp="1"/>
          </p:cNvSpPr>
          <p:nvPr>
            <p:ph type="body" sz="quarter" idx="12" hasCustomPrompt="1"/>
          </p:nvPr>
        </p:nvSpPr>
        <p:spPr>
          <a:xfrm>
            <a:off x="404444" y="917310"/>
            <a:ext cx="2366036" cy="452605"/>
          </a:xfrm>
        </p:spPr>
        <p:txBody>
          <a:bodyPr/>
          <a:lstStyle>
            <a:lvl1pPr marL="0" indent="0">
              <a:buNone/>
              <a:defRPr/>
            </a:lvl1pPr>
            <a:lvl5pPr marL="1828800" indent="0">
              <a:buNone/>
              <a:defRPr/>
            </a:lvl5pPr>
          </a:lstStyle>
          <a:p>
            <a:pPr lvl="0"/>
            <a:r>
              <a:rPr lang="en-IN" dirty="0"/>
              <a:t>Step 1</a:t>
            </a:r>
          </a:p>
        </p:txBody>
      </p:sp>
      <p:sp>
        <p:nvSpPr>
          <p:cNvPr id="85" name="Text Placeholder 83">
            <a:extLst>
              <a:ext uri="{FF2B5EF4-FFF2-40B4-BE49-F238E27FC236}">
                <a16:creationId xmlns:a16="http://schemas.microsoft.com/office/drawing/2014/main" id="{52261141-8786-4CBE-97D1-DE772EB5B6D7}"/>
              </a:ext>
            </a:extLst>
          </p:cNvPr>
          <p:cNvSpPr>
            <a:spLocks noGrp="1"/>
          </p:cNvSpPr>
          <p:nvPr>
            <p:ph type="body" sz="quarter" idx="13" hasCustomPrompt="1"/>
          </p:nvPr>
        </p:nvSpPr>
        <p:spPr>
          <a:xfrm>
            <a:off x="3545969" y="947418"/>
            <a:ext cx="2366036" cy="452605"/>
          </a:xfrm>
        </p:spPr>
        <p:txBody>
          <a:bodyPr/>
          <a:lstStyle>
            <a:lvl1pPr marL="0" indent="0">
              <a:buNone/>
              <a:defRPr/>
            </a:lvl1pPr>
            <a:lvl5pPr marL="1828800" indent="0">
              <a:buNone/>
              <a:defRPr/>
            </a:lvl5pPr>
          </a:lstStyle>
          <a:p>
            <a:pPr lvl="0"/>
            <a:r>
              <a:rPr lang="en-IN" dirty="0"/>
              <a:t>Step 2</a:t>
            </a:r>
          </a:p>
        </p:txBody>
      </p:sp>
      <p:sp>
        <p:nvSpPr>
          <p:cNvPr id="86" name="Text Placeholder 83">
            <a:extLst>
              <a:ext uri="{FF2B5EF4-FFF2-40B4-BE49-F238E27FC236}">
                <a16:creationId xmlns:a16="http://schemas.microsoft.com/office/drawing/2014/main" id="{56C4F97A-5117-41BB-83AA-8175854D5CD7}"/>
              </a:ext>
            </a:extLst>
          </p:cNvPr>
          <p:cNvSpPr>
            <a:spLocks noGrp="1"/>
          </p:cNvSpPr>
          <p:nvPr>
            <p:ph type="body" sz="quarter" idx="14" hasCustomPrompt="1"/>
          </p:nvPr>
        </p:nvSpPr>
        <p:spPr>
          <a:xfrm>
            <a:off x="8471091" y="916050"/>
            <a:ext cx="2366036" cy="452605"/>
          </a:xfrm>
        </p:spPr>
        <p:txBody>
          <a:bodyPr/>
          <a:lstStyle>
            <a:lvl1pPr marL="0" indent="0">
              <a:buNone/>
              <a:defRPr/>
            </a:lvl1pPr>
            <a:lvl5pPr marL="1828800" indent="0">
              <a:buNone/>
              <a:defRPr/>
            </a:lvl5pPr>
          </a:lstStyle>
          <a:p>
            <a:pPr lvl="0"/>
            <a:r>
              <a:rPr lang="en-IN" dirty="0"/>
              <a:t>Step 4</a:t>
            </a:r>
          </a:p>
        </p:txBody>
      </p:sp>
      <p:sp>
        <p:nvSpPr>
          <p:cNvPr id="87" name="Text Placeholder 83">
            <a:extLst>
              <a:ext uri="{FF2B5EF4-FFF2-40B4-BE49-F238E27FC236}">
                <a16:creationId xmlns:a16="http://schemas.microsoft.com/office/drawing/2014/main" id="{5660AD22-BE23-4E8C-A585-CF7CCCC6DFE5}"/>
              </a:ext>
            </a:extLst>
          </p:cNvPr>
          <p:cNvSpPr>
            <a:spLocks noGrp="1"/>
          </p:cNvSpPr>
          <p:nvPr>
            <p:ph type="body" sz="quarter" idx="15" hasCustomPrompt="1"/>
          </p:nvPr>
        </p:nvSpPr>
        <p:spPr>
          <a:xfrm>
            <a:off x="5962185" y="933374"/>
            <a:ext cx="2366036" cy="452605"/>
          </a:xfrm>
        </p:spPr>
        <p:txBody>
          <a:bodyPr/>
          <a:lstStyle>
            <a:lvl1pPr marL="0" indent="0">
              <a:buNone/>
              <a:defRPr/>
            </a:lvl1pPr>
            <a:lvl5pPr marL="1828800" indent="0">
              <a:buNone/>
              <a:defRPr/>
            </a:lvl5pPr>
          </a:lstStyle>
          <a:p>
            <a:pPr lvl="0"/>
            <a:r>
              <a:rPr lang="en-IN" dirty="0"/>
              <a:t>Step 3</a:t>
            </a:r>
          </a:p>
        </p:txBody>
      </p:sp>
    </p:spTree>
    <p:extLst>
      <p:ext uri="{BB962C8B-B14F-4D97-AF65-F5344CB8AC3E}">
        <p14:creationId xmlns:p14="http://schemas.microsoft.com/office/powerpoint/2010/main" val="172672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BAB6E6-0931-4BFE-9372-94926D645CA4}"/>
              </a:ext>
            </a:extLst>
          </p:cNvPr>
          <p:cNvSpPr>
            <a:spLocks noGrp="1"/>
          </p:cNvSpPr>
          <p:nvPr>
            <p:ph sz="half" idx="2"/>
          </p:nvPr>
        </p:nvSpPr>
        <p:spPr>
          <a:xfrm>
            <a:off x="404445" y="1583473"/>
            <a:ext cx="11420124" cy="4806550"/>
          </a:xfrm>
        </p:spPr>
        <p:txBody>
          <a:bodyPr/>
          <a:lstStyle>
            <a:lvl1pPr>
              <a:defRPr>
                <a:latin typeface="MV Boli" panose="02000500030200090000" pitchFamily="2" charset="0"/>
                <a:cs typeface="MV Boli" panose="02000500030200090000" pitchFamily="2" charset="0"/>
              </a:defRPr>
            </a:lvl1pPr>
            <a:lvl2pPr>
              <a:defRPr>
                <a:latin typeface="MV Boli" panose="02000500030200090000" pitchFamily="2" charset="0"/>
                <a:cs typeface="MV Boli" panose="02000500030200090000" pitchFamily="2" charset="0"/>
              </a:defRPr>
            </a:lvl2pPr>
            <a:lvl3pPr>
              <a:defRPr>
                <a:latin typeface="MV Boli" panose="02000500030200090000" pitchFamily="2" charset="0"/>
                <a:cs typeface="MV Boli" panose="02000500030200090000" pitchFamily="2" charset="0"/>
              </a:defRPr>
            </a:lvl3pPr>
            <a:lvl4pPr>
              <a:defRPr>
                <a:latin typeface="MV Boli" panose="02000500030200090000" pitchFamily="2" charset="0"/>
                <a:cs typeface="MV Boli" panose="02000500030200090000" pitchFamily="2" charset="0"/>
              </a:defRPr>
            </a:lvl4pPr>
            <a:lvl5pPr>
              <a:defRPr>
                <a:latin typeface="MV Boli" panose="02000500030200090000" pitchFamily="2" charset="0"/>
                <a:cs typeface="MV Boli" panose="0200050003020009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09D593C-09E6-4E93-BC09-251F68876A9C}"/>
              </a:ext>
            </a:extLst>
          </p:cNvPr>
          <p:cNvSpPr/>
          <p:nvPr userDrawn="1"/>
        </p:nvSpPr>
        <p:spPr>
          <a:xfrm>
            <a:off x="0" y="645003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6C234CFA-F4F7-43F3-BCE1-B9CCAF60E0C4}"/>
              </a:ext>
            </a:extLst>
          </p:cNvPr>
          <p:cNvSpPr/>
          <p:nvPr userDrawn="1"/>
        </p:nvSpPr>
        <p:spPr>
          <a:xfrm>
            <a:off x="-1" y="0"/>
            <a:ext cx="7666463" cy="763968"/>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136A5C2-9FE7-4143-8926-8C8B073AB358}"/>
              </a:ext>
            </a:extLst>
          </p:cNvPr>
          <p:cNvSpPr/>
          <p:nvPr userDrawn="1"/>
        </p:nvSpPr>
        <p:spPr>
          <a:xfrm>
            <a:off x="404444" y="1583473"/>
            <a:ext cx="11457137" cy="4613468"/>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bject 19">
            <a:extLst>
              <a:ext uri="{FF2B5EF4-FFF2-40B4-BE49-F238E27FC236}">
                <a16:creationId xmlns:a16="http://schemas.microsoft.com/office/drawing/2014/main" id="{64C71D97-C141-418C-8FAD-17543DAFA6C0}"/>
              </a:ext>
            </a:extLst>
          </p:cNvPr>
          <p:cNvSpPr/>
          <p:nvPr userDrawn="1"/>
        </p:nvSpPr>
        <p:spPr>
          <a:xfrm>
            <a:off x="0" y="3801597"/>
            <a:ext cx="5553075" cy="1645920"/>
          </a:xfrm>
          <a:custGeom>
            <a:avLst/>
            <a:gdLst/>
            <a:ahLst/>
            <a:cxnLst/>
            <a:rect l="l" t="t" r="r" b="b"/>
            <a:pathLst>
              <a:path w="5553075" h="1645920">
                <a:moveTo>
                  <a:pt x="4730042" y="0"/>
                </a:moveTo>
                <a:lnTo>
                  <a:pt x="5552851" y="822811"/>
                </a:lnTo>
                <a:lnTo>
                  <a:pt x="4730042" y="1645616"/>
                </a:lnTo>
                <a:lnTo>
                  <a:pt x="4730042" y="1234210"/>
                </a:lnTo>
                <a:lnTo>
                  <a:pt x="0" y="1234210"/>
                </a:lnTo>
              </a:path>
            </a:pathLst>
          </a:custGeom>
          <a:ln w="38100">
            <a:solidFill>
              <a:srgbClr val="FFFFFF"/>
            </a:solidFill>
          </a:ln>
        </p:spPr>
        <p:txBody>
          <a:bodyPr wrap="square" lIns="0" tIns="0" rIns="0" bIns="0" rtlCol="0"/>
          <a:lstStyle/>
          <a:p>
            <a:endParaRPr/>
          </a:p>
        </p:txBody>
      </p:sp>
      <p:sp>
        <p:nvSpPr>
          <p:cNvPr id="2" name="Title 1">
            <a:extLst>
              <a:ext uri="{FF2B5EF4-FFF2-40B4-BE49-F238E27FC236}">
                <a16:creationId xmlns:a16="http://schemas.microsoft.com/office/drawing/2014/main" id="{1590904C-D97F-4060-BCE7-91BBABA7BE8B}"/>
              </a:ext>
            </a:extLst>
          </p:cNvPr>
          <p:cNvSpPr>
            <a:spLocks noGrp="1"/>
          </p:cNvSpPr>
          <p:nvPr>
            <p:ph type="title"/>
          </p:nvPr>
        </p:nvSpPr>
        <p:spPr>
          <a:xfrm>
            <a:off x="0" y="-61332"/>
            <a:ext cx="7356474" cy="763969"/>
          </a:xfrm>
        </p:spPr>
        <p:txBody>
          <a:bodyPr/>
          <a:lstStyle>
            <a:lvl1pPr>
              <a:defRPr>
                <a:latin typeface="Bahnschrift Light" panose="020B0502040204020203" pitchFamily="34" charset="0"/>
              </a:defRPr>
            </a:lvl1pPr>
          </a:lstStyle>
          <a:p>
            <a:r>
              <a:rPr lang="en-US" dirty="0"/>
              <a:t>Click to edit Master title style</a:t>
            </a:r>
            <a:endParaRPr lang="en-IN" dirty="0"/>
          </a:p>
        </p:txBody>
      </p:sp>
      <p:sp>
        <p:nvSpPr>
          <p:cNvPr id="79" name="Arrow: Chevron 78">
            <a:extLst>
              <a:ext uri="{FF2B5EF4-FFF2-40B4-BE49-F238E27FC236}">
                <a16:creationId xmlns:a16="http://schemas.microsoft.com/office/drawing/2014/main" id="{F5A992A9-704F-4120-9073-8D7146233724}"/>
              </a:ext>
            </a:extLst>
          </p:cNvPr>
          <p:cNvSpPr/>
          <p:nvPr userDrawn="1"/>
        </p:nvSpPr>
        <p:spPr>
          <a:xfrm>
            <a:off x="2620536" y="834049"/>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Arrow: Chevron 79">
            <a:extLst>
              <a:ext uri="{FF2B5EF4-FFF2-40B4-BE49-F238E27FC236}">
                <a16:creationId xmlns:a16="http://schemas.microsoft.com/office/drawing/2014/main" id="{6278CCD6-1B11-42EA-8BB6-560F73BD9FCE}"/>
              </a:ext>
            </a:extLst>
          </p:cNvPr>
          <p:cNvSpPr/>
          <p:nvPr userDrawn="1"/>
        </p:nvSpPr>
        <p:spPr>
          <a:xfrm>
            <a:off x="5081239" y="855910"/>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Arrow: Chevron 80">
            <a:extLst>
              <a:ext uri="{FF2B5EF4-FFF2-40B4-BE49-F238E27FC236}">
                <a16:creationId xmlns:a16="http://schemas.microsoft.com/office/drawing/2014/main" id="{7F9FA786-94C9-496D-8557-ED8368F82B53}"/>
              </a:ext>
            </a:extLst>
          </p:cNvPr>
          <p:cNvSpPr/>
          <p:nvPr userDrawn="1"/>
        </p:nvSpPr>
        <p:spPr>
          <a:xfrm>
            <a:off x="7592122" y="849568"/>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2" name="Arrow: Chevron 81">
            <a:extLst>
              <a:ext uri="{FF2B5EF4-FFF2-40B4-BE49-F238E27FC236}">
                <a16:creationId xmlns:a16="http://schemas.microsoft.com/office/drawing/2014/main" id="{C57445B6-098B-41B8-928D-499BC5AE8F65}"/>
              </a:ext>
            </a:extLst>
          </p:cNvPr>
          <p:cNvSpPr/>
          <p:nvPr userDrawn="1"/>
        </p:nvSpPr>
        <p:spPr>
          <a:xfrm>
            <a:off x="10052825" y="898711"/>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4" name="Text Placeholder 83">
            <a:extLst>
              <a:ext uri="{FF2B5EF4-FFF2-40B4-BE49-F238E27FC236}">
                <a16:creationId xmlns:a16="http://schemas.microsoft.com/office/drawing/2014/main" id="{5050A732-7108-4B3F-A8FD-3CA5DD32198C}"/>
              </a:ext>
            </a:extLst>
          </p:cNvPr>
          <p:cNvSpPr>
            <a:spLocks noGrp="1"/>
          </p:cNvSpPr>
          <p:nvPr>
            <p:ph type="body" sz="quarter" idx="12" hasCustomPrompt="1"/>
          </p:nvPr>
        </p:nvSpPr>
        <p:spPr>
          <a:xfrm>
            <a:off x="404444" y="917310"/>
            <a:ext cx="2366036" cy="452605"/>
          </a:xfrm>
        </p:spPr>
        <p:txBody>
          <a:bodyPr/>
          <a:lstStyle>
            <a:lvl1pPr marL="0" indent="0">
              <a:buNone/>
              <a:defRPr/>
            </a:lvl1pPr>
            <a:lvl5pPr marL="1828800" indent="0">
              <a:buNone/>
              <a:defRPr/>
            </a:lvl5pPr>
          </a:lstStyle>
          <a:p>
            <a:pPr lvl="0"/>
            <a:r>
              <a:rPr lang="en-IN" dirty="0"/>
              <a:t>Step 1</a:t>
            </a:r>
          </a:p>
        </p:txBody>
      </p:sp>
      <p:sp>
        <p:nvSpPr>
          <p:cNvPr id="85" name="Text Placeholder 83">
            <a:extLst>
              <a:ext uri="{FF2B5EF4-FFF2-40B4-BE49-F238E27FC236}">
                <a16:creationId xmlns:a16="http://schemas.microsoft.com/office/drawing/2014/main" id="{52261141-8786-4CBE-97D1-DE772EB5B6D7}"/>
              </a:ext>
            </a:extLst>
          </p:cNvPr>
          <p:cNvSpPr>
            <a:spLocks noGrp="1"/>
          </p:cNvSpPr>
          <p:nvPr>
            <p:ph type="body" sz="quarter" idx="13" hasCustomPrompt="1"/>
          </p:nvPr>
        </p:nvSpPr>
        <p:spPr>
          <a:xfrm>
            <a:off x="3545969" y="947418"/>
            <a:ext cx="2366036" cy="452605"/>
          </a:xfrm>
        </p:spPr>
        <p:txBody>
          <a:bodyPr/>
          <a:lstStyle>
            <a:lvl1pPr marL="0" indent="0">
              <a:buNone/>
              <a:defRPr/>
            </a:lvl1pPr>
            <a:lvl5pPr marL="1828800" indent="0">
              <a:buNone/>
              <a:defRPr/>
            </a:lvl5pPr>
          </a:lstStyle>
          <a:p>
            <a:pPr lvl="0"/>
            <a:r>
              <a:rPr lang="en-IN" dirty="0"/>
              <a:t>Step 2</a:t>
            </a:r>
          </a:p>
        </p:txBody>
      </p:sp>
      <p:sp>
        <p:nvSpPr>
          <p:cNvPr id="86" name="Text Placeholder 83">
            <a:extLst>
              <a:ext uri="{FF2B5EF4-FFF2-40B4-BE49-F238E27FC236}">
                <a16:creationId xmlns:a16="http://schemas.microsoft.com/office/drawing/2014/main" id="{56C4F97A-5117-41BB-83AA-8175854D5CD7}"/>
              </a:ext>
            </a:extLst>
          </p:cNvPr>
          <p:cNvSpPr>
            <a:spLocks noGrp="1"/>
          </p:cNvSpPr>
          <p:nvPr>
            <p:ph type="body" sz="quarter" idx="14" hasCustomPrompt="1"/>
          </p:nvPr>
        </p:nvSpPr>
        <p:spPr>
          <a:xfrm>
            <a:off x="8471091" y="916050"/>
            <a:ext cx="2366036" cy="452605"/>
          </a:xfrm>
        </p:spPr>
        <p:txBody>
          <a:bodyPr/>
          <a:lstStyle>
            <a:lvl1pPr marL="0" indent="0">
              <a:buNone/>
              <a:defRPr/>
            </a:lvl1pPr>
            <a:lvl5pPr marL="1828800" indent="0">
              <a:buNone/>
              <a:defRPr/>
            </a:lvl5pPr>
          </a:lstStyle>
          <a:p>
            <a:pPr lvl="0"/>
            <a:r>
              <a:rPr lang="en-IN" dirty="0"/>
              <a:t>Step 4</a:t>
            </a:r>
          </a:p>
        </p:txBody>
      </p:sp>
      <p:sp>
        <p:nvSpPr>
          <p:cNvPr id="87" name="Text Placeholder 83">
            <a:extLst>
              <a:ext uri="{FF2B5EF4-FFF2-40B4-BE49-F238E27FC236}">
                <a16:creationId xmlns:a16="http://schemas.microsoft.com/office/drawing/2014/main" id="{5660AD22-BE23-4E8C-A585-CF7CCCC6DFE5}"/>
              </a:ext>
            </a:extLst>
          </p:cNvPr>
          <p:cNvSpPr>
            <a:spLocks noGrp="1"/>
          </p:cNvSpPr>
          <p:nvPr>
            <p:ph type="body" sz="quarter" idx="15" hasCustomPrompt="1"/>
          </p:nvPr>
        </p:nvSpPr>
        <p:spPr>
          <a:xfrm>
            <a:off x="5962185" y="933374"/>
            <a:ext cx="2366036" cy="452605"/>
          </a:xfrm>
        </p:spPr>
        <p:txBody>
          <a:bodyPr/>
          <a:lstStyle>
            <a:lvl1pPr marL="0" indent="0">
              <a:buNone/>
              <a:defRPr/>
            </a:lvl1pPr>
            <a:lvl5pPr marL="1828800" indent="0">
              <a:buNone/>
              <a:defRPr/>
            </a:lvl5pPr>
          </a:lstStyle>
          <a:p>
            <a:pPr lvl="0"/>
            <a:r>
              <a:rPr lang="en-IN" dirty="0"/>
              <a:t>Step 3</a:t>
            </a:r>
          </a:p>
        </p:txBody>
      </p:sp>
    </p:spTree>
    <p:extLst>
      <p:ext uri="{BB962C8B-B14F-4D97-AF65-F5344CB8AC3E}">
        <p14:creationId xmlns:p14="http://schemas.microsoft.com/office/powerpoint/2010/main" val="172123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BAB6E6-0931-4BFE-9372-94926D645CA4}"/>
              </a:ext>
            </a:extLst>
          </p:cNvPr>
          <p:cNvSpPr>
            <a:spLocks noGrp="1"/>
          </p:cNvSpPr>
          <p:nvPr>
            <p:ph sz="half" idx="2"/>
          </p:nvPr>
        </p:nvSpPr>
        <p:spPr>
          <a:xfrm>
            <a:off x="404445" y="1583473"/>
            <a:ext cx="11420124" cy="4806550"/>
          </a:xfrm>
        </p:spPr>
        <p:txBody>
          <a:bodyPr/>
          <a:lstStyle>
            <a:lvl1pPr>
              <a:defRPr>
                <a:latin typeface="MV Boli" panose="02000500030200090000" pitchFamily="2" charset="0"/>
                <a:cs typeface="MV Boli" panose="02000500030200090000" pitchFamily="2" charset="0"/>
              </a:defRPr>
            </a:lvl1pPr>
            <a:lvl2pPr>
              <a:defRPr>
                <a:latin typeface="MV Boli" panose="02000500030200090000" pitchFamily="2" charset="0"/>
                <a:cs typeface="MV Boli" panose="02000500030200090000" pitchFamily="2" charset="0"/>
              </a:defRPr>
            </a:lvl2pPr>
            <a:lvl3pPr>
              <a:defRPr>
                <a:latin typeface="MV Boli" panose="02000500030200090000" pitchFamily="2" charset="0"/>
                <a:cs typeface="MV Boli" panose="02000500030200090000" pitchFamily="2" charset="0"/>
              </a:defRPr>
            </a:lvl3pPr>
            <a:lvl4pPr>
              <a:defRPr>
                <a:latin typeface="MV Boli" panose="02000500030200090000" pitchFamily="2" charset="0"/>
                <a:cs typeface="MV Boli" panose="02000500030200090000" pitchFamily="2" charset="0"/>
              </a:defRPr>
            </a:lvl4pPr>
            <a:lvl5pPr>
              <a:defRPr>
                <a:latin typeface="MV Boli" panose="02000500030200090000" pitchFamily="2" charset="0"/>
                <a:cs typeface="MV Boli" panose="0200050003020009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09D593C-09E6-4E93-BC09-251F68876A9C}"/>
              </a:ext>
            </a:extLst>
          </p:cNvPr>
          <p:cNvSpPr/>
          <p:nvPr userDrawn="1"/>
        </p:nvSpPr>
        <p:spPr>
          <a:xfrm>
            <a:off x="0" y="645003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C234CFA-F4F7-43F3-BCE1-B9CCAF60E0C4}"/>
              </a:ext>
            </a:extLst>
          </p:cNvPr>
          <p:cNvSpPr/>
          <p:nvPr userDrawn="1"/>
        </p:nvSpPr>
        <p:spPr>
          <a:xfrm>
            <a:off x="-1" y="0"/>
            <a:ext cx="7666463" cy="763968"/>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136A5C2-9FE7-4143-8926-8C8B073AB358}"/>
              </a:ext>
            </a:extLst>
          </p:cNvPr>
          <p:cNvSpPr/>
          <p:nvPr userDrawn="1"/>
        </p:nvSpPr>
        <p:spPr>
          <a:xfrm>
            <a:off x="404444" y="1583473"/>
            <a:ext cx="11457137" cy="4613468"/>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bject 19">
            <a:extLst>
              <a:ext uri="{FF2B5EF4-FFF2-40B4-BE49-F238E27FC236}">
                <a16:creationId xmlns:a16="http://schemas.microsoft.com/office/drawing/2014/main" id="{64C71D97-C141-418C-8FAD-17543DAFA6C0}"/>
              </a:ext>
            </a:extLst>
          </p:cNvPr>
          <p:cNvSpPr/>
          <p:nvPr userDrawn="1"/>
        </p:nvSpPr>
        <p:spPr>
          <a:xfrm>
            <a:off x="0" y="3801597"/>
            <a:ext cx="5553075" cy="1645920"/>
          </a:xfrm>
          <a:custGeom>
            <a:avLst/>
            <a:gdLst/>
            <a:ahLst/>
            <a:cxnLst/>
            <a:rect l="l" t="t" r="r" b="b"/>
            <a:pathLst>
              <a:path w="5553075" h="1645920">
                <a:moveTo>
                  <a:pt x="4730042" y="0"/>
                </a:moveTo>
                <a:lnTo>
                  <a:pt x="5552851" y="822811"/>
                </a:lnTo>
                <a:lnTo>
                  <a:pt x="4730042" y="1645616"/>
                </a:lnTo>
                <a:lnTo>
                  <a:pt x="4730042" y="1234210"/>
                </a:lnTo>
                <a:lnTo>
                  <a:pt x="0" y="1234210"/>
                </a:lnTo>
              </a:path>
            </a:pathLst>
          </a:custGeom>
          <a:ln w="38100">
            <a:solidFill>
              <a:srgbClr val="FFFFFF"/>
            </a:solidFill>
          </a:ln>
        </p:spPr>
        <p:txBody>
          <a:bodyPr wrap="square" lIns="0" tIns="0" rIns="0" bIns="0" rtlCol="0"/>
          <a:lstStyle/>
          <a:p>
            <a:endParaRPr/>
          </a:p>
        </p:txBody>
      </p:sp>
      <p:sp>
        <p:nvSpPr>
          <p:cNvPr id="2" name="Title 1">
            <a:extLst>
              <a:ext uri="{FF2B5EF4-FFF2-40B4-BE49-F238E27FC236}">
                <a16:creationId xmlns:a16="http://schemas.microsoft.com/office/drawing/2014/main" id="{1590904C-D97F-4060-BCE7-91BBABA7BE8B}"/>
              </a:ext>
            </a:extLst>
          </p:cNvPr>
          <p:cNvSpPr>
            <a:spLocks noGrp="1"/>
          </p:cNvSpPr>
          <p:nvPr>
            <p:ph type="title"/>
          </p:nvPr>
        </p:nvSpPr>
        <p:spPr>
          <a:xfrm>
            <a:off x="0" y="-61332"/>
            <a:ext cx="7356474" cy="763969"/>
          </a:xfrm>
        </p:spPr>
        <p:txBody>
          <a:bodyPr/>
          <a:lstStyle>
            <a:lvl1pPr>
              <a:defRPr>
                <a:latin typeface="Bahnschrift Light" panose="020B0502040204020203" pitchFamily="34" charset="0"/>
              </a:defRPr>
            </a:lvl1pPr>
          </a:lstStyle>
          <a:p>
            <a:r>
              <a:rPr lang="en-US" dirty="0"/>
              <a:t>Click to edit Master title style</a:t>
            </a:r>
            <a:endParaRPr lang="en-IN" dirty="0"/>
          </a:p>
        </p:txBody>
      </p:sp>
      <p:sp>
        <p:nvSpPr>
          <p:cNvPr id="79" name="Arrow: Chevron 78">
            <a:extLst>
              <a:ext uri="{FF2B5EF4-FFF2-40B4-BE49-F238E27FC236}">
                <a16:creationId xmlns:a16="http://schemas.microsoft.com/office/drawing/2014/main" id="{F5A992A9-704F-4120-9073-8D7146233724}"/>
              </a:ext>
            </a:extLst>
          </p:cNvPr>
          <p:cNvSpPr/>
          <p:nvPr userDrawn="1"/>
        </p:nvSpPr>
        <p:spPr>
          <a:xfrm>
            <a:off x="2620536" y="834049"/>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Arrow: Chevron 79">
            <a:extLst>
              <a:ext uri="{FF2B5EF4-FFF2-40B4-BE49-F238E27FC236}">
                <a16:creationId xmlns:a16="http://schemas.microsoft.com/office/drawing/2014/main" id="{6278CCD6-1B11-42EA-8BB6-560F73BD9FCE}"/>
              </a:ext>
            </a:extLst>
          </p:cNvPr>
          <p:cNvSpPr/>
          <p:nvPr userDrawn="1"/>
        </p:nvSpPr>
        <p:spPr>
          <a:xfrm>
            <a:off x="5081239" y="855910"/>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Arrow: Chevron 80">
            <a:extLst>
              <a:ext uri="{FF2B5EF4-FFF2-40B4-BE49-F238E27FC236}">
                <a16:creationId xmlns:a16="http://schemas.microsoft.com/office/drawing/2014/main" id="{7F9FA786-94C9-496D-8557-ED8368F82B53}"/>
              </a:ext>
            </a:extLst>
          </p:cNvPr>
          <p:cNvSpPr/>
          <p:nvPr userDrawn="1"/>
        </p:nvSpPr>
        <p:spPr>
          <a:xfrm>
            <a:off x="7592122" y="849568"/>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2" name="Arrow: Chevron 81">
            <a:extLst>
              <a:ext uri="{FF2B5EF4-FFF2-40B4-BE49-F238E27FC236}">
                <a16:creationId xmlns:a16="http://schemas.microsoft.com/office/drawing/2014/main" id="{C57445B6-098B-41B8-928D-499BC5AE8F65}"/>
              </a:ext>
            </a:extLst>
          </p:cNvPr>
          <p:cNvSpPr/>
          <p:nvPr userDrawn="1"/>
        </p:nvSpPr>
        <p:spPr>
          <a:xfrm>
            <a:off x="10052825" y="898711"/>
            <a:ext cx="830766" cy="63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4" name="Text Placeholder 83">
            <a:extLst>
              <a:ext uri="{FF2B5EF4-FFF2-40B4-BE49-F238E27FC236}">
                <a16:creationId xmlns:a16="http://schemas.microsoft.com/office/drawing/2014/main" id="{5050A732-7108-4B3F-A8FD-3CA5DD32198C}"/>
              </a:ext>
            </a:extLst>
          </p:cNvPr>
          <p:cNvSpPr>
            <a:spLocks noGrp="1"/>
          </p:cNvSpPr>
          <p:nvPr>
            <p:ph type="body" sz="quarter" idx="12" hasCustomPrompt="1"/>
          </p:nvPr>
        </p:nvSpPr>
        <p:spPr>
          <a:xfrm>
            <a:off x="404444" y="917310"/>
            <a:ext cx="2366036" cy="452605"/>
          </a:xfrm>
        </p:spPr>
        <p:txBody>
          <a:bodyPr/>
          <a:lstStyle>
            <a:lvl1pPr marL="0" indent="0">
              <a:buNone/>
              <a:defRPr/>
            </a:lvl1pPr>
            <a:lvl5pPr marL="1828800" indent="0">
              <a:buNone/>
              <a:defRPr/>
            </a:lvl5pPr>
          </a:lstStyle>
          <a:p>
            <a:pPr lvl="0"/>
            <a:r>
              <a:rPr lang="en-IN" dirty="0"/>
              <a:t>Step 1</a:t>
            </a:r>
          </a:p>
        </p:txBody>
      </p:sp>
      <p:sp>
        <p:nvSpPr>
          <p:cNvPr id="85" name="Text Placeholder 83">
            <a:extLst>
              <a:ext uri="{FF2B5EF4-FFF2-40B4-BE49-F238E27FC236}">
                <a16:creationId xmlns:a16="http://schemas.microsoft.com/office/drawing/2014/main" id="{52261141-8786-4CBE-97D1-DE772EB5B6D7}"/>
              </a:ext>
            </a:extLst>
          </p:cNvPr>
          <p:cNvSpPr>
            <a:spLocks noGrp="1"/>
          </p:cNvSpPr>
          <p:nvPr>
            <p:ph type="body" sz="quarter" idx="13" hasCustomPrompt="1"/>
          </p:nvPr>
        </p:nvSpPr>
        <p:spPr>
          <a:xfrm>
            <a:off x="3545969" y="947418"/>
            <a:ext cx="2366036" cy="452605"/>
          </a:xfrm>
        </p:spPr>
        <p:txBody>
          <a:bodyPr/>
          <a:lstStyle>
            <a:lvl1pPr marL="0" indent="0">
              <a:buNone/>
              <a:defRPr/>
            </a:lvl1pPr>
            <a:lvl5pPr marL="1828800" indent="0">
              <a:buNone/>
              <a:defRPr/>
            </a:lvl5pPr>
          </a:lstStyle>
          <a:p>
            <a:pPr lvl="0"/>
            <a:r>
              <a:rPr lang="en-IN" dirty="0"/>
              <a:t>Step 2</a:t>
            </a:r>
          </a:p>
        </p:txBody>
      </p:sp>
      <p:sp>
        <p:nvSpPr>
          <p:cNvPr id="86" name="Text Placeholder 83">
            <a:extLst>
              <a:ext uri="{FF2B5EF4-FFF2-40B4-BE49-F238E27FC236}">
                <a16:creationId xmlns:a16="http://schemas.microsoft.com/office/drawing/2014/main" id="{56C4F97A-5117-41BB-83AA-8175854D5CD7}"/>
              </a:ext>
            </a:extLst>
          </p:cNvPr>
          <p:cNvSpPr>
            <a:spLocks noGrp="1"/>
          </p:cNvSpPr>
          <p:nvPr>
            <p:ph type="body" sz="quarter" idx="14" hasCustomPrompt="1"/>
          </p:nvPr>
        </p:nvSpPr>
        <p:spPr>
          <a:xfrm>
            <a:off x="8471091" y="916050"/>
            <a:ext cx="2366036" cy="452605"/>
          </a:xfrm>
        </p:spPr>
        <p:txBody>
          <a:bodyPr/>
          <a:lstStyle>
            <a:lvl1pPr marL="0" indent="0">
              <a:buNone/>
              <a:defRPr/>
            </a:lvl1pPr>
            <a:lvl5pPr marL="1828800" indent="0">
              <a:buNone/>
              <a:defRPr/>
            </a:lvl5pPr>
          </a:lstStyle>
          <a:p>
            <a:pPr lvl="0"/>
            <a:r>
              <a:rPr lang="en-IN" dirty="0"/>
              <a:t>Step 4</a:t>
            </a:r>
          </a:p>
        </p:txBody>
      </p:sp>
      <p:sp>
        <p:nvSpPr>
          <p:cNvPr id="87" name="Text Placeholder 83">
            <a:extLst>
              <a:ext uri="{FF2B5EF4-FFF2-40B4-BE49-F238E27FC236}">
                <a16:creationId xmlns:a16="http://schemas.microsoft.com/office/drawing/2014/main" id="{5660AD22-BE23-4E8C-A585-CF7CCCC6DFE5}"/>
              </a:ext>
            </a:extLst>
          </p:cNvPr>
          <p:cNvSpPr>
            <a:spLocks noGrp="1"/>
          </p:cNvSpPr>
          <p:nvPr>
            <p:ph type="body" sz="quarter" idx="15" hasCustomPrompt="1"/>
          </p:nvPr>
        </p:nvSpPr>
        <p:spPr>
          <a:xfrm>
            <a:off x="5962185" y="933374"/>
            <a:ext cx="2366036" cy="452605"/>
          </a:xfrm>
        </p:spPr>
        <p:txBody>
          <a:bodyPr/>
          <a:lstStyle>
            <a:lvl1pPr marL="0" indent="0">
              <a:buNone/>
              <a:defRPr/>
            </a:lvl1pPr>
            <a:lvl5pPr marL="1828800" indent="0">
              <a:buNone/>
              <a:defRPr/>
            </a:lvl5pPr>
          </a:lstStyle>
          <a:p>
            <a:pPr lvl="0"/>
            <a:r>
              <a:rPr lang="en-IN" dirty="0"/>
              <a:t>Step 3</a:t>
            </a:r>
          </a:p>
        </p:txBody>
      </p:sp>
    </p:spTree>
    <p:extLst>
      <p:ext uri="{BB962C8B-B14F-4D97-AF65-F5344CB8AC3E}">
        <p14:creationId xmlns:p14="http://schemas.microsoft.com/office/powerpoint/2010/main" val="193888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904C-D97F-4060-BCE7-91BBABA7BE8B}"/>
              </a:ext>
            </a:extLst>
          </p:cNvPr>
          <p:cNvSpPr>
            <a:spLocks noGrp="1"/>
          </p:cNvSpPr>
          <p:nvPr>
            <p:ph type="title"/>
          </p:nvPr>
        </p:nvSpPr>
        <p:spPr>
          <a:xfrm>
            <a:off x="404444" y="566039"/>
            <a:ext cx="7356474" cy="763969"/>
          </a:xfrm>
        </p:spPr>
        <p:txBody>
          <a:bodyPr/>
          <a:lstStyle>
            <a:lvl1pPr>
              <a:defRPr>
                <a:latin typeface="Bahnschrift Light" panose="020B0502040204020203" pitchFamily="34" charset="0"/>
              </a:defRPr>
            </a:lvl1pPr>
          </a:lstStyle>
          <a:p>
            <a:r>
              <a:rPr lang="en-US" dirty="0"/>
              <a:t>Click to edit Master title style</a:t>
            </a:r>
            <a:endParaRPr lang="en-IN" dirty="0"/>
          </a:p>
        </p:txBody>
      </p:sp>
      <p:sp>
        <p:nvSpPr>
          <p:cNvPr id="4" name="Content Placeholder 3">
            <a:extLst>
              <a:ext uri="{FF2B5EF4-FFF2-40B4-BE49-F238E27FC236}">
                <a16:creationId xmlns:a16="http://schemas.microsoft.com/office/drawing/2014/main" id="{6FBAB6E6-0931-4BFE-9372-94926D645CA4}"/>
              </a:ext>
            </a:extLst>
          </p:cNvPr>
          <p:cNvSpPr>
            <a:spLocks noGrp="1"/>
          </p:cNvSpPr>
          <p:nvPr>
            <p:ph sz="half" idx="2"/>
          </p:nvPr>
        </p:nvSpPr>
        <p:spPr>
          <a:xfrm>
            <a:off x="3951397" y="1359074"/>
            <a:ext cx="7873171" cy="4846954"/>
          </a:xfrm>
        </p:spPr>
        <p:txBody>
          <a:bodyPr/>
          <a:lstStyle>
            <a:lvl1pPr>
              <a:defRPr>
                <a:latin typeface="MV Boli" panose="02000500030200090000" pitchFamily="2" charset="0"/>
                <a:cs typeface="MV Boli" panose="02000500030200090000" pitchFamily="2" charset="0"/>
              </a:defRPr>
            </a:lvl1pPr>
            <a:lvl2pPr>
              <a:defRPr>
                <a:latin typeface="MV Boli" panose="02000500030200090000" pitchFamily="2" charset="0"/>
                <a:cs typeface="MV Boli" panose="02000500030200090000" pitchFamily="2" charset="0"/>
              </a:defRPr>
            </a:lvl2pPr>
            <a:lvl3pPr>
              <a:defRPr>
                <a:latin typeface="MV Boli" panose="02000500030200090000" pitchFamily="2" charset="0"/>
                <a:cs typeface="MV Boli" panose="02000500030200090000" pitchFamily="2" charset="0"/>
              </a:defRPr>
            </a:lvl3pPr>
            <a:lvl4pPr>
              <a:defRPr>
                <a:latin typeface="MV Boli" panose="02000500030200090000" pitchFamily="2" charset="0"/>
                <a:cs typeface="MV Boli" panose="02000500030200090000" pitchFamily="2" charset="0"/>
              </a:defRPr>
            </a:lvl4pPr>
            <a:lvl5pPr>
              <a:defRPr>
                <a:latin typeface="MV Boli" panose="02000500030200090000" pitchFamily="2" charset="0"/>
                <a:cs typeface="MV Boli" panose="0200050003020009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09D593C-09E6-4E93-BC09-251F68876A9C}"/>
              </a:ext>
            </a:extLst>
          </p:cNvPr>
          <p:cNvSpPr/>
          <p:nvPr userDrawn="1"/>
        </p:nvSpPr>
        <p:spPr>
          <a:xfrm>
            <a:off x="0" y="6450037"/>
            <a:ext cx="12192000"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6C234CFA-F4F7-43F3-BCE1-B9CCAF60E0C4}"/>
              </a:ext>
            </a:extLst>
          </p:cNvPr>
          <p:cNvSpPr/>
          <p:nvPr userDrawn="1"/>
        </p:nvSpPr>
        <p:spPr>
          <a:xfrm>
            <a:off x="0" y="0"/>
            <a:ext cx="4189956" cy="417226"/>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136A5C2-9FE7-4143-8926-8C8B073AB358}"/>
              </a:ext>
            </a:extLst>
          </p:cNvPr>
          <p:cNvSpPr/>
          <p:nvPr userDrawn="1"/>
        </p:nvSpPr>
        <p:spPr>
          <a:xfrm>
            <a:off x="3951398" y="1359074"/>
            <a:ext cx="7873171" cy="4846955"/>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bject 13">
            <a:extLst>
              <a:ext uri="{FF2B5EF4-FFF2-40B4-BE49-F238E27FC236}">
                <a16:creationId xmlns:a16="http://schemas.microsoft.com/office/drawing/2014/main" id="{98B1538F-93A6-4917-AE87-8041A5BB5363}"/>
              </a:ext>
            </a:extLst>
          </p:cNvPr>
          <p:cNvSpPr/>
          <p:nvPr userDrawn="1"/>
        </p:nvSpPr>
        <p:spPr>
          <a:xfrm>
            <a:off x="11034" y="1318184"/>
            <a:ext cx="3940361" cy="1645920"/>
          </a:xfrm>
          <a:custGeom>
            <a:avLst/>
            <a:gdLst/>
            <a:ahLst/>
            <a:cxnLst/>
            <a:rect l="l" t="t" r="r" b="b"/>
            <a:pathLst>
              <a:path w="4286885" h="1645920">
                <a:moveTo>
                  <a:pt x="3463619" y="0"/>
                </a:moveTo>
                <a:lnTo>
                  <a:pt x="4286427" y="822810"/>
                </a:lnTo>
                <a:lnTo>
                  <a:pt x="3463619" y="1645616"/>
                </a:lnTo>
                <a:lnTo>
                  <a:pt x="3463619" y="1234213"/>
                </a:lnTo>
                <a:lnTo>
                  <a:pt x="0" y="1234213"/>
                </a:lnTo>
              </a:path>
            </a:pathLst>
          </a:custGeom>
          <a:ln w="38100">
            <a:solidFill>
              <a:srgbClr val="FFFFFF"/>
            </a:solidFill>
          </a:ln>
        </p:spPr>
        <p:txBody>
          <a:bodyPr wrap="square" lIns="0" tIns="0" rIns="0" bIns="0" rtlCol="0"/>
          <a:lstStyle/>
          <a:p>
            <a:endParaRPr/>
          </a:p>
        </p:txBody>
      </p:sp>
      <p:sp>
        <p:nvSpPr>
          <p:cNvPr id="19" name="object 14">
            <a:extLst>
              <a:ext uri="{FF2B5EF4-FFF2-40B4-BE49-F238E27FC236}">
                <a16:creationId xmlns:a16="http://schemas.microsoft.com/office/drawing/2014/main" id="{F0391052-89D3-4608-9693-3DFCEC714855}"/>
              </a:ext>
            </a:extLst>
          </p:cNvPr>
          <p:cNvSpPr/>
          <p:nvPr userDrawn="1"/>
        </p:nvSpPr>
        <p:spPr>
          <a:xfrm>
            <a:off x="11034" y="1318184"/>
            <a:ext cx="3183923" cy="411480"/>
          </a:xfrm>
          <a:custGeom>
            <a:avLst/>
            <a:gdLst/>
            <a:ahLst/>
            <a:cxnLst/>
            <a:rect l="l" t="t" r="r" b="b"/>
            <a:pathLst>
              <a:path w="3463925" h="411480">
                <a:moveTo>
                  <a:pt x="0" y="411402"/>
                </a:moveTo>
                <a:lnTo>
                  <a:pt x="3463619" y="411402"/>
                </a:lnTo>
                <a:lnTo>
                  <a:pt x="3463619" y="0"/>
                </a:lnTo>
              </a:path>
            </a:pathLst>
          </a:custGeom>
          <a:ln w="38100">
            <a:solidFill>
              <a:srgbClr val="FFFFFF"/>
            </a:solidFill>
          </a:ln>
        </p:spPr>
        <p:txBody>
          <a:bodyPr wrap="square" lIns="0" tIns="0" rIns="0" bIns="0" rtlCol="0"/>
          <a:lstStyle/>
          <a:p>
            <a:endParaRPr/>
          </a:p>
        </p:txBody>
      </p:sp>
      <p:sp>
        <p:nvSpPr>
          <p:cNvPr id="23" name="object 19">
            <a:extLst>
              <a:ext uri="{FF2B5EF4-FFF2-40B4-BE49-F238E27FC236}">
                <a16:creationId xmlns:a16="http://schemas.microsoft.com/office/drawing/2014/main" id="{64C71D97-C141-418C-8FAD-17543DAFA6C0}"/>
              </a:ext>
            </a:extLst>
          </p:cNvPr>
          <p:cNvSpPr/>
          <p:nvPr userDrawn="1"/>
        </p:nvSpPr>
        <p:spPr>
          <a:xfrm>
            <a:off x="0" y="3801597"/>
            <a:ext cx="5553075" cy="1645920"/>
          </a:xfrm>
          <a:custGeom>
            <a:avLst/>
            <a:gdLst/>
            <a:ahLst/>
            <a:cxnLst/>
            <a:rect l="l" t="t" r="r" b="b"/>
            <a:pathLst>
              <a:path w="5553075" h="1645920">
                <a:moveTo>
                  <a:pt x="4730042" y="0"/>
                </a:moveTo>
                <a:lnTo>
                  <a:pt x="5552851" y="822811"/>
                </a:lnTo>
                <a:lnTo>
                  <a:pt x="4730042" y="1645616"/>
                </a:lnTo>
                <a:lnTo>
                  <a:pt x="4730042" y="1234210"/>
                </a:lnTo>
                <a:lnTo>
                  <a:pt x="0" y="1234210"/>
                </a:lnTo>
              </a:path>
            </a:pathLst>
          </a:custGeom>
          <a:ln w="38100">
            <a:solidFill>
              <a:srgbClr val="FFFFFF"/>
            </a:solidFill>
          </a:ln>
        </p:spPr>
        <p:txBody>
          <a:bodyPr wrap="square" lIns="0" tIns="0" rIns="0" bIns="0" rtlCol="0"/>
          <a:lstStyle/>
          <a:p>
            <a:endParaRPr/>
          </a:p>
        </p:txBody>
      </p:sp>
      <p:sp>
        <p:nvSpPr>
          <p:cNvPr id="33" name="object 33">
            <a:extLst>
              <a:ext uri="{FF2B5EF4-FFF2-40B4-BE49-F238E27FC236}">
                <a16:creationId xmlns:a16="http://schemas.microsoft.com/office/drawing/2014/main" id="{C88D9D85-93B3-453C-A7A9-4631C47071FD}"/>
              </a:ext>
            </a:extLst>
          </p:cNvPr>
          <p:cNvSpPr/>
          <p:nvPr userDrawn="1"/>
        </p:nvSpPr>
        <p:spPr>
          <a:xfrm>
            <a:off x="7425428" y="2360282"/>
            <a:ext cx="80910" cy="80909"/>
          </a:xfrm>
          <a:prstGeom prst="rect">
            <a:avLst/>
          </a:prstGeom>
          <a:blipFill>
            <a:blip r:embed="rId2" cstate="print"/>
            <a:stretch>
              <a:fillRect/>
            </a:stretch>
          </a:blipFill>
        </p:spPr>
        <p:txBody>
          <a:bodyPr wrap="square" lIns="0" tIns="0" rIns="0" bIns="0" rtlCol="0"/>
          <a:lstStyle/>
          <a:p>
            <a:endParaRPr/>
          </a:p>
        </p:txBody>
      </p:sp>
      <p:sp>
        <p:nvSpPr>
          <p:cNvPr id="34" name="object 35">
            <a:extLst>
              <a:ext uri="{FF2B5EF4-FFF2-40B4-BE49-F238E27FC236}">
                <a16:creationId xmlns:a16="http://schemas.microsoft.com/office/drawing/2014/main" id="{17E4587B-5994-436D-BC18-CB08F2E458E5}"/>
              </a:ext>
            </a:extLst>
          </p:cNvPr>
          <p:cNvSpPr/>
          <p:nvPr userDrawn="1"/>
        </p:nvSpPr>
        <p:spPr>
          <a:xfrm>
            <a:off x="7750123" y="3065429"/>
            <a:ext cx="0" cy="582930"/>
          </a:xfrm>
          <a:custGeom>
            <a:avLst/>
            <a:gdLst/>
            <a:ahLst/>
            <a:cxnLst/>
            <a:rect l="l" t="t" r="r" b="b"/>
            <a:pathLst>
              <a:path h="582929">
                <a:moveTo>
                  <a:pt x="0" y="0"/>
                </a:moveTo>
                <a:lnTo>
                  <a:pt x="1" y="582307"/>
                </a:lnTo>
              </a:path>
            </a:pathLst>
          </a:custGeom>
          <a:ln w="25400">
            <a:solidFill>
              <a:srgbClr val="000000"/>
            </a:solidFill>
          </a:ln>
        </p:spPr>
        <p:txBody>
          <a:bodyPr wrap="square" lIns="0" tIns="0" rIns="0" bIns="0" rtlCol="0"/>
          <a:lstStyle/>
          <a:p>
            <a:endParaRPr/>
          </a:p>
        </p:txBody>
      </p:sp>
      <p:sp>
        <p:nvSpPr>
          <p:cNvPr id="35" name="object 36">
            <a:extLst>
              <a:ext uri="{FF2B5EF4-FFF2-40B4-BE49-F238E27FC236}">
                <a16:creationId xmlns:a16="http://schemas.microsoft.com/office/drawing/2014/main" id="{F45DDD89-3409-48A2-9077-ED77203E2ED3}"/>
              </a:ext>
            </a:extLst>
          </p:cNvPr>
          <p:cNvSpPr/>
          <p:nvPr userDrawn="1"/>
        </p:nvSpPr>
        <p:spPr>
          <a:xfrm>
            <a:off x="7709668" y="3065429"/>
            <a:ext cx="80909" cy="80910"/>
          </a:xfrm>
          <a:prstGeom prst="rect">
            <a:avLst/>
          </a:prstGeom>
          <a:blipFill>
            <a:blip r:embed="rId2" cstate="print"/>
            <a:stretch>
              <a:fillRect/>
            </a:stretch>
          </a:blipFill>
        </p:spPr>
        <p:txBody>
          <a:bodyPr wrap="square" lIns="0" tIns="0" rIns="0" bIns="0" rtlCol="0"/>
          <a:lstStyle/>
          <a:p>
            <a:endParaRPr/>
          </a:p>
        </p:txBody>
      </p:sp>
      <p:sp>
        <p:nvSpPr>
          <p:cNvPr id="36" name="object 37">
            <a:extLst>
              <a:ext uri="{FF2B5EF4-FFF2-40B4-BE49-F238E27FC236}">
                <a16:creationId xmlns:a16="http://schemas.microsoft.com/office/drawing/2014/main" id="{08CF1A53-E9CD-41FD-AEBC-A4BC22E67B95}"/>
              </a:ext>
            </a:extLst>
          </p:cNvPr>
          <p:cNvSpPr txBox="1"/>
          <p:nvPr userDrawn="1"/>
        </p:nvSpPr>
        <p:spPr>
          <a:xfrm>
            <a:off x="7350301" y="3637788"/>
            <a:ext cx="906144" cy="238760"/>
          </a:xfrm>
          <a:prstGeom prst="rect">
            <a:avLst/>
          </a:prstGeom>
        </p:spPr>
        <p:txBody>
          <a:bodyPr vert="horz" wrap="square" lIns="0" tIns="12700" rIns="0" bIns="0" rtlCol="0">
            <a:spAutoFit/>
          </a:bodyPr>
          <a:lstStyle/>
          <a:p>
            <a:pPr marL="12700">
              <a:lnSpc>
                <a:spcPct val="100000"/>
              </a:lnSpc>
              <a:spcBef>
                <a:spcPts val="100"/>
              </a:spcBef>
            </a:pPr>
            <a:r>
              <a:rPr sz="1400" spc="-55" dirty="0">
                <a:latin typeface="Arial"/>
                <a:cs typeface="Arial"/>
              </a:rPr>
              <a:t>Houston:</a:t>
            </a:r>
            <a:r>
              <a:rPr sz="1400" spc="-140" dirty="0">
                <a:latin typeface="Arial"/>
                <a:cs typeface="Arial"/>
              </a:rPr>
              <a:t> </a:t>
            </a:r>
            <a:r>
              <a:rPr sz="1400" spc="-70" dirty="0">
                <a:latin typeface="Arial"/>
                <a:cs typeface="Arial"/>
              </a:rPr>
              <a:t>19</a:t>
            </a:r>
            <a:endParaRPr sz="1400">
              <a:latin typeface="Arial"/>
              <a:cs typeface="Arial"/>
            </a:endParaRPr>
          </a:p>
        </p:txBody>
      </p:sp>
      <p:sp>
        <p:nvSpPr>
          <p:cNvPr id="37" name="object 38">
            <a:extLst>
              <a:ext uri="{FF2B5EF4-FFF2-40B4-BE49-F238E27FC236}">
                <a16:creationId xmlns:a16="http://schemas.microsoft.com/office/drawing/2014/main" id="{B0ED256D-DC18-4CDB-A8E3-C3D9065DF9FF}"/>
              </a:ext>
            </a:extLst>
          </p:cNvPr>
          <p:cNvSpPr/>
          <p:nvPr userDrawn="1"/>
        </p:nvSpPr>
        <p:spPr>
          <a:xfrm>
            <a:off x="7167726" y="2972666"/>
            <a:ext cx="0" cy="219075"/>
          </a:xfrm>
          <a:custGeom>
            <a:avLst/>
            <a:gdLst/>
            <a:ahLst/>
            <a:cxnLst/>
            <a:rect l="l" t="t" r="r" b="b"/>
            <a:pathLst>
              <a:path h="219075">
                <a:moveTo>
                  <a:pt x="0" y="0"/>
                </a:moveTo>
                <a:lnTo>
                  <a:pt x="1" y="218461"/>
                </a:lnTo>
              </a:path>
            </a:pathLst>
          </a:custGeom>
          <a:ln w="25400">
            <a:solidFill>
              <a:srgbClr val="000000"/>
            </a:solidFill>
          </a:ln>
        </p:spPr>
        <p:txBody>
          <a:bodyPr wrap="square" lIns="0" tIns="0" rIns="0" bIns="0" rtlCol="0"/>
          <a:lstStyle/>
          <a:p>
            <a:endParaRPr/>
          </a:p>
        </p:txBody>
      </p:sp>
      <p:sp>
        <p:nvSpPr>
          <p:cNvPr id="38" name="object 39">
            <a:extLst>
              <a:ext uri="{FF2B5EF4-FFF2-40B4-BE49-F238E27FC236}">
                <a16:creationId xmlns:a16="http://schemas.microsoft.com/office/drawing/2014/main" id="{B4F9A09E-82D6-487E-B2CB-8AFCE242B5AE}"/>
              </a:ext>
            </a:extLst>
          </p:cNvPr>
          <p:cNvSpPr/>
          <p:nvPr userDrawn="1"/>
        </p:nvSpPr>
        <p:spPr>
          <a:xfrm>
            <a:off x="7133404" y="2945852"/>
            <a:ext cx="81280" cy="81280"/>
          </a:xfrm>
          <a:custGeom>
            <a:avLst/>
            <a:gdLst/>
            <a:ahLst/>
            <a:cxnLst/>
            <a:rect l="l" t="t" r="r" b="b"/>
            <a:pathLst>
              <a:path w="81279" h="81280">
                <a:moveTo>
                  <a:pt x="40455" y="0"/>
                </a:moveTo>
                <a:lnTo>
                  <a:pt x="24708" y="3179"/>
                </a:lnTo>
                <a:lnTo>
                  <a:pt x="11849" y="11849"/>
                </a:lnTo>
                <a:lnTo>
                  <a:pt x="3179" y="24708"/>
                </a:lnTo>
                <a:lnTo>
                  <a:pt x="0" y="40455"/>
                </a:lnTo>
                <a:lnTo>
                  <a:pt x="3179" y="56202"/>
                </a:lnTo>
                <a:lnTo>
                  <a:pt x="11849" y="69061"/>
                </a:lnTo>
                <a:lnTo>
                  <a:pt x="24708" y="77731"/>
                </a:lnTo>
                <a:lnTo>
                  <a:pt x="40455" y="80910"/>
                </a:lnTo>
                <a:lnTo>
                  <a:pt x="56202" y="77731"/>
                </a:lnTo>
                <a:lnTo>
                  <a:pt x="69061" y="69061"/>
                </a:lnTo>
                <a:lnTo>
                  <a:pt x="77731" y="56202"/>
                </a:lnTo>
                <a:lnTo>
                  <a:pt x="80910" y="40455"/>
                </a:lnTo>
                <a:lnTo>
                  <a:pt x="77731" y="24708"/>
                </a:lnTo>
                <a:lnTo>
                  <a:pt x="69061" y="11849"/>
                </a:lnTo>
                <a:lnTo>
                  <a:pt x="56202" y="3179"/>
                </a:lnTo>
                <a:lnTo>
                  <a:pt x="40455" y="0"/>
                </a:lnTo>
                <a:close/>
              </a:path>
            </a:pathLst>
          </a:custGeom>
          <a:solidFill>
            <a:srgbClr val="000000"/>
          </a:solidFill>
        </p:spPr>
        <p:txBody>
          <a:bodyPr wrap="square" lIns="0" tIns="0" rIns="0" bIns="0" rtlCol="0"/>
          <a:lstStyle/>
          <a:p>
            <a:endParaRPr/>
          </a:p>
        </p:txBody>
      </p:sp>
      <p:sp>
        <p:nvSpPr>
          <p:cNvPr id="39" name="object 40">
            <a:extLst>
              <a:ext uri="{FF2B5EF4-FFF2-40B4-BE49-F238E27FC236}">
                <a16:creationId xmlns:a16="http://schemas.microsoft.com/office/drawing/2014/main" id="{4D6496D6-8C0B-487C-B40E-3E30FB7D77DF}"/>
              </a:ext>
            </a:extLst>
          </p:cNvPr>
          <p:cNvSpPr txBox="1"/>
          <p:nvPr userDrawn="1"/>
        </p:nvSpPr>
        <p:spPr>
          <a:xfrm>
            <a:off x="6844615" y="3177540"/>
            <a:ext cx="662940" cy="238760"/>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a:cs typeface="Arial"/>
              </a:rPr>
              <a:t>Austin:</a:t>
            </a:r>
            <a:r>
              <a:rPr sz="1400" spc="-140" dirty="0">
                <a:latin typeface="Arial"/>
                <a:cs typeface="Arial"/>
              </a:rPr>
              <a:t> </a:t>
            </a:r>
            <a:r>
              <a:rPr sz="1400" spc="-70" dirty="0">
                <a:latin typeface="Arial"/>
                <a:cs typeface="Arial"/>
              </a:rPr>
              <a:t>9</a:t>
            </a:r>
            <a:endParaRPr sz="1400">
              <a:latin typeface="Arial"/>
              <a:cs typeface="Arial"/>
            </a:endParaRPr>
          </a:p>
        </p:txBody>
      </p:sp>
      <p:sp>
        <p:nvSpPr>
          <p:cNvPr id="41" name="Oval 40">
            <a:extLst>
              <a:ext uri="{FF2B5EF4-FFF2-40B4-BE49-F238E27FC236}">
                <a16:creationId xmlns:a16="http://schemas.microsoft.com/office/drawing/2014/main" id="{26E9A855-E1BA-44C8-945B-E5AE829ACB5F}"/>
              </a:ext>
            </a:extLst>
          </p:cNvPr>
          <p:cNvSpPr/>
          <p:nvPr userDrawn="1"/>
        </p:nvSpPr>
        <p:spPr>
          <a:xfrm>
            <a:off x="362415" y="1478821"/>
            <a:ext cx="2301005" cy="209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Oval 41">
            <a:extLst>
              <a:ext uri="{FF2B5EF4-FFF2-40B4-BE49-F238E27FC236}">
                <a16:creationId xmlns:a16="http://schemas.microsoft.com/office/drawing/2014/main" id="{9E945EF4-CBF5-494F-9047-80905A5798C9}"/>
              </a:ext>
            </a:extLst>
          </p:cNvPr>
          <p:cNvSpPr/>
          <p:nvPr userDrawn="1"/>
        </p:nvSpPr>
        <p:spPr>
          <a:xfrm>
            <a:off x="2845568" y="1702190"/>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D6835BB4-D173-418B-953D-9A00486CD0DE}"/>
              </a:ext>
            </a:extLst>
          </p:cNvPr>
          <p:cNvSpPr/>
          <p:nvPr userDrawn="1"/>
        </p:nvSpPr>
        <p:spPr>
          <a:xfrm>
            <a:off x="2350798" y="5221833"/>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D01E0F8C-AD55-42C0-B1D0-D7686389C7B5}"/>
              </a:ext>
            </a:extLst>
          </p:cNvPr>
          <p:cNvSpPr/>
          <p:nvPr userDrawn="1"/>
        </p:nvSpPr>
        <p:spPr>
          <a:xfrm>
            <a:off x="202554" y="3528648"/>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A25F0DC6-1EC2-4A0A-B0A6-EF9821853D10}"/>
              </a:ext>
            </a:extLst>
          </p:cNvPr>
          <p:cNvSpPr/>
          <p:nvPr userDrawn="1"/>
        </p:nvSpPr>
        <p:spPr>
          <a:xfrm>
            <a:off x="1018498" y="5353627"/>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176521CA-F89D-4B9F-A9CA-E273ABF06A94}"/>
              </a:ext>
            </a:extLst>
          </p:cNvPr>
          <p:cNvSpPr/>
          <p:nvPr userDrawn="1"/>
        </p:nvSpPr>
        <p:spPr>
          <a:xfrm>
            <a:off x="2287238" y="3772531"/>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Oval 46">
            <a:extLst>
              <a:ext uri="{FF2B5EF4-FFF2-40B4-BE49-F238E27FC236}">
                <a16:creationId xmlns:a16="http://schemas.microsoft.com/office/drawing/2014/main" id="{4E900BC8-13B0-4AD6-805A-8FD153FD6419}"/>
              </a:ext>
            </a:extLst>
          </p:cNvPr>
          <p:cNvSpPr/>
          <p:nvPr userDrawn="1"/>
        </p:nvSpPr>
        <p:spPr>
          <a:xfrm>
            <a:off x="2842318" y="4027280"/>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Oval 47">
            <a:extLst>
              <a:ext uri="{FF2B5EF4-FFF2-40B4-BE49-F238E27FC236}">
                <a16:creationId xmlns:a16="http://schemas.microsoft.com/office/drawing/2014/main" id="{255ADB66-A415-49D9-B79F-91629322F89B}"/>
              </a:ext>
            </a:extLst>
          </p:cNvPr>
          <p:cNvSpPr/>
          <p:nvPr userDrawn="1"/>
        </p:nvSpPr>
        <p:spPr>
          <a:xfrm>
            <a:off x="0" y="4948884"/>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Oval 48">
            <a:extLst>
              <a:ext uri="{FF2B5EF4-FFF2-40B4-BE49-F238E27FC236}">
                <a16:creationId xmlns:a16="http://schemas.microsoft.com/office/drawing/2014/main" id="{59225BBA-E0E7-4D88-B43F-AF61DCD8CAC3}"/>
              </a:ext>
            </a:extLst>
          </p:cNvPr>
          <p:cNvSpPr/>
          <p:nvPr userDrawn="1"/>
        </p:nvSpPr>
        <p:spPr>
          <a:xfrm>
            <a:off x="2562386" y="2819067"/>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Oval 49">
            <a:extLst>
              <a:ext uri="{FF2B5EF4-FFF2-40B4-BE49-F238E27FC236}">
                <a16:creationId xmlns:a16="http://schemas.microsoft.com/office/drawing/2014/main" id="{5106B7B5-2D67-49D4-AAB5-58E299A08F1F}"/>
              </a:ext>
            </a:extLst>
          </p:cNvPr>
          <p:cNvSpPr/>
          <p:nvPr userDrawn="1"/>
        </p:nvSpPr>
        <p:spPr>
          <a:xfrm>
            <a:off x="1980148" y="4980582"/>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a:extLst>
              <a:ext uri="{FF2B5EF4-FFF2-40B4-BE49-F238E27FC236}">
                <a16:creationId xmlns:a16="http://schemas.microsoft.com/office/drawing/2014/main" id="{8D3FA8C0-139D-4315-B740-443B9D4792D3}"/>
              </a:ext>
            </a:extLst>
          </p:cNvPr>
          <p:cNvSpPr/>
          <p:nvPr userDrawn="1"/>
        </p:nvSpPr>
        <p:spPr>
          <a:xfrm>
            <a:off x="1236762" y="4027016"/>
            <a:ext cx="1018499" cy="997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Oval 51">
            <a:extLst>
              <a:ext uri="{FF2B5EF4-FFF2-40B4-BE49-F238E27FC236}">
                <a16:creationId xmlns:a16="http://schemas.microsoft.com/office/drawing/2014/main" id="{F99F690D-0E2A-4F57-A084-8A4094CD0776}"/>
              </a:ext>
            </a:extLst>
          </p:cNvPr>
          <p:cNvSpPr/>
          <p:nvPr userDrawn="1"/>
        </p:nvSpPr>
        <p:spPr>
          <a:xfrm>
            <a:off x="1007153" y="4911950"/>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Oval 52">
            <a:extLst>
              <a:ext uri="{FF2B5EF4-FFF2-40B4-BE49-F238E27FC236}">
                <a16:creationId xmlns:a16="http://schemas.microsoft.com/office/drawing/2014/main" id="{C2402CAA-464E-4DF6-8C84-732E2C3ADBC1}"/>
              </a:ext>
            </a:extLst>
          </p:cNvPr>
          <p:cNvSpPr/>
          <p:nvPr userDrawn="1"/>
        </p:nvSpPr>
        <p:spPr>
          <a:xfrm>
            <a:off x="66548" y="4444996"/>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Oval 53">
            <a:extLst>
              <a:ext uri="{FF2B5EF4-FFF2-40B4-BE49-F238E27FC236}">
                <a16:creationId xmlns:a16="http://schemas.microsoft.com/office/drawing/2014/main" id="{D76B311F-D99C-4FD6-81DD-DF18BA707E44}"/>
              </a:ext>
            </a:extLst>
          </p:cNvPr>
          <p:cNvSpPr/>
          <p:nvPr userDrawn="1"/>
        </p:nvSpPr>
        <p:spPr>
          <a:xfrm>
            <a:off x="61270" y="3024760"/>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Oval 54">
            <a:extLst>
              <a:ext uri="{FF2B5EF4-FFF2-40B4-BE49-F238E27FC236}">
                <a16:creationId xmlns:a16="http://schemas.microsoft.com/office/drawing/2014/main" id="{19E85557-2C54-44AB-AD92-240E38601D78}"/>
              </a:ext>
            </a:extLst>
          </p:cNvPr>
          <p:cNvSpPr/>
          <p:nvPr userDrawn="1"/>
        </p:nvSpPr>
        <p:spPr>
          <a:xfrm>
            <a:off x="2477043" y="1392750"/>
            <a:ext cx="442430" cy="450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Oval 55">
            <a:extLst>
              <a:ext uri="{FF2B5EF4-FFF2-40B4-BE49-F238E27FC236}">
                <a16:creationId xmlns:a16="http://schemas.microsoft.com/office/drawing/2014/main" id="{81ED2AF3-2E8A-4066-A92A-6381A28B377E}"/>
              </a:ext>
            </a:extLst>
          </p:cNvPr>
          <p:cNvSpPr/>
          <p:nvPr userDrawn="1"/>
        </p:nvSpPr>
        <p:spPr>
          <a:xfrm>
            <a:off x="2389116" y="4653824"/>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Oval 56">
            <a:extLst>
              <a:ext uri="{FF2B5EF4-FFF2-40B4-BE49-F238E27FC236}">
                <a16:creationId xmlns:a16="http://schemas.microsoft.com/office/drawing/2014/main" id="{46C63CB2-483F-4058-9644-6B86E7F09594}"/>
              </a:ext>
            </a:extLst>
          </p:cNvPr>
          <p:cNvSpPr/>
          <p:nvPr userDrawn="1"/>
        </p:nvSpPr>
        <p:spPr>
          <a:xfrm>
            <a:off x="2154753" y="6026801"/>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Oval 57">
            <a:extLst>
              <a:ext uri="{FF2B5EF4-FFF2-40B4-BE49-F238E27FC236}">
                <a16:creationId xmlns:a16="http://schemas.microsoft.com/office/drawing/2014/main" id="{1CC77004-4E8A-48E3-A692-896B2335F6E8}"/>
              </a:ext>
            </a:extLst>
          </p:cNvPr>
          <p:cNvSpPr/>
          <p:nvPr userDrawn="1"/>
        </p:nvSpPr>
        <p:spPr>
          <a:xfrm>
            <a:off x="3399858" y="5203182"/>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Oval 58">
            <a:extLst>
              <a:ext uri="{FF2B5EF4-FFF2-40B4-BE49-F238E27FC236}">
                <a16:creationId xmlns:a16="http://schemas.microsoft.com/office/drawing/2014/main" id="{B289F5F4-78E6-4CA2-B3D0-14FD197D5BE8}"/>
              </a:ext>
            </a:extLst>
          </p:cNvPr>
          <p:cNvSpPr/>
          <p:nvPr userDrawn="1"/>
        </p:nvSpPr>
        <p:spPr>
          <a:xfrm>
            <a:off x="1298869" y="3678697"/>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Oval 59">
            <a:extLst>
              <a:ext uri="{FF2B5EF4-FFF2-40B4-BE49-F238E27FC236}">
                <a16:creationId xmlns:a16="http://schemas.microsoft.com/office/drawing/2014/main" id="{08D07764-AD39-4BEE-9721-F73A3E983D80}"/>
              </a:ext>
            </a:extLst>
          </p:cNvPr>
          <p:cNvSpPr/>
          <p:nvPr userDrawn="1"/>
        </p:nvSpPr>
        <p:spPr>
          <a:xfrm>
            <a:off x="1909733" y="3602382"/>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Oval 60">
            <a:extLst>
              <a:ext uri="{FF2B5EF4-FFF2-40B4-BE49-F238E27FC236}">
                <a16:creationId xmlns:a16="http://schemas.microsoft.com/office/drawing/2014/main" id="{1F9A0168-ED5D-410E-A83A-E98271E02167}"/>
              </a:ext>
            </a:extLst>
          </p:cNvPr>
          <p:cNvSpPr/>
          <p:nvPr userDrawn="1"/>
        </p:nvSpPr>
        <p:spPr>
          <a:xfrm>
            <a:off x="3617534" y="2864426"/>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Oval 61">
            <a:extLst>
              <a:ext uri="{FF2B5EF4-FFF2-40B4-BE49-F238E27FC236}">
                <a16:creationId xmlns:a16="http://schemas.microsoft.com/office/drawing/2014/main" id="{5E7E8B52-4A6E-4DF8-925F-60C20848C976}"/>
              </a:ext>
            </a:extLst>
          </p:cNvPr>
          <p:cNvSpPr/>
          <p:nvPr userDrawn="1"/>
        </p:nvSpPr>
        <p:spPr>
          <a:xfrm>
            <a:off x="134358" y="1578692"/>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a:extLst>
              <a:ext uri="{FF2B5EF4-FFF2-40B4-BE49-F238E27FC236}">
                <a16:creationId xmlns:a16="http://schemas.microsoft.com/office/drawing/2014/main" id="{8D7F6CC5-ECD4-45BD-9F43-0191B499717F}"/>
              </a:ext>
            </a:extLst>
          </p:cNvPr>
          <p:cNvSpPr/>
          <p:nvPr userDrawn="1"/>
        </p:nvSpPr>
        <p:spPr>
          <a:xfrm>
            <a:off x="567545" y="6127063"/>
            <a:ext cx="274304" cy="27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Oval 63">
            <a:extLst>
              <a:ext uri="{FF2B5EF4-FFF2-40B4-BE49-F238E27FC236}">
                <a16:creationId xmlns:a16="http://schemas.microsoft.com/office/drawing/2014/main" id="{C1A6EDFC-1FE5-4DAC-8818-A99B2042CF95}"/>
              </a:ext>
            </a:extLst>
          </p:cNvPr>
          <p:cNvSpPr/>
          <p:nvPr userDrawn="1"/>
        </p:nvSpPr>
        <p:spPr>
          <a:xfrm>
            <a:off x="3610347" y="6127063"/>
            <a:ext cx="129600" cy="16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Oval 64">
            <a:extLst>
              <a:ext uri="{FF2B5EF4-FFF2-40B4-BE49-F238E27FC236}">
                <a16:creationId xmlns:a16="http://schemas.microsoft.com/office/drawing/2014/main" id="{FB047223-2824-4B7D-9580-6986449BDAE9}"/>
              </a:ext>
            </a:extLst>
          </p:cNvPr>
          <p:cNvSpPr/>
          <p:nvPr userDrawn="1"/>
        </p:nvSpPr>
        <p:spPr>
          <a:xfrm>
            <a:off x="2775641" y="5017723"/>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Oval 65">
            <a:extLst>
              <a:ext uri="{FF2B5EF4-FFF2-40B4-BE49-F238E27FC236}">
                <a16:creationId xmlns:a16="http://schemas.microsoft.com/office/drawing/2014/main" id="{EDBAAAE6-5DC6-4F21-8C52-71359BF3981F}"/>
              </a:ext>
            </a:extLst>
          </p:cNvPr>
          <p:cNvSpPr/>
          <p:nvPr userDrawn="1"/>
        </p:nvSpPr>
        <p:spPr>
          <a:xfrm>
            <a:off x="2391385" y="4377327"/>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Oval 66">
            <a:extLst>
              <a:ext uri="{FF2B5EF4-FFF2-40B4-BE49-F238E27FC236}">
                <a16:creationId xmlns:a16="http://schemas.microsoft.com/office/drawing/2014/main" id="{158D7122-BD04-4828-A992-8E0A25D3CF8A}"/>
              </a:ext>
            </a:extLst>
          </p:cNvPr>
          <p:cNvSpPr/>
          <p:nvPr userDrawn="1"/>
        </p:nvSpPr>
        <p:spPr>
          <a:xfrm>
            <a:off x="2777542" y="2548308"/>
            <a:ext cx="143832" cy="123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Oval 67">
            <a:extLst>
              <a:ext uri="{FF2B5EF4-FFF2-40B4-BE49-F238E27FC236}">
                <a16:creationId xmlns:a16="http://schemas.microsoft.com/office/drawing/2014/main" id="{78E574B2-BF28-4C51-B1C0-5B3D9B9E7130}"/>
              </a:ext>
            </a:extLst>
          </p:cNvPr>
          <p:cNvSpPr/>
          <p:nvPr userDrawn="1"/>
        </p:nvSpPr>
        <p:spPr>
          <a:xfrm>
            <a:off x="776671" y="4741767"/>
            <a:ext cx="65178" cy="9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Oval 68">
            <a:extLst>
              <a:ext uri="{FF2B5EF4-FFF2-40B4-BE49-F238E27FC236}">
                <a16:creationId xmlns:a16="http://schemas.microsoft.com/office/drawing/2014/main" id="{6364EFB9-9DDB-45BC-9BBD-CC77E3CC34E9}"/>
              </a:ext>
            </a:extLst>
          </p:cNvPr>
          <p:cNvSpPr/>
          <p:nvPr userDrawn="1"/>
        </p:nvSpPr>
        <p:spPr>
          <a:xfrm>
            <a:off x="30709" y="6058366"/>
            <a:ext cx="65178" cy="9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9879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904C-D97F-4060-BCE7-91BBABA7BE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DEFD0D-F810-4B61-AE2C-12CE91693F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BAB6E6-0931-4BFE-9372-94926D645C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37C6DA-5E46-4E49-851F-8CA7CF378CB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4CDB743-2809-45C0-87D5-E0497E04F7F1}"/>
              </a:ext>
            </a:extLst>
          </p:cNvPr>
          <p:cNvSpPr>
            <a:spLocks noGrp="1"/>
          </p:cNvSpPr>
          <p:nvPr>
            <p:ph type="ftr" sz="quarter" idx="11"/>
          </p:nvPr>
        </p:nvSpPr>
        <p:spPr/>
        <p:txBody>
          <a:bodyPr/>
          <a:lstStyle/>
          <a:p>
            <a:r>
              <a:rPr lang="en-US"/>
              <a:t>Learn with Jyothi – Computer Vision</a:t>
            </a:r>
            <a:endParaRPr lang="en-IN"/>
          </a:p>
        </p:txBody>
      </p:sp>
      <p:sp>
        <p:nvSpPr>
          <p:cNvPr id="7" name="Slide Number Placeholder 6">
            <a:extLst>
              <a:ext uri="{FF2B5EF4-FFF2-40B4-BE49-F238E27FC236}">
                <a16:creationId xmlns:a16="http://schemas.microsoft.com/office/drawing/2014/main" id="{68E45786-F8C2-4842-9FCF-9D299C8DA184}"/>
              </a:ext>
            </a:extLst>
          </p:cNvPr>
          <p:cNvSpPr>
            <a:spLocks noGrp="1"/>
          </p:cNvSpPr>
          <p:nvPr>
            <p:ph type="sldNum" sz="quarter" idx="12"/>
          </p:nvPr>
        </p:nvSpPr>
        <p:spPr/>
        <p:txBody>
          <a:bodyPr/>
          <a:lstStyle/>
          <a:p>
            <a:fld id="{BF9B99F5-D781-4E80-884C-CA9FC54543DC}" type="slidenum">
              <a:rPr lang="en-IN" smtClean="0"/>
              <a:t>‹#›</a:t>
            </a:fld>
            <a:endParaRPr lang="en-IN"/>
          </a:p>
        </p:txBody>
      </p:sp>
    </p:spTree>
    <p:extLst>
      <p:ext uri="{BB962C8B-B14F-4D97-AF65-F5344CB8AC3E}">
        <p14:creationId xmlns:p14="http://schemas.microsoft.com/office/powerpoint/2010/main" val="397375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C9D0B-5C7D-4605-902C-6CC968194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3C5252-9F16-413E-A90A-832032179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4EBD5-CC5C-49B1-8D98-0DB74EA20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D7955E1E-0886-4CA5-A02E-99E92818A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Learn with Jyothi – Computer Vision</a:t>
            </a:r>
            <a:endParaRPr lang="en-IN"/>
          </a:p>
        </p:txBody>
      </p:sp>
      <p:sp>
        <p:nvSpPr>
          <p:cNvPr id="6" name="Slide Number Placeholder 5">
            <a:extLst>
              <a:ext uri="{FF2B5EF4-FFF2-40B4-BE49-F238E27FC236}">
                <a16:creationId xmlns:a16="http://schemas.microsoft.com/office/drawing/2014/main" id="{6208B8AD-AF2C-4129-938E-70E6A383A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B99F5-D781-4E80-884C-CA9FC54543DC}" type="slidenum">
              <a:rPr lang="en-IN" smtClean="0"/>
              <a:t>‹#›</a:t>
            </a:fld>
            <a:endParaRPr lang="en-IN"/>
          </a:p>
        </p:txBody>
      </p:sp>
    </p:spTree>
    <p:extLst>
      <p:ext uri="{BB962C8B-B14F-4D97-AF65-F5344CB8AC3E}">
        <p14:creationId xmlns:p14="http://schemas.microsoft.com/office/powerpoint/2010/main" val="1469066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2" r:id="rId5"/>
    <p:sldLayoutId id="2147483663" r:id="rId6"/>
    <p:sldLayoutId id="2147483664"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F8AD-229A-4656-8332-366FF0CB81F0}"/>
              </a:ext>
            </a:extLst>
          </p:cNvPr>
          <p:cNvSpPr>
            <a:spLocks noGrp="1"/>
          </p:cNvSpPr>
          <p:nvPr>
            <p:ph type="ctrTitle"/>
          </p:nvPr>
        </p:nvSpPr>
        <p:spPr/>
        <p:txBody>
          <a:bodyPr/>
          <a:lstStyle/>
          <a:p>
            <a:r>
              <a:rPr lang="en-IN" dirty="0"/>
              <a:t>Object Detection</a:t>
            </a:r>
          </a:p>
        </p:txBody>
      </p:sp>
      <p:sp>
        <p:nvSpPr>
          <p:cNvPr id="3" name="Subtitle 2">
            <a:extLst>
              <a:ext uri="{FF2B5EF4-FFF2-40B4-BE49-F238E27FC236}">
                <a16:creationId xmlns:a16="http://schemas.microsoft.com/office/drawing/2014/main" id="{0813F213-F6BD-4A05-9402-88D39CBCA65D}"/>
              </a:ext>
            </a:extLst>
          </p:cNvPr>
          <p:cNvSpPr>
            <a:spLocks noGrp="1"/>
          </p:cNvSpPr>
          <p:nvPr>
            <p:ph type="subTitle" idx="1"/>
          </p:nvPr>
        </p:nvSpPr>
        <p:spPr/>
        <p:txBody>
          <a:bodyPr/>
          <a:lstStyle/>
          <a:p>
            <a:r>
              <a:rPr lang="en-IN" dirty="0"/>
              <a:t>What is Object Detection</a:t>
            </a:r>
          </a:p>
          <a:p>
            <a:r>
              <a:rPr lang="en-IN" dirty="0"/>
              <a:t>How can you </a:t>
            </a:r>
            <a:r>
              <a:rPr lang="en-IN" dirty="0" err="1"/>
              <a:t>you</a:t>
            </a:r>
            <a:r>
              <a:rPr lang="en-IN" dirty="0"/>
              <a:t> train Object</a:t>
            </a:r>
          </a:p>
          <a:p>
            <a:r>
              <a:rPr lang="en-IN" dirty="0" err="1"/>
              <a:t>Steup</a:t>
            </a:r>
            <a:endParaRPr lang="en-IN" dirty="0"/>
          </a:p>
          <a:p>
            <a:r>
              <a:rPr lang="en-IN" dirty="0"/>
              <a:t>Train your Dragon</a:t>
            </a:r>
          </a:p>
        </p:txBody>
      </p:sp>
      <p:sp>
        <p:nvSpPr>
          <p:cNvPr id="4" name="Slide Number Placeholder 3">
            <a:extLst>
              <a:ext uri="{FF2B5EF4-FFF2-40B4-BE49-F238E27FC236}">
                <a16:creationId xmlns:a16="http://schemas.microsoft.com/office/drawing/2014/main" id="{07D30414-971F-490A-926B-455D82632FF3}"/>
              </a:ext>
            </a:extLst>
          </p:cNvPr>
          <p:cNvSpPr>
            <a:spLocks noGrp="1"/>
          </p:cNvSpPr>
          <p:nvPr>
            <p:ph type="sldNum" sz="quarter" idx="12"/>
          </p:nvPr>
        </p:nvSpPr>
        <p:spPr/>
        <p:txBody>
          <a:bodyPr/>
          <a:lstStyle/>
          <a:p>
            <a:fld id="{BF9B99F5-D781-4E80-884C-CA9FC54543DC}" type="slidenum">
              <a:rPr lang="en-IN" smtClean="0"/>
              <a:t>1</a:t>
            </a:fld>
            <a:endParaRPr lang="en-IN"/>
          </a:p>
        </p:txBody>
      </p:sp>
    </p:spTree>
    <p:extLst>
      <p:ext uri="{BB962C8B-B14F-4D97-AF65-F5344CB8AC3E}">
        <p14:creationId xmlns:p14="http://schemas.microsoft.com/office/powerpoint/2010/main" val="5570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C609-31E8-4AE9-B371-AF5206EC3801}"/>
              </a:ext>
            </a:extLst>
          </p:cNvPr>
          <p:cNvSpPr>
            <a:spLocks noGrp="1"/>
          </p:cNvSpPr>
          <p:nvPr>
            <p:ph type="title"/>
          </p:nvPr>
        </p:nvSpPr>
        <p:spPr/>
        <p:txBody>
          <a:bodyPr/>
          <a:lstStyle/>
          <a:p>
            <a:r>
              <a:rPr lang="en-IN" dirty="0"/>
              <a:t>What is Object detection?</a:t>
            </a:r>
          </a:p>
        </p:txBody>
      </p:sp>
      <p:sp>
        <p:nvSpPr>
          <p:cNvPr id="4" name="Slide Number Placeholder 3">
            <a:extLst>
              <a:ext uri="{FF2B5EF4-FFF2-40B4-BE49-F238E27FC236}">
                <a16:creationId xmlns:a16="http://schemas.microsoft.com/office/drawing/2014/main" id="{6B1D1D0B-DC96-4D02-915C-C4B5B604978B}"/>
              </a:ext>
            </a:extLst>
          </p:cNvPr>
          <p:cNvSpPr>
            <a:spLocks noGrp="1"/>
          </p:cNvSpPr>
          <p:nvPr>
            <p:ph type="sldNum" sz="quarter" idx="12"/>
          </p:nvPr>
        </p:nvSpPr>
        <p:spPr/>
        <p:txBody>
          <a:bodyPr/>
          <a:lstStyle/>
          <a:p>
            <a:fld id="{BF9B99F5-D781-4E80-884C-CA9FC54543DC}" type="slidenum">
              <a:rPr lang="en-IN" smtClean="0"/>
              <a:t>2</a:t>
            </a:fld>
            <a:endParaRPr lang="en-IN"/>
          </a:p>
        </p:txBody>
      </p:sp>
    </p:spTree>
    <p:extLst>
      <p:ext uri="{BB962C8B-B14F-4D97-AF65-F5344CB8AC3E}">
        <p14:creationId xmlns:p14="http://schemas.microsoft.com/office/powerpoint/2010/main" val="366572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8E24-5086-492B-9A1B-9DAB381F058D}"/>
              </a:ext>
            </a:extLst>
          </p:cNvPr>
          <p:cNvSpPr>
            <a:spLocks noGrp="1"/>
          </p:cNvSpPr>
          <p:nvPr>
            <p:ph type="title"/>
          </p:nvPr>
        </p:nvSpPr>
        <p:spPr/>
        <p:txBody>
          <a:bodyPr/>
          <a:lstStyle/>
          <a:p>
            <a:r>
              <a:rPr lang="en-IN" dirty="0"/>
              <a:t>How can computer detect object</a:t>
            </a:r>
          </a:p>
        </p:txBody>
      </p:sp>
      <p:sp>
        <p:nvSpPr>
          <p:cNvPr id="4" name="Slide Number Placeholder 3">
            <a:extLst>
              <a:ext uri="{FF2B5EF4-FFF2-40B4-BE49-F238E27FC236}">
                <a16:creationId xmlns:a16="http://schemas.microsoft.com/office/drawing/2014/main" id="{CA357E28-81C1-44B0-8E9B-47A3B3D9E70F}"/>
              </a:ext>
            </a:extLst>
          </p:cNvPr>
          <p:cNvSpPr>
            <a:spLocks noGrp="1"/>
          </p:cNvSpPr>
          <p:nvPr>
            <p:ph type="sldNum" sz="quarter" idx="12"/>
          </p:nvPr>
        </p:nvSpPr>
        <p:spPr>
          <a:xfrm>
            <a:off x="404446" y="6406606"/>
            <a:ext cx="666040" cy="259743"/>
          </a:xfrm>
        </p:spPr>
        <p:txBody>
          <a:bodyPr/>
          <a:lstStyle/>
          <a:p>
            <a:fld id="{BF9B99F5-D781-4E80-884C-CA9FC54543DC}" type="slidenum">
              <a:rPr lang="en-IN" smtClean="0"/>
              <a:t>3</a:t>
            </a:fld>
            <a:endParaRPr lang="en-IN"/>
          </a:p>
        </p:txBody>
      </p:sp>
      <p:sp>
        <p:nvSpPr>
          <p:cNvPr id="7" name="Oval 6">
            <a:extLst>
              <a:ext uri="{FF2B5EF4-FFF2-40B4-BE49-F238E27FC236}">
                <a16:creationId xmlns:a16="http://schemas.microsoft.com/office/drawing/2014/main" id="{FA49049E-C677-4BC7-B4F7-95B7E0FFD260}"/>
              </a:ext>
            </a:extLst>
          </p:cNvPr>
          <p:cNvSpPr/>
          <p:nvPr/>
        </p:nvSpPr>
        <p:spPr>
          <a:xfrm>
            <a:off x="6913849" y="1917086"/>
            <a:ext cx="744315" cy="69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B22D319-BA59-400C-83F3-D5F6FF311D8D}"/>
              </a:ext>
            </a:extLst>
          </p:cNvPr>
          <p:cNvSpPr/>
          <p:nvPr/>
        </p:nvSpPr>
        <p:spPr>
          <a:xfrm>
            <a:off x="6913848" y="2889807"/>
            <a:ext cx="744315" cy="69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4225D0E4-9254-4C18-A8E4-EAE40EA1EE48}"/>
              </a:ext>
            </a:extLst>
          </p:cNvPr>
          <p:cNvSpPr/>
          <p:nvPr/>
        </p:nvSpPr>
        <p:spPr>
          <a:xfrm>
            <a:off x="6894491" y="3806523"/>
            <a:ext cx="744315" cy="69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CAC8D0C-2091-4486-B08C-2A58C99617AD}"/>
              </a:ext>
            </a:extLst>
          </p:cNvPr>
          <p:cNvSpPr/>
          <p:nvPr/>
        </p:nvSpPr>
        <p:spPr>
          <a:xfrm>
            <a:off x="6894491" y="4779244"/>
            <a:ext cx="744315" cy="69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Chevron 10">
            <a:extLst>
              <a:ext uri="{FF2B5EF4-FFF2-40B4-BE49-F238E27FC236}">
                <a16:creationId xmlns:a16="http://schemas.microsoft.com/office/drawing/2014/main" id="{AC64907A-30E3-4EF2-B5A6-2696AA775D84}"/>
              </a:ext>
            </a:extLst>
          </p:cNvPr>
          <p:cNvSpPr/>
          <p:nvPr/>
        </p:nvSpPr>
        <p:spPr>
          <a:xfrm>
            <a:off x="7820517" y="2017449"/>
            <a:ext cx="3907658" cy="5373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DA8B0684-3863-42DC-9027-0908A68B4C6B}"/>
              </a:ext>
            </a:extLst>
          </p:cNvPr>
          <p:cNvSpPr/>
          <p:nvPr/>
        </p:nvSpPr>
        <p:spPr>
          <a:xfrm>
            <a:off x="7820517" y="2970614"/>
            <a:ext cx="3907658" cy="5373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FF7755A7-4F90-4C27-AFC4-86B30ED37A2A}"/>
              </a:ext>
            </a:extLst>
          </p:cNvPr>
          <p:cNvSpPr/>
          <p:nvPr/>
        </p:nvSpPr>
        <p:spPr>
          <a:xfrm>
            <a:off x="7820517" y="3894072"/>
            <a:ext cx="3907658" cy="5373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hevron 13">
            <a:extLst>
              <a:ext uri="{FF2B5EF4-FFF2-40B4-BE49-F238E27FC236}">
                <a16:creationId xmlns:a16="http://schemas.microsoft.com/office/drawing/2014/main" id="{E33A4138-B1B4-4DE2-8D1F-5AEEF307E197}"/>
              </a:ext>
            </a:extLst>
          </p:cNvPr>
          <p:cNvSpPr/>
          <p:nvPr/>
        </p:nvSpPr>
        <p:spPr>
          <a:xfrm>
            <a:off x="7820517" y="4874882"/>
            <a:ext cx="3907658" cy="5373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hevron 14">
            <a:extLst>
              <a:ext uri="{FF2B5EF4-FFF2-40B4-BE49-F238E27FC236}">
                <a16:creationId xmlns:a16="http://schemas.microsoft.com/office/drawing/2014/main" id="{FE6EFDAA-3A55-48D1-AA87-ADD3BAAFB25C}"/>
              </a:ext>
            </a:extLst>
          </p:cNvPr>
          <p:cNvSpPr/>
          <p:nvPr/>
        </p:nvSpPr>
        <p:spPr>
          <a:xfrm rot="10800000">
            <a:off x="2843838" y="4897071"/>
            <a:ext cx="3907658" cy="5373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Arrow: Chevron 15">
            <a:extLst>
              <a:ext uri="{FF2B5EF4-FFF2-40B4-BE49-F238E27FC236}">
                <a16:creationId xmlns:a16="http://schemas.microsoft.com/office/drawing/2014/main" id="{B18B00C2-5A5E-45FF-ABCD-68E7F3FBF71D}"/>
              </a:ext>
            </a:extLst>
          </p:cNvPr>
          <p:cNvSpPr/>
          <p:nvPr/>
        </p:nvSpPr>
        <p:spPr>
          <a:xfrm rot="10800000">
            <a:off x="2843838" y="3894071"/>
            <a:ext cx="3907658" cy="537359"/>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7" name="Arrow: Chevron 16">
            <a:extLst>
              <a:ext uri="{FF2B5EF4-FFF2-40B4-BE49-F238E27FC236}">
                <a16:creationId xmlns:a16="http://schemas.microsoft.com/office/drawing/2014/main" id="{6C962364-7A3B-4292-B3CE-E2AB57F220C0}"/>
              </a:ext>
            </a:extLst>
          </p:cNvPr>
          <p:cNvSpPr/>
          <p:nvPr/>
        </p:nvSpPr>
        <p:spPr>
          <a:xfrm rot="10800000">
            <a:off x="2843838" y="3012100"/>
            <a:ext cx="3907658" cy="5373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hevron 17">
            <a:extLst>
              <a:ext uri="{FF2B5EF4-FFF2-40B4-BE49-F238E27FC236}">
                <a16:creationId xmlns:a16="http://schemas.microsoft.com/office/drawing/2014/main" id="{A56153EA-FD9D-4193-8F28-E1BEEAE154B9}"/>
              </a:ext>
            </a:extLst>
          </p:cNvPr>
          <p:cNvSpPr/>
          <p:nvPr/>
        </p:nvSpPr>
        <p:spPr>
          <a:xfrm rot="10800000">
            <a:off x="2843838" y="2025897"/>
            <a:ext cx="3907658" cy="53735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A5D76058-055F-445F-9A2E-DE2636D3BB36}"/>
              </a:ext>
            </a:extLst>
          </p:cNvPr>
          <p:cNvSpPr/>
          <p:nvPr/>
        </p:nvSpPr>
        <p:spPr>
          <a:xfrm>
            <a:off x="3472282" y="2127528"/>
            <a:ext cx="2805576" cy="369332"/>
          </a:xfrm>
          <a:prstGeom prst="rect">
            <a:avLst/>
          </a:prstGeom>
        </p:spPr>
        <p:txBody>
          <a:bodyPr wrap="none">
            <a:spAutoFit/>
          </a:bodyPr>
          <a:lstStyle/>
          <a:p>
            <a:r>
              <a:rPr lang="en-IN" dirty="0">
                <a:solidFill>
                  <a:schemeClr val="bg1"/>
                </a:solidFill>
                <a:latin typeface="MV Boli" panose="02000500030200090000" pitchFamily="2" charset="0"/>
                <a:cs typeface="MV Boli" panose="02000500030200090000" pitchFamily="2" charset="0"/>
              </a:rPr>
              <a:t>You see multiple images</a:t>
            </a:r>
          </a:p>
        </p:txBody>
      </p:sp>
      <p:sp>
        <p:nvSpPr>
          <p:cNvPr id="20" name="Rectangle 19">
            <a:extLst>
              <a:ext uri="{FF2B5EF4-FFF2-40B4-BE49-F238E27FC236}">
                <a16:creationId xmlns:a16="http://schemas.microsoft.com/office/drawing/2014/main" id="{E0EF31DE-1C70-4034-9642-71720806D23A}"/>
              </a:ext>
            </a:extLst>
          </p:cNvPr>
          <p:cNvSpPr/>
          <p:nvPr/>
        </p:nvSpPr>
        <p:spPr>
          <a:xfrm>
            <a:off x="2933069" y="3012100"/>
            <a:ext cx="3729194" cy="646331"/>
          </a:xfrm>
          <a:prstGeom prst="rect">
            <a:avLst/>
          </a:prstGeom>
        </p:spPr>
        <p:txBody>
          <a:bodyPr wrap="square">
            <a:spAutoFit/>
          </a:bodyPr>
          <a:lstStyle/>
          <a:p>
            <a:pPr algn="ctr"/>
            <a:r>
              <a:rPr lang="en-IN" dirty="0">
                <a:solidFill>
                  <a:schemeClr val="bg1"/>
                </a:solidFill>
                <a:latin typeface="MV Boli" panose="02000500030200090000" pitchFamily="2" charset="0"/>
                <a:cs typeface="MV Boli" panose="02000500030200090000" pitchFamily="2" charset="0"/>
              </a:rPr>
              <a:t>You were told that these are called car</a:t>
            </a:r>
          </a:p>
        </p:txBody>
      </p:sp>
      <p:sp>
        <p:nvSpPr>
          <p:cNvPr id="21" name="Rectangle 20">
            <a:extLst>
              <a:ext uri="{FF2B5EF4-FFF2-40B4-BE49-F238E27FC236}">
                <a16:creationId xmlns:a16="http://schemas.microsoft.com/office/drawing/2014/main" id="{FA665B38-811D-4A11-AE84-4F96A10D3A38}"/>
              </a:ext>
            </a:extLst>
          </p:cNvPr>
          <p:cNvSpPr/>
          <p:nvPr/>
        </p:nvSpPr>
        <p:spPr>
          <a:xfrm>
            <a:off x="3113158" y="4897071"/>
            <a:ext cx="3729194" cy="646331"/>
          </a:xfrm>
          <a:prstGeom prst="rect">
            <a:avLst/>
          </a:prstGeom>
        </p:spPr>
        <p:txBody>
          <a:bodyPr wrap="square">
            <a:spAutoFit/>
          </a:bodyPr>
          <a:lstStyle/>
          <a:p>
            <a:pPr algn="ctr"/>
            <a:r>
              <a:rPr lang="en-IN" dirty="0">
                <a:solidFill>
                  <a:schemeClr val="bg1"/>
                </a:solidFill>
                <a:latin typeface="MV Boli" panose="02000500030200090000" pitchFamily="2" charset="0"/>
                <a:cs typeface="MV Boli" panose="02000500030200090000" pitchFamily="2" charset="0"/>
              </a:rPr>
              <a:t>When you new car she identifies car</a:t>
            </a:r>
          </a:p>
        </p:txBody>
      </p:sp>
      <p:sp>
        <p:nvSpPr>
          <p:cNvPr id="22" name="Rectangle 21">
            <a:extLst>
              <a:ext uri="{FF2B5EF4-FFF2-40B4-BE49-F238E27FC236}">
                <a16:creationId xmlns:a16="http://schemas.microsoft.com/office/drawing/2014/main" id="{9EA98FC9-7889-439E-8B08-1A2F99AD882E}"/>
              </a:ext>
            </a:extLst>
          </p:cNvPr>
          <p:cNvSpPr/>
          <p:nvPr/>
        </p:nvSpPr>
        <p:spPr>
          <a:xfrm>
            <a:off x="2933069" y="3913419"/>
            <a:ext cx="3729194" cy="646331"/>
          </a:xfrm>
          <a:prstGeom prst="rect">
            <a:avLst/>
          </a:prstGeom>
        </p:spPr>
        <p:txBody>
          <a:bodyPr wrap="square">
            <a:spAutoFit/>
          </a:bodyPr>
          <a:lstStyle/>
          <a:p>
            <a:pPr algn="ctr"/>
            <a:r>
              <a:rPr lang="en-IN" dirty="0">
                <a:solidFill>
                  <a:schemeClr val="bg1"/>
                </a:solidFill>
                <a:latin typeface="MV Boli" panose="02000500030200090000" pitchFamily="2" charset="0"/>
                <a:cs typeface="MV Boli" panose="02000500030200090000" pitchFamily="2" charset="0"/>
              </a:rPr>
              <a:t>You associate shape, texture, </a:t>
            </a:r>
            <a:r>
              <a:rPr lang="en-IN" dirty="0" err="1">
                <a:solidFill>
                  <a:schemeClr val="bg1"/>
                </a:solidFill>
                <a:latin typeface="MV Boli" panose="02000500030200090000" pitchFamily="2" charset="0"/>
                <a:cs typeface="MV Boli" panose="02000500030200090000" pitchFamily="2" charset="0"/>
              </a:rPr>
              <a:t>color</a:t>
            </a:r>
            <a:endParaRPr lang="en-IN" dirty="0">
              <a:solidFill>
                <a:schemeClr val="bg1"/>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8295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8E24-5086-492B-9A1B-9DAB381F058D}"/>
              </a:ext>
            </a:extLst>
          </p:cNvPr>
          <p:cNvSpPr>
            <a:spLocks noGrp="1"/>
          </p:cNvSpPr>
          <p:nvPr>
            <p:ph type="title"/>
          </p:nvPr>
        </p:nvSpPr>
        <p:spPr/>
        <p:txBody>
          <a:bodyPr/>
          <a:lstStyle/>
          <a:p>
            <a:r>
              <a:rPr lang="en-IN" dirty="0"/>
              <a:t>How can computer detect object</a:t>
            </a:r>
          </a:p>
        </p:txBody>
      </p:sp>
      <p:sp>
        <p:nvSpPr>
          <p:cNvPr id="3" name="Content Placeholder 2">
            <a:extLst>
              <a:ext uri="{FF2B5EF4-FFF2-40B4-BE49-F238E27FC236}">
                <a16:creationId xmlns:a16="http://schemas.microsoft.com/office/drawing/2014/main" id="{4EB3FEE6-B302-48A5-A620-3106EAC7FE42}"/>
              </a:ext>
            </a:extLst>
          </p:cNvPr>
          <p:cNvSpPr>
            <a:spLocks noGrp="1"/>
          </p:cNvSpPr>
          <p:nvPr>
            <p:ph idx="1"/>
          </p:nvPr>
        </p:nvSpPr>
        <p:spPr>
          <a:xfrm>
            <a:off x="785444" y="1938646"/>
            <a:ext cx="5310556" cy="4799099"/>
          </a:xfrm>
        </p:spPr>
        <p:txBody>
          <a:bodyPr/>
          <a:lstStyle/>
          <a:p>
            <a:r>
              <a:rPr lang="en-IN" dirty="0"/>
              <a:t>You see multiple images</a:t>
            </a:r>
          </a:p>
          <a:p>
            <a:r>
              <a:rPr lang="en-IN" dirty="0"/>
              <a:t>You were told that these are called car</a:t>
            </a:r>
          </a:p>
          <a:p>
            <a:r>
              <a:rPr lang="en-IN" dirty="0"/>
              <a:t>Your brain automatically stores some features of the car</a:t>
            </a:r>
          </a:p>
          <a:p>
            <a:r>
              <a:rPr lang="en-IN" dirty="0"/>
              <a:t>And next time when you see those features, you can relate that it is car.</a:t>
            </a:r>
          </a:p>
        </p:txBody>
      </p:sp>
      <p:sp>
        <p:nvSpPr>
          <p:cNvPr id="4" name="Slide Number Placeholder 3">
            <a:extLst>
              <a:ext uri="{FF2B5EF4-FFF2-40B4-BE49-F238E27FC236}">
                <a16:creationId xmlns:a16="http://schemas.microsoft.com/office/drawing/2014/main" id="{CA357E28-81C1-44B0-8E9B-47A3B3D9E70F}"/>
              </a:ext>
            </a:extLst>
          </p:cNvPr>
          <p:cNvSpPr>
            <a:spLocks noGrp="1"/>
          </p:cNvSpPr>
          <p:nvPr>
            <p:ph type="sldNum" sz="quarter" idx="12"/>
          </p:nvPr>
        </p:nvSpPr>
        <p:spPr/>
        <p:txBody>
          <a:bodyPr/>
          <a:lstStyle/>
          <a:p>
            <a:fld id="{BF9B99F5-D781-4E80-884C-CA9FC54543DC}" type="slidenum">
              <a:rPr lang="en-IN" smtClean="0"/>
              <a:t>4</a:t>
            </a:fld>
            <a:endParaRPr lang="en-IN"/>
          </a:p>
        </p:txBody>
      </p:sp>
    </p:spTree>
    <p:extLst>
      <p:ext uri="{BB962C8B-B14F-4D97-AF65-F5344CB8AC3E}">
        <p14:creationId xmlns:p14="http://schemas.microsoft.com/office/powerpoint/2010/main" val="209274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262</Words>
  <Application>Microsoft Office PowerPoint</Application>
  <PresentationFormat>Widescreen</PresentationFormat>
  <Paragraphs>28</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Bahnschrift Light</vt:lpstr>
      <vt:lpstr>Calibri</vt:lpstr>
      <vt:lpstr>Calibri Light</vt:lpstr>
      <vt:lpstr>Lato Light</vt:lpstr>
      <vt:lpstr>MV Boli</vt:lpstr>
      <vt:lpstr>Office Theme</vt:lpstr>
      <vt:lpstr>Object Detection</vt:lpstr>
      <vt:lpstr>What is Object detection?</vt:lpstr>
      <vt:lpstr>How can computer detect object</vt:lpstr>
      <vt:lpstr>How can computer detect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 Pappu</dc:creator>
  <cp:lastModifiedBy>Jyothi Pappu</cp:lastModifiedBy>
  <cp:revision>99</cp:revision>
  <dcterms:created xsi:type="dcterms:W3CDTF">2020-05-09T07:51:53Z</dcterms:created>
  <dcterms:modified xsi:type="dcterms:W3CDTF">2020-05-17T15:55:17Z</dcterms:modified>
</cp:coreProperties>
</file>