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1" d="100"/>
          <a:sy n="101" d="100"/>
        </p:scale>
        <p:origin x="954" y="120"/>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5C38-4F2E-8D72-6CC7D11EEE86}"/>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5C38-4F2E-8D72-6CC7D11EEE86}"/>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5C38-4F2E-8D72-6CC7D11EEE86}"/>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5C38-4F2E-8D72-6CC7D11EEE86}"/>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5C38-4F2E-8D72-6CC7D11EEE86}"/>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NAME:MADESH B </a:t>
            </a:r>
          </a:p>
          <a:p>
            <a:r>
              <a:rPr lang="en-US" sz="2400"/>
              <a:t>REGISTERNO:7694B0B5E52115CB7CB4E7B6AA3E1D07</a:t>
            </a:r>
          </a:p>
          <a:p>
            <a:r>
              <a:rPr lang="en-US" sz="2400"/>
              <a:t>DEPARTMENT</a:t>
            </a:r>
            <a:r>
              <a:rPr lang="en-US" sz="2400" dirty="0"/>
              <a: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554</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Don Bosco</cp:lastModifiedBy>
  <cp:revision>16</cp:revision>
  <dcterms:created xsi:type="dcterms:W3CDTF">2024-03-29T15:07:00Z</dcterms:created>
  <dcterms:modified xsi:type="dcterms:W3CDTF">2024-09-27T06:31:24Z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