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403" r:id="rId5"/>
    <p:sldId id="702" r:id="rId6"/>
    <p:sldId id="664" r:id="rId7"/>
    <p:sldId id="704" r:id="rId8"/>
    <p:sldId id="705" r:id="rId9"/>
    <p:sldId id="706" r:id="rId10"/>
    <p:sldId id="707" r:id="rId11"/>
    <p:sldId id="709" r:id="rId12"/>
    <p:sldId id="708" r:id="rId13"/>
    <p:sldId id="710" r:id="rId14"/>
    <p:sldId id="712" r:id="rId15"/>
    <p:sldId id="703" r:id="rId16"/>
    <p:sldId id="711" r:id="rId17"/>
    <p:sldId id="661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53" normalizeH="0" baseline="0">
        <a:ln>
          <a:noFill/>
        </a:ln>
        <a:solidFill>
          <a:srgbClr val="FFFFFF"/>
        </a:solidFill>
        <a:effectLst/>
        <a:uFillTx/>
        <a:latin typeface="Raleway"/>
        <a:ea typeface="Raleway"/>
        <a:cs typeface="Raleway"/>
        <a:sym typeface="Raleway"/>
      </a:defRPr>
    </a:lvl1pPr>
    <a:lvl2pPr marL="0" marR="0" indent="228600" algn="l" defTabSz="8255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53" normalizeH="0" baseline="0">
        <a:ln>
          <a:noFill/>
        </a:ln>
        <a:solidFill>
          <a:srgbClr val="FFFFFF"/>
        </a:solidFill>
        <a:effectLst/>
        <a:uFillTx/>
        <a:latin typeface="Raleway"/>
        <a:ea typeface="Raleway"/>
        <a:cs typeface="Raleway"/>
        <a:sym typeface="Raleway"/>
      </a:defRPr>
    </a:lvl2pPr>
    <a:lvl3pPr marL="0" marR="0" indent="457200" algn="l" defTabSz="8255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53" normalizeH="0" baseline="0">
        <a:ln>
          <a:noFill/>
        </a:ln>
        <a:solidFill>
          <a:srgbClr val="FFFFFF"/>
        </a:solidFill>
        <a:effectLst/>
        <a:uFillTx/>
        <a:latin typeface="Raleway"/>
        <a:ea typeface="Raleway"/>
        <a:cs typeface="Raleway"/>
        <a:sym typeface="Raleway"/>
      </a:defRPr>
    </a:lvl3pPr>
    <a:lvl4pPr marL="0" marR="0" indent="685800" algn="l" defTabSz="8255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53" normalizeH="0" baseline="0">
        <a:ln>
          <a:noFill/>
        </a:ln>
        <a:solidFill>
          <a:srgbClr val="FFFFFF"/>
        </a:solidFill>
        <a:effectLst/>
        <a:uFillTx/>
        <a:latin typeface="Raleway"/>
        <a:ea typeface="Raleway"/>
        <a:cs typeface="Raleway"/>
        <a:sym typeface="Raleway"/>
      </a:defRPr>
    </a:lvl4pPr>
    <a:lvl5pPr marL="0" marR="0" indent="914400" algn="l" defTabSz="8255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53" normalizeH="0" baseline="0">
        <a:ln>
          <a:noFill/>
        </a:ln>
        <a:solidFill>
          <a:srgbClr val="FFFFFF"/>
        </a:solidFill>
        <a:effectLst/>
        <a:uFillTx/>
        <a:latin typeface="Raleway"/>
        <a:ea typeface="Raleway"/>
        <a:cs typeface="Raleway"/>
        <a:sym typeface="Raleway"/>
      </a:defRPr>
    </a:lvl5pPr>
    <a:lvl6pPr marL="0" marR="0" indent="1143000" algn="l" defTabSz="8255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53" normalizeH="0" baseline="0">
        <a:ln>
          <a:noFill/>
        </a:ln>
        <a:solidFill>
          <a:srgbClr val="FFFFFF"/>
        </a:solidFill>
        <a:effectLst/>
        <a:uFillTx/>
        <a:latin typeface="Raleway"/>
        <a:ea typeface="Raleway"/>
        <a:cs typeface="Raleway"/>
        <a:sym typeface="Raleway"/>
      </a:defRPr>
    </a:lvl6pPr>
    <a:lvl7pPr marL="0" marR="0" indent="1371600" algn="l" defTabSz="8255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53" normalizeH="0" baseline="0">
        <a:ln>
          <a:noFill/>
        </a:ln>
        <a:solidFill>
          <a:srgbClr val="FFFFFF"/>
        </a:solidFill>
        <a:effectLst/>
        <a:uFillTx/>
        <a:latin typeface="Raleway"/>
        <a:ea typeface="Raleway"/>
        <a:cs typeface="Raleway"/>
        <a:sym typeface="Raleway"/>
      </a:defRPr>
    </a:lvl7pPr>
    <a:lvl8pPr marL="0" marR="0" indent="1600200" algn="l" defTabSz="8255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53" normalizeH="0" baseline="0">
        <a:ln>
          <a:noFill/>
        </a:ln>
        <a:solidFill>
          <a:srgbClr val="FFFFFF"/>
        </a:solidFill>
        <a:effectLst/>
        <a:uFillTx/>
        <a:latin typeface="Raleway"/>
        <a:ea typeface="Raleway"/>
        <a:cs typeface="Raleway"/>
        <a:sym typeface="Raleway"/>
      </a:defRPr>
    </a:lvl8pPr>
    <a:lvl9pPr marL="0" marR="0" indent="1828800" algn="l" defTabSz="8255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53" normalizeH="0" baseline="0">
        <a:ln>
          <a:noFill/>
        </a:ln>
        <a:solidFill>
          <a:srgbClr val="FFFFFF"/>
        </a:solidFill>
        <a:effectLst/>
        <a:uFillTx/>
        <a:latin typeface="Raleway"/>
        <a:ea typeface="Raleway"/>
        <a:cs typeface="Raleway"/>
        <a:sym typeface="Raleway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32DFA0-F43E-4F76-B222-38D6827B0C31}" v="5" dt="2024-09-17T22:13:15.17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Palmatier" userId="c1ed3a8e-9831-4de1-9cb6-578bc9e7cf63" providerId="ADAL" clId="{FB6508B5-693D-418E-9A69-D58FB3233FA8}"/>
    <pc:docChg chg="undo redo custSel addSld delSld modSld">
      <pc:chgData name="Sarah Palmatier" userId="c1ed3a8e-9831-4de1-9cb6-578bc9e7cf63" providerId="ADAL" clId="{FB6508B5-693D-418E-9A69-D58FB3233FA8}" dt="2024-06-13T17:42:26.429" v="158" actId="478"/>
      <pc:docMkLst>
        <pc:docMk/>
      </pc:docMkLst>
      <pc:sldChg chg="delSp modSp add del mod setBg">
        <pc:chgData name="Sarah Palmatier" userId="c1ed3a8e-9831-4de1-9cb6-578bc9e7cf63" providerId="ADAL" clId="{FB6508B5-693D-418E-9A69-D58FB3233FA8}" dt="2024-06-13T17:42:26.429" v="158" actId="478"/>
        <pc:sldMkLst>
          <pc:docMk/>
          <pc:sldMk cId="0" sldId="261"/>
        </pc:sldMkLst>
        <pc:spChg chg="mod">
          <ac:chgData name="Sarah Palmatier" userId="c1ed3a8e-9831-4de1-9cb6-578bc9e7cf63" providerId="ADAL" clId="{FB6508B5-693D-418E-9A69-D58FB3233FA8}" dt="2024-06-13T17:42:18.035" v="156" actId="20577"/>
          <ac:spMkLst>
            <pc:docMk/>
            <pc:sldMk cId="0" sldId="261"/>
            <ac:spMk id="1908" creationId="{00000000-0000-0000-0000-000000000000}"/>
          </ac:spMkLst>
        </pc:spChg>
        <pc:spChg chg="del mod">
          <ac:chgData name="Sarah Palmatier" userId="c1ed3a8e-9831-4de1-9cb6-578bc9e7cf63" providerId="ADAL" clId="{FB6508B5-693D-418E-9A69-D58FB3233FA8}" dt="2024-06-13T17:42:26.429" v="158" actId="478"/>
          <ac:spMkLst>
            <pc:docMk/>
            <pc:sldMk cId="0" sldId="261"/>
            <ac:spMk id="1909" creationId="{00000000-0000-0000-0000-000000000000}"/>
          </ac:spMkLst>
        </pc:spChg>
      </pc:sldChg>
      <pc:sldChg chg="add del">
        <pc:chgData name="Sarah Palmatier" userId="c1ed3a8e-9831-4de1-9cb6-578bc9e7cf63" providerId="ADAL" clId="{FB6508B5-693D-418E-9A69-D58FB3233FA8}" dt="2024-06-13T17:39:58.256" v="83" actId="47"/>
        <pc:sldMkLst>
          <pc:docMk/>
          <pc:sldMk cId="0" sldId="294"/>
        </pc:sldMkLst>
      </pc:sldChg>
      <pc:sldChg chg="add del">
        <pc:chgData name="Sarah Palmatier" userId="c1ed3a8e-9831-4de1-9cb6-578bc9e7cf63" providerId="ADAL" clId="{FB6508B5-693D-418E-9A69-D58FB3233FA8}" dt="2024-06-13T17:39:58.256" v="83" actId="47"/>
        <pc:sldMkLst>
          <pc:docMk/>
          <pc:sldMk cId="0" sldId="359"/>
        </pc:sldMkLst>
      </pc:sldChg>
      <pc:sldChg chg="add del">
        <pc:chgData name="Sarah Palmatier" userId="c1ed3a8e-9831-4de1-9cb6-578bc9e7cf63" providerId="ADAL" clId="{FB6508B5-693D-418E-9A69-D58FB3233FA8}" dt="2024-06-13T17:39:58.256" v="83" actId="47"/>
        <pc:sldMkLst>
          <pc:docMk/>
          <pc:sldMk cId="0" sldId="383"/>
        </pc:sldMkLst>
      </pc:sldChg>
      <pc:sldChg chg="add del">
        <pc:chgData name="Sarah Palmatier" userId="c1ed3a8e-9831-4de1-9cb6-578bc9e7cf63" providerId="ADAL" clId="{FB6508B5-693D-418E-9A69-D58FB3233FA8}" dt="2024-06-13T17:39:58.256" v="83" actId="47"/>
        <pc:sldMkLst>
          <pc:docMk/>
          <pc:sldMk cId="2858266422" sldId="662"/>
        </pc:sldMkLst>
      </pc:sldChg>
      <pc:sldChg chg="add del">
        <pc:chgData name="Sarah Palmatier" userId="c1ed3a8e-9831-4de1-9cb6-578bc9e7cf63" providerId="ADAL" clId="{FB6508B5-693D-418E-9A69-D58FB3233FA8}" dt="2024-06-13T17:39:58.256" v="83" actId="47"/>
        <pc:sldMkLst>
          <pc:docMk/>
          <pc:sldMk cId="1689445748" sldId="663"/>
        </pc:sldMkLst>
      </pc:sldChg>
      <pc:sldChg chg="add del">
        <pc:chgData name="Sarah Palmatier" userId="c1ed3a8e-9831-4de1-9cb6-578bc9e7cf63" providerId="ADAL" clId="{FB6508B5-693D-418E-9A69-D58FB3233FA8}" dt="2024-06-13T17:39:58.256" v="83" actId="47"/>
        <pc:sldMkLst>
          <pc:docMk/>
          <pc:sldMk cId="4153874181" sldId="667"/>
        </pc:sldMkLst>
      </pc:sldChg>
      <pc:sldChg chg="add del">
        <pc:chgData name="Sarah Palmatier" userId="c1ed3a8e-9831-4de1-9cb6-578bc9e7cf63" providerId="ADAL" clId="{FB6508B5-693D-418E-9A69-D58FB3233FA8}" dt="2024-06-13T17:39:58.256" v="83" actId="47"/>
        <pc:sldMkLst>
          <pc:docMk/>
          <pc:sldMk cId="70012505" sldId="668"/>
        </pc:sldMkLst>
      </pc:sldChg>
      <pc:sldChg chg="add del">
        <pc:chgData name="Sarah Palmatier" userId="c1ed3a8e-9831-4de1-9cb6-578bc9e7cf63" providerId="ADAL" clId="{FB6508B5-693D-418E-9A69-D58FB3233FA8}" dt="2024-06-13T17:39:58.256" v="83" actId="47"/>
        <pc:sldMkLst>
          <pc:docMk/>
          <pc:sldMk cId="4246195705" sldId="669"/>
        </pc:sldMkLst>
      </pc:sldChg>
      <pc:sldChg chg="del">
        <pc:chgData name="Sarah Palmatier" userId="c1ed3a8e-9831-4de1-9cb6-578bc9e7cf63" providerId="ADAL" clId="{FB6508B5-693D-418E-9A69-D58FB3233FA8}" dt="2024-06-13T17:37:15.522" v="37" actId="47"/>
        <pc:sldMkLst>
          <pc:docMk/>
          <pc:sldMk cId="1074942454" sldId="670"/>
        </pc:sldMkLst>
      </pc:sldChg>
      <pc:sldChg chg="add del setBg">
        <pc:chgData name="Sarah Palmatier" userId="c1ed3a8e-9831-4de1-9cb6-578bc9e7cf63" providerId="ADAL" clId="{FB6508B5-693D-418E-9A69-D58FB3233FA8}" dt="2024-06-13T17:40:18.953" v="93" actId="47"/>
        <pc:sldMkLst>
          <pc:docMk/>
          <pc:sldMk cId="1438216580" sldId="671"/>
        </pc:sldMkLst>
      </pc:sldChg>
      <pc:sldChg chg="add del">
        <pc:chgData name="Sarah Palmatier" userId="c1ed3a8e-9831-4de1-9cb6-578bc9e7cf63" providerId="ADAL" clId="{FB6508B5-693D-418E-9A69-D58FB3233FA8}" dt="2024-06-13T17:39:58.256" v="83" actId="47"/>
        <pc:sldMkLst>
          <pc:docMk/>
          <pc:sldMk cId="4022641790" sldId="671"/>
        </pc:sldMkLst>
      </pc:sldChg>
      <pc:sldChg chg="del">
        <pc:chgData name="Sarah Palmatier" userId="c1ed3a8e-9831-4de1-9cb6-578bc9e7cf63" providerId="ADAL" clId="{FB6508B5-693D-418E-9A69-D58FB3233FA8}" dt="2024-06-13T17:37:18.227" v="38" actId="47"/>
        <pc:sldMkLst>
          <pc:docMk/>
          <pc:sldMk cId="1528743596" sldId="672"/>
        </pc:sldMkLst>
      </pc:sldChg>
      <pc:sldChg chg="del">
        <pc:chgData name="Sarah Palmatier" userId="c1ed3a8e-9831-4de1-9cb6-578bc9e7cf63" providerId="ADAL" clId="{FB6508B5-693D-418E-9A69-D58FB3233FA8}" dt="2024-06-13T17:37:19.057" v="39" actId="47"/>
        <pc:sldMkLst>
          <pc:docMk/>
          <pc:sldMk cId="3522613149" sldId="673"/>
        </pc:sldMkLst>
      </pc:sldChg>
      <pc:sldChg chg="del">
        <pc:chgData name="Sarah Palmatier" userId="c1ed3a8e-9831-4de1-9cb6-578bc9e7cf63" providerId="ADAL" clId="{FB6508B5-693D-418E-9A69-D58FB3233FA8}" dt="2024-06-13T17:37:22.020" v="44" actId="47"/>
        <pc:sldMkLst>
          <pc:docMk/>
          <pc:sldMk cId="1040662113" sldId="675"/>
        </pc:sldMkLst>
      </pc:sldChg>
      <pc:sldChg chg="del">
        <pc:chgData name="Sarah Palmatier" userId="c1ed3a8e-9831-4de1-9cb6-578bc9e7cf63" providerId="ADAL" clId="{FB6508B5-693D-418E-9A69-D58FB3233FA8}" dt="2024-06-13T17:37:20.201" v="41" actId="47"/>
        <pc:sldMkLst>
          <pc:docMk/>
          <pc:sldMk cId="3186513721" sldId="676"/>
        </pc:sldMkLst>
      </pc:sldChg>
      <pc:sldChg chg="del">
        <pc:chgData name="Sarah Palmatier" userId="c1ed3a8e-9831-4de1-9cb6-578bc9e7cf63" providerId="ADAL" clId="{FB6508B5-693D-418E-9A69-D58FB3233FA8}" dt="2024-06-13T17:37:19.604" v="40" actId="47"/>
        <pc:sldMkLst>
          <pc:docMk/>
          <pc:sldMk cId="2402915305" sldId="677"/>
        </pc:sldMkLst>
      </pc:sldChg>
      <pc:sldChg chg="del">
        <pc:chgData name="Sarah Palmatier" userId="c1ed3a8e-9831-4de1-9cb6-578bc9e7cf63" providerId="ADAL" clId="{FB6508B5-693D-418E-9A69-D58FB3233FA8}" dt="2024-06-13T17:37:20.786" v="42" actId="47"/>
        <pc:sldMkLst>
          <pc:docMk/>
          <pc:sldMk cId="3015619292" sldId="678"/>
        </pc:sldMkLst>
      </pc:sldChg>
      <pc:sldChg chg="del">
        <pc:chgData name="Sarah Palmatier" userId="c1ed3a8e-9831-4de1-9cb6-578bc9e7cf63" providerId="ADAL" clId="{FB6508B5-693D-418E-9A69-D58FB3233FA8}" dt="2024-06-13T17:37:21.439" v="43" actId="47"/>
        <pc:sldMkLst>
          <pc:docMk/>
          <pc:sldMk cId="2342653213" sldId="679"/>
        </pc:sldMkLst>
      </pc:sldChg>
      <pc:sldChg chg="del">
        <pc:chgData name="Sarah Palmatier" userId="c1ed3a8e-9831-4de1-9cb6-578bc9e7cf63" providerId="ADAL" clId="{FB6508B5-693D-418E-9A69-D58FB3233FA8}" dt="2024-06-13T17:37:22.653" v="45" actId="47"/>
        <pc:sldMkLst>
          <pc:docMk/>
          <pc:sldMk cId="2231156945" sldId="680"/>
        </pc:sldMkLst>
      </pc:sldChg>
      <pc:sldChg chg="del">
        <pc:chgData name="Sarah Palmatier" userId="c1ed3a8e-9831-4de1-9cb6-578bc9e7cf63" providerId="ADAL" clId="{FB6508B5-693D-418E-9A69-D58FB3233FA8}" dt="2024-06-13T17:37:23.263" v="46" actId="47"/>
        <pc:sldMkLst>
          <pc:docMk/>
          <pc:sldMk cId="1299621157" sldId="681"/>
        </pc:sldMkLst>
      </pc:sldChg>
      <pc:sldChg chg="del">
        <pc:chgData name="Sarah Palmatier" userId="c1ed3a8e-9831-4de1-9cb6-578bc9e7cf63" providerId="ADAL" clId="{FB6508B5-693D-418E-9A69-D58FB3233FA8}" dt="2024-06-13T17:37:23.801" v="47" actId="47"/>
        <pc:sldMkLst>
          <pc:docMk/>
          <pc:sldMk cId="3151002462" sldId="682"/>
        </pc:sldMkLst>
      </pc:sldChg>
      <pc:sldChg chg="add del">
        <pc:chgData name="Sarah Palmatier" userId="c1ed3a8e-9831-4de1-9cb6-578bc9e7cf63" providerId="ADAL" clId="{FB6508B5-693D-418E-9A69-D58FB3233FA8}" dt="2024-06-13T17:39:58.256" v="83" actId="47"/>
        <pc:sldMkLst>
          <pc:docMk/>
          <pc:sldMk cId="389561525" sldId="683"/>
        </pc:sldMkLst>
      </pc:sldChg>
      <pc:sldChg chg="add del">
        <pc:chgData name="Sarah Palmatier" userId="c1ed3a8e-9831-4de1-9cb6-578bc9e7cf63" providerId="ADAL" clId="{FB6508B5-693D-418E-9A69-D58FB3233FA8}" dt="2024-06-13T17:39:58.256" v="83" actId="47"/>
        <pc:sldMkLst>
          <pc:docMk/>
          <pc:sldMk cId="2370470751" sldId="684"/>
        </pc:sldMkLst>
      </pc:sldChg>
      <pc:sldChg chg="add del">
        <pc:chgData name="Sarah Palmatier" userId="c1ed3a8e-9831-4de1-9cb6-578bc9e7cf63" providerId="ADAL" clId="{FB6508B5-693D-418E-9A69-D58FB3233FA8}" dt="2024-06-13T17:39:58.256" v="83" actId="47"/>
        <pc:sldMkLst>
          <pc:docMk/>
          <pc:sldMk cId="3389260177" sldId="685"/>
        </pc:sldMkLst>
      </pc:sldChg>
      <pc:sldChg chg="add del">
        <pc:chgData name="Sarah Palmatier" userId="c1ed3a8e-9831-4de1-9cb6-578bc9e7cf63" providerId="ADAL" clId="{FB6508B5-693D-418E-9A69-D58FB3233FA8}" dt="2024-06-13T17:39:58.256" v="83" actId="47"/>
        <pc:sldMkLst>
          <pc:docMk/>
          <pc:sldMk cId="3180918627" sldId="686"/>
        </pc:sldMkLst>
      </pc:sldChg>
      <pc:sldChg chg="del">
        <pc:chgData name="Sarah Palmatier" userId="c1ed3a8e-9831-4de1-9cb6-578bc9e7cf63" providerId="ADAL" clId="{FB6508B5-693D-418E-9A69-D58FB3233FA8}" dt="2024-06-13T17:37:35.747" v="49" actId="47"/>
        <pc:sldMkLst>
          <pc:docMk/>
          <pc:sldMk cId="3067181470" sldId="687"/>
        </pc:sldMkLst>
      </pc:sldChg>
      <pc:sldChg chg="del">
        <pc:chgData name="Sarah Palmatier" userId="c1ed3a8e-9831-4de1-9cb6-578bc9e7cf63" providerId="ADAL" clId="{FB6508B5-693D-418E-9A69-D58FB3233FA8}" dt="2024-06-13T17:37:36.451" v="50" actId="47"/>
        <pc:sldMkLst>
          <pc:docMk/>
          <pc:sldMk cId="1225922668" sldId="688"/>
        </pc:sldMkLst>
      </pc:sldChg>
      <pc:sldChg chg="del">
        <pc:chgData name="Sarah Palmatier" userId="c1ed3a8e-9831-4de1-9cb6-578bc9e7cf63" providerId="ADAL" clId="{FB6508B5-693D-418E-9A69-D58FB3233FA8}" dt="2024-06-13T17:37:37.687" v="51" actId="47"/>
        <pc:sldMkLst>
          <pc:docMk/>
          <pc:sldMk cId="664839244" sldId="689"/>
        </pc:sldMkLst>
      </pc:sldChg>
      <pc:sldChg chg="del">
        <pc:chgData name="Sarah Palmatier" userId="c1ed3a8e-9831-4de1-9cb6-578bc9e7cf63" providerId="ADAL" clId="{FB6508B5-693D-418E-9A69-D58FB3233FA8}" dt="2024-06-13T17:37:38.498" v="52" actId="47"/>
        <pc:sldMkLst>
          <pc:docMk/>
          <pc:sldMk cId="2636367931" sldId="690"/>
        </pc:sldMkLst>
      </pc:sldChg>
      <pc:sldChg chg="del">
        <pc:chgData name="Sarah Palmatier" userId="c1ed3a8e-9831-4de1-9cb6-578bc9e7cf63" providerId="ADAL" clId="{FB6508B5-693D-418E-9A69-D58FB3233FA8}" dt="2024-06-13T17:37:39.322" v="53" actId="47"/>
        <pc:sldMkLst>
          <pc:docMk/>
          <pc:sldMk cId="3939556702" sldId="691"/>
        </pc:sldMkLst>
      </pc:sldChg>
      <pc:sldChg chg="del">
        <pc:chgData name="Sarah Palmatier" userId="c1ed3a8e-9831-4de1-9cb6-578bc9e7cf63" providerId="ADAL" clId="{FB6508B5-693D-418E-9A69-D58FB3233FA8}" dt="2024-06-13T17:37:40.082" v="54" actId="47"/>
        <pc:sldMkLst>
          <pc:docMk/>
          <pc:sldMk cId="1652560476" sldId="692"/>
        </pc:sldMkLst>
      </pc:sldChg>
      <pc:sldChg chg="del">
        <pc:chgData name="Sarah Palmatier" userId="c1ed3a8e-9831-4de1-9cb6-578bc9e7cf63" providerId="ADAL" clId="{FB6508B5-693D-418E-9A69-D58FB3233FA8}" dt="2024-06-13T17:37:40.859" v="55" actId="47"/>
        <pc:sldMkLst>
          <pc:docMk/>
          <pc:sldMk cId="3744946831" sldId="693"/>
        </pc:sldMkLst>
      </pc:sldChg>
      <pc:sldChg chg="del">
        <pc:chgData name="Sarah Palmatier" userId="c1ed3a8e-9831-4de1-9cb6-578bc9e7cf63" providerId="ADAL" clId="{FB6508B5-693D-418E-9A69-D58FB3233FA8}" dt="2024-06-13T17:37:41.654" v="56" actId="47"/>
        <pc:sldMkLst>
          <pc:docMk/>
          <pc:sldMk cId="1726851718" sldId="694"/>
        </pc:sldMkLst>
      </pc:sldChg>
      <pc:sldChg chg="del">
        <pc:chgData name="Sarah Palmatier" userId="c1ed3a8e-9831-4de1-9cb6-578bc9e7cf63" providerId="ADAL" clId="{FB6508B5-693D-418E-9A69-D58FB3233FA8}" dt="2024-06-13T17:37:42.297" v="57" actId="47"/>
        <pc:sldMkLst>
          <pc:docMk/>
          <pc:sldMk cId="3558722406" sldId="695"/>
        </pc:sldMkLst>
      </pc:sldChg>
      <pc:sldChg chg="del">
        <pc:chgData name="Sarah Palmatier" userId="c1ed3a8e-9831-4de1-9cb6-578bc9e7cf63" providerId="ADAL" clId="{FB6508B5-693D-418E-9A69-D58FB3233FA8}" dt="2024-06-13T17:37:43.144" v="58" actId="47"/>
        <pc:sldMkLst>
          <pc:docMk/>
          <pc:sldMk cId="1583787910" sldId="696"/>
        </pc:sldMkLst>
      </pc:sldChg>
      <pc:sldChg chg="del">
        <pc:chgData name="Sarah Palmatier" userId="c1ed3a8e-9831-4de1-9cb6-578bc9e7cf63" providerId="ADAL" clId="{FB6508B5-693D-418E-9A69-D58FB3233FA8}" dt="2024-06-13T17:37:43.986" v="59" actId="47"/>
        <pc:sldMkLst>
          <pc:docMk/>
          <pc:sldMk cId="29856298" sldId="697"/>
        </pc:sldMkLst>
      </pc:sldChg>
      <pc:sldChg chg="del">
        <pc:chgData name="Sarah Palmatier" userId="c1ed3a8e-9831-4de1-9cb6-578bc9e7cf63" providerId="ADAL" clId="{FB6508B5-693D-418E-9A69-D58FB3233FA8}" dt="2024-06-13T17:37:44.886" v="60" actId="47"/>
        <pc:sldMkLst>
          <pc:docMk/>
          <pc:sldMk cId="386047425" sldId="698"/>
        </pc:sldMkLst>
      </pc:sldChg>
      <pc:sldChg chg="add del">
        <pc:chgData name="Sarah Palmatier" userId="c1ed3a8e-9831-4de1-9cb6-578bc9e7cf63" providerId="ADAL" clId="{FB6508B5-693D-418E-9A69-D58FB3233FA8}" dt="2024-06-13T17:39:58.256" v="83" actId="47"/>
        <pc:sldMkLst>
          <pc:docMk/>
          <pc:sldMk cId="3421190233" sldId="699"/>
        </pc:sldMkLst>
      </pc:sldChg>
      <pc:sldChg chg="add del">
        <pc:chgData name="Sarah Palmatier" userId="c1ed3a8e-9831-4de1-9cb6-578bc9e7cf63" providerId="ADAL" clId="{FB6508B5-693D-418E-9A69-D58FB3233FA8}" dt="2024-06-13T17:39:58.256" v="83" actId="47"/>
        <pc:sldMkLst>
          <pc:docMk/>
          <pc:sldMk cId="2850611293" sldId="700"/>
        </pc:sldMkLst>
      </pc:sldChg>
      <pc:sldChg chg="add del">
        <pc:chgData name="Sarah Palmatier" userId="c1ed3a8e-9831-4de1-9cb6-578bc9e7cf63" providerId="ADAL" clId="{FB6508B5-693D-418E-9A69-D58FB3233FA8}" dt="2024-06-13T17:39:58.256" v="83" actId="47"/>
        <pc:sldMkLst>
          <pc:docMk/>
          <pc:sldMk cId="306423076" sldId="701"/>
        </pc:sldMkLst>
      </pc:sldChg>
      <pc:sldChg chg="modSp mod">
        <pc:chgData name="Sarah Palmatier" userId="c1ed3a8e-9831-4de1-9cb6-578bc9e7cf63" providerId="ADAL" clId="{FB6508B5-693D-418E-9A69-D58FB3233FA8}" dt="2024-06-13T17:35:54.671" v="14" actId="20577"/>
        <pc:sldMkLst>
          <pc:docMk/>
          <pc:sldMk cId="385840283" sldId="702"/>
        </pc:sldMkLst>
        <pc:spChg chg="mod">
          <ac:chgData name="Sarah Palmatier" userId="c1ed3a8e-9831-4de1-9cb6-578bc9e7cf63" providerId="ADAL" clId="{FB6508B5-693D-418E-9A69-D58FB3233FA8}" dt="2024-06-13T17:35:54.671" v="14" actId="20577"/>
          <ac:spMkLst>
            <pc:docMk/>
            <pc:sldMk cId="385840283" sldId="702"/>
            <ac:spMk id="1908" creationId="{00000000-0000-0000-0000-000000000000}"/>
          </ac:spMkLst>
        </pc:spChg>
      </pc:sldChg>
      <pc:sldChg chg="add del">
        <pc:chgData name="Sarah Palmatier" userId="c1ed3a8e-9831-4de1-9cb6-578bc9e7cf63" providerId="ADAL" clId="{FB6508B5-693D-418E-9A69-D58FB3233FA8}" dt="2024-06-13T17:39:58.655" v="84" actId="2890"/>
        <pc:sldMkLst>
          <pc:docMk/>
          <pc:sldMk cId="643221373" sldId="703"/>
        </pc:sldMkLst>
      </pc:sldChg>
      <pc:sldChg chg="del">
        <pc:chgData name="Sarah Palmatier" userId="c1ed3a8e-9831-4de1-9cb6-578bc9e7cf63" providerId="ADAL" clId="{FB6508B5-693D-418E-9A69-D58FB3233FA8}" dt="2024-06-13T17:37:24.956" v="48" actId="47"/>
        <pc:sldMkLst>
          <pc:docMk/>
          <pc:sldMk cId="916189074" sldId="703"/>
        </pc:sldMkLst>
      </pc:sldChg>
      <pc:sldChg chg="add del">
        <pc:chgData name="Sarah Palmatier" userId="c1ed3a8e-9831-4de1-9cb6-578bc9e7cf63" providerId="ADAL" clId="{FB6508B5-693D-418E-9A69-D58FB3233FA8}" dt="2024-06-13T17:39:58.256" v="83" actId="47"/>
        <pc:sldMkLst>
          <pc:docMk/>
          <pc:sldMk cId="21296806" sldId="704"/>
        </pc:sldMkLst>
      </pc:sldChg>
      <pc:sldChg chg="add del">
        <pc:chgData name="Sarah Palmatier" userId="c1ed3a8e-9831-4de1-9cb6-578bc9e7cf63" providerId="ADAL" clId="{FB6508B5-693D-418E-9A69-D58FB3233FA8}" dt="2024-06-13T17:39:59.162" v="85" actId="2890"/>
        <pc:sldMkLst>
          <pc:docMk/>
          <pc:sldMk cId="2052225990" sldId="704"/>
        </pc:sldMkLst>
      </pc:sldChg>
      <pc:sldChg chg="add del">
        <pc:chgData name="Sarah Palmatier" userId="c1ed3a8e-9831-4de1-9cb6-578bc9e7cf63" providerId="ADAL" clId="{FB6508B5-693D-418E-9A69-D58FB3233FA8}" dt="2024-06-13T17:39:59.476" v="86" actId="2890"/>
        <pc:sldMkLst>
          <pc:docMk/>
          <pc:sldMk cId="1678695133" sldId="705"/>
        </pc:sldMkLst>
      </pc:sldChg>
      <pc:sldChg chg="add del">
        <pc:chgData name="Sarah Palmatier" userId="c1ed3a8e-9831-4de1-9cb6-578bc9e7cf63" providerId="ADAL" clId="{FB6508B5-693D-418E-9A69-D58FB3233FA8}" dt="2024-06-13T17:39:59.663" v="87" actId="2890"/>
        <pc:sldMkLst>
          <pc:docMk/>
          <pc:sldMk cId="1943166425" sldId="706"/>
        </pc:sldMkLst>
      </pc:sldChg>
      <pc:sldChg chg="add del">
        <pc:chgData name="Sarah Palmatier" userId="c1ed3a8e-9831-4de1-9cb6-578bc9e7cf63" providerId="ADAL" clId="{FB6508B5-693D-418E-9A69-D58FB3233FA8}" dt="2024-06-13T17:40:00.426" v="88" actId="2890"/>
        <pc:sldMkLst>
          <pc:docMk/>
          <pc:sldMk cId="331089992" sldId="707"/>
        </pc:sldMkLst>
      </pc:sldChg>
      <pc:sldChg chg="add del">
        <pc:chgData name="Sarah Palmatier" userId="c1ed3a8e-9831-4de1-9cb6-578bc9e7cf63" providerId="ADAL" clId="{FB6508B5-693D-418E-9A69-D58FB3233FA8}" dt="2024-06-13T17:40:01.525" v="89" actId="2890"/>
        <pc:sldMkLst>
          <pc:docMk/>
          <pc:sldMk cId="1228419062" sldId="708"/>
        </pc:sldMkLst>
      </pc:sldChg>
      <pc:sldChg chg="addSp delSp modSp new add del mod modClrScheme chgLayout">
        <pc:chgData name="Sarah Palmatier" userId="c1ed3a8e-9831-4de1-9cb6-578bc9e7cf63" providerId="ADAL" clId="{FB6508B5-693D-418E-9A69-D58FB3233FA8}" dt="2024-06-13T17:40:05.609" v="91" actId="680"/>
        <pc:sldMkLst>
          <pc:docMk/>
          <pc:sldMk cId="2112418808" sldId="709"/>
        </pc:sldMkLst>
        <pc:spChg chg="add del mod ord">
          <ac:chgData name="Sarah Palmatier" userId="c1ed3a8e-9831-4de1-9cb6-578bc9e7cf63" providerId="ADAL" clId="{FB6508B5-693D-418E-9A69-D58FB3233FA8}" dt="2024-06-13T17:39:39.329" v="74" actId="700"/>
          <ac:spMkLst>
            <pc:docMk/>
            <pc:sldMk cId="2112418808" sldId="709"/>
            <ac:spMk id="2" creationId="{D93DA3F3-ED12-B0B6-3566-49B874A1C400}"/>
          </ac:spMkLst>
        </pc:spChg>
        <pc:spChg chg="add del mod ord">
          <ac:chgData name="Sarah Palmatier" userId="c1ed3a8e-9831-4de1-9cb6-578bc9e7cf63" providerId="ADAL" clId="{FB6508B5-693D-418E-9A69-D58FB3233FA8}" dt="2024-06-13T17:39:39.329" v="74" actId="700"/>
          <ac:spMkLst>
            <pc:docMk/>
            <pc:sldMk cId="2112418808" sldId="709"/>
            <ac:spMk id="3" creationId="{CFB8E065-2E50-3B5F-1413-E449A8192970}"/>
          </ac:spMkLst>
        </pc:spChg>
        <pc:spChg chg="add del mod ord">
          <ac:chgData name="Sarah Palmatier" userId="c1ed3a8e-9831-4de1-9cb6-578bc9e7cf63" providerId="ADAL" clId="{FB6508B5-693D-418E-9A69-D58FB3233FA8}" dt="2024-06-13T17:39:39.329" v="74" actId="700"/>
          <ac:spMkLst>
            <pc:docMk/>
            <pc:sldMk cId="2112418808" sldId="709"/>
            <ac:spMk id="4" creationId="{503B7231-A613-85CA-B217-2ED7AC0DB4A8}"/>
          </ac:spMkLst>
        </pc:spChg>
        <pc:spChg chg="add del mod ord">
          <ac:chgData name="Sarah Palmatier" userId="c1ed3a8e-9831-4de1-9cb6-578bc9e7cf63" providerId="ADAL" clId="{FB6508B5-693D-418E-9A69-D58FB3233FA8}" dt="2024-06-13T17:39:39.329" v="74" actId="700"/>
          <ac:spMkLst>
            <pc:docMk/>
            <pc:sldMk cId="2112418808" sldId="709"/>
            <ac:spMk id="5" creationId="{A8659305-D737-6C70-7A63-00686271CBD4}"/>
          </ac:spMkLst>
        </pc:spChg>
        <pc:spChg chg="add del mod ord">
          <ac:chgData name="Sarah Palmatier" userId="c1ed3a8e-9831-4de1-9cb6-578bc9e7cf63" providerId="ADAL" clId="{FB6508B5-693D-418E-9A69-D58FB3233FA8}" dt="2024-06-13T17:39:39.329" v="74" actId="700"/>
          <ac:spMkLst>
            <pc:docMk/>
            <pc:sldMk cId="2112418808" sldId="709"/>
            <ac:spMk id="6" creationId="{8E83733F-D8D0-550C-195A-00E1AA2E634B}"/>
          </ac:spMkLst>
        </pc:spChg>
        <pc:spChg chg="add del mod ord">
          <ac:chgData name="Sarah Palmatier" userId="c1ed3a8e-9831-4de1-9cb6-578bc9e7cf63" providerId="ADAL" clId="{FB6508B5-693D-418E-9A69-D58FB3233FA8}" dt="2024-06-13T17:39:39.139" v="73" actId="700"/>
          <ac:spMkLst>
            <pc:docMk/>
            <pc:sldMk cId="2112418808" sldId="709"/>
            <ac:spMk id="7" creationId="{1A7ED35C-4A81-F205-3639-0A71B5C2847D}"/>
          </ac:spMkLst>
        </pc:spChg>
        <pc:spChg chg="add del mod ord">
          <ac:chgData name="Sarah Palmatier" userId="c1ed3a8e-9831-4de1-9cb6-578bc9e7cf63" providerId="ADAL" clId="{FB6508B5-693D-418E-9A69-D58FB3233FA8}" dt="2024-06-13T17:39:39.139" v="73" actId="700"/>
          <ac:spMkLst>
            <pc:docMk/>
            <pc:sldMk cId="2112418808" sldId="709"/>
            <ac:spMk id="8" creationId="{44971C32-A663-09B5-41FF-B8E1C090FB3F}"/>
          </ac:spMkLst>
        </pc:spChg>
        <pc:spChg chg="add del mod ord">
          <ac:chgData name="Sarah Palmatier" userId="c1ed3a8e-9831-4de1-9cb6-578bc9e7cf63" providerId="ADAL" clId="{FB6508B5-693D-418E-9A69-D58FB3233FA8}" dt="2024-06-13T17:39:39.139" v="73" actId="700"/>
          <ac:spMkLst>
            <pc:docMk/>
            <pc:sldMk cId="2112418808" sldId="709"/>
            <ac:spMk id="9" creationId="{7707D118-EC9A-A7B3-C8B2-CC1E3BB347A3}"/>
          </ac:spMkLst>
        </pc:spChg>
        <pc:spChg chg="add del mod ord">
          <ac:chgData name="Sarah Palmatier" userId="c1ed3a8e-9831-4de1-9cb6-578bc9e7cf63" providerId="ADAL" clId="{FB6508B5-693D-418E-9A69-D58FB3233FA8}" dt="2024-06-13T17:39:38.968" v="72" actId="700"/>
          <ac:spMkLst>
            <pc:docMk/>
            <pc:sldMk cId="2112418808" sldId="709"/>
            <ac:spMk id="10" creationId="{4CB35027-AD1F-B6C0-7738-93CF70A4171A}"/>
          </ac:spMkLst>
        </pc:spChg>
      </pc:sldChg>
      <pc:sldMasterChg chg="addSldLayout delSldLayout">
        <pc:chgData name="Sarah Palmatier" userId="c1ed3a8e-9831-4de1-9cb6-578bc9e7cf63" providerId="ADAL" clId="{FB6508B5-693D-418E-9A69-D58FB3233FA8}" dt="2024-06-13T17:40:18.953" v="93" actId="47"/>
        <pc:sldMasterMkLst>
          <pc:docMk/>
          <pc:sldMasterMk cId="0" sldId="2147483648"/>
        </pc:sldMasterMkLst>
        <pc:sldLayoutChg chg="add del">
          <pc:chgData name="Sarah Palmatier" userId="c1ed3a8e-9831-4de1-9cb6-578bc9e7cf63" providerId="ADAL" clId="{FB6508B5-693D-418E-9A69-D58FB3233FA8}" dt="2024-06-13T17:39:58.256" v="83" actId="47"/>
          <pc:sldLayoutMkLst>
            <pc:docMk/>
            <pc:sldMasterMk cId="0" sldId="2147483648"/>
            <pc:sldLayoutMk cId="0" sldId="2147483728"/>
          </pc:sldLayoutMkLst>
        </pc:sldLayoutChg>
        <pc:sldLayoutChg chg="del">
          <pc:chgData name="Sarah Palmatier" userId="c1ed3a8e-9831-4de1-9cb6-578bc9e7cf63" providerId="ADAL" clId="{FB6508B5-693D-418E-9A69-D58FB3233FA8}" dt="2024-06-13T17:40:18.953" v="93" actId="47"/>
          <pc:sldLayoutMkLst>
            <pc:docMk/>
            <pc:sldMasterMk cId="0" sldId="2147483648"/>
            <pc:sldLayoutMk cId="2910639998" sldId="2147483751"/>
          </pc:sldLayoutMkLst>
        </pc:sldLayoutChg>
        <pc:sldLayoutChg chg="add del">
          <pc:chgData name="Sarah Palmatier" userId="c1ed3a8e-9831-4de1-9cb6-578bc9e7cf63" providerId="ADAL" clId="{FB6508B5-693D-418E-9A69-D58FB3233FA8}" dt="2024-06-13T17:39:58.256" v="83" actId="47"/>
          <pc:sldLayoutMkLst>
            <pc:docMk/>
            <pc:sldMasterMk cId="0" sldId="2147483648"/>
            <pc:sldLayoutMk cId="1423478134" sldId="2147483784"/>
          </pc:sldLayoutMkLst>
        </pc:sldLayoutChg>
      </pc:sldMasterChg>
    </pc:docChg>
  </pc:docChgLst>
  <pc:docChgLst>
    <pc:chgData name="Jamal Kahin" userId="f302d390-b9d8-4b50-8c49-15b3eca6694b" providerId="ADAL" clId="{6F32DFA0-F43E-4F76-B222-38D6827B0C31}"/>
    <pc:docChg chg="undo custSel modSld sldOrd">
      <pc:chgData name="Jamal Kahin" userId="f302d390-b9d8-4b50-8c49-15b3eca6694b" providerId="ADAL" clId="{6F32DFA0-F43E-4F76-B222-38D6827B0C31}" dt="2024-09-17T22:13:49.725" v="436" actId="1076"/>
      <pc:docMkLst>
        <pc:docMk/>
      </pc:docMkLst>
      <pc:sldChg chg="addSp modSp mod">
        <pc:chgData name="Jamal Kahin" userId="f302d390-b9d8-4b50-8c49-15b3eca6694b" providerId="ADAL" clId="{6F32DFA0-F43E-4F76-B222-38D6827B0C31}" dt="2024-09-17T22:13:49.725" v="436" actId="1076"/>
        <pc:sldMkLst>
          <pc:docMk/>
          <pc:sldMk cId="3268243674" sldId="664"/>
        </pc:sldMkLst>
        <pc:spChg chg="mod">
          <ac:chgData name="Jamal Kahin" userId="f302d390-b9d8-4b50-8c49-15b3eca6694b" providerId="ADAL" clId="{6F32DFA0-F43E-4F76-B222-38D6827B0C31}" dt="2024-09-17T22:13:34.469" v="434" actId="1076"/>
          <ac:spMkLst>
            <pc:docMk/>
            <pc:sldMk cId="3268243674" sldId="664"/>
            <ac:spMk id="4" creationId="{DCA46800-089D-E226-4DC0-22CEA92E7F8F}"/>
          </ac:spMkLst>
        </pc:spChg>
        <pc:spChg chg="mod">
          <ac:chgData name="Jamal Kahin" userId="f302d390-b9d8-4b50-8c49-15b3eca6694b" providerId="ADAL" clId="{6F32DFA0-F43E-4F76-B222-38D6827B0C31}" dt="2024-09-17T22:13:49.725" v="436" actId="1076"/>
          <ac:spMkLst>
            <pc:docMk/>
            <pc:sldMk cId="3268243674" sldId="664"/>
            <ac:spMk id="5" creationId="{E3435BB1-7C83-D87C-B563-720397B8E3E8}"/>
          </ac:spMkLst>
        </pc:spChg>
        <pc:spChg chg="mod">
          <ac:chgData name="Jamal Kahin" userId="f302d390-b9d8-4b50-8c49-15b3eca6694b" providerId="ADAL" clId="{6F32DFA0-F43E-4F76-B222-38D6827B0C31}" dt="2024-09-17T22:13:43.245" v="435" actId="1076"/>
          <ac:spMkLst>
            <pc:docMk/>
            <pc:sldMk cId="3268243674" sldId="664"/>
            <ac:spMk id="1909" creationId="{00000000-0000-0000-0000-000000000000}"/>
          </ac:spMkLst>
        </pc:spChg>
        <pc:picChg chg="add mod">
          <ac:chgData name="Jamal Kahin" userId="f302d390-b9d8-4b50-8c49-15b3eca6694b" providerId="ADAL" clId="{6F32DFA0-F43E-4F76-B222-38D6827B0C31}" dt="2024-09-17T14:38:46.434" v="420" actId="931"/>
          <ac:picMkLst>
            <pc:docMk/>
            <pc:sldMk cId="3268243674" sldId="664"/>
            <ac:picMk id="7" creationId="{42B70A69-8B19-BB96-5D28-5869A65A411C}"/>
          </ac:picMkLst>
        </pc:picChg>
        <pc:picChg chg="add mod">
          <ac:chgData name="Jamal Kahin" userId="f302d390-b9d8-4b50-8c49-15b3eca6694b" providerId="ADAL" clId="{6F32DFA0-F43E-4F76-B222-38D6827B0C31}" dt="2024-09-17T22:12:24.736" v="432" actId="931"/>
          <ac:picMkLst>
            <pc:docMk/>
            <pc:sldMk cId="3268243674" sldId="664"/>
            <ac:picMk id="7" creationId="{6625FC31-E567-84A0-4937-62EA79F7CB91}"/>
          </ac:picMkLst>
        </pc:picChg>
        <pc:picChg chg="mod">
          <ac:chgData name="Jamal Kahin" userId="f302d390-b9d8-4b50-8c49-15b3eca6694b" providerId="ADAL" clId="{6F32DFA0-F43E-4F76-B222-38D6827B0C31}" dt="2024-09-17T22:13:15.173" v="433" actId="14826"/>
          <ac:picMkLst>
            <pc:docMk/>
            <pc:sldMk cId="3268243674" sldId="664"/>
            <ac:picMk id="9" creationId="{ACEFF0FD-6BFE-AF0F-4A47-AD6CB63AE215}"/>
          </ac:picMkLst>
        </pc:picChg>
      </pc:sldChg>
      <pc:sldChg chg="modSp mod">
        <pc:chgData name="Jamal Kahin" userId="f302d390-b9d8-4b50-8c49-15b3eca6694b" providerId="ADAL" clId="{6F32DFA0-F43E-4F76-B222-38D6827B0C31}" dt="2024-09-16T16:04:01.775" v="136" actId="20577"/>
        <pc:sldMkLst>
          <pc:docMk/>
          <pc:sldMk cId="303241897" sldId="705"/>
        </pc:sldMkLst>
        <pc:spChg chg="mod">
          <ac:chgData name="Jamal Kahin" userId="f302d390-b9d8-4b50-8c49-15b3eca6694b" providerId="ADAL" clId="{6F32DFA0-F43E-4F76-B222-38D6827B0C31}" dt="2024-09-16T16:04:01.775" v="136" actId="20577"/>
          <ac:spMkLst>
            <pc:docMk/>
            <pc:sldMk cId="303241897" sldId="705"/>
            <ac:spMk id="4" creationId="{8A430697-349F-72EF-AFAF-567F9E139C9D}"/>
          </ac:spMkLst>
        </pc:spChg>
      </pc:sldChg>
      <pc:sldChg chg="modSp mod">
        <pc:chgData name="Jamal Kahin" userId="f302d390-b9d8-4b50-8c49-15b3eca6694b" providerId="ADAL" clId="{6F32DFA0-F43E-4F76-B222-38D6827B0C31}" dt="2024-09-16T16:12:16.731" v="399" actId="20577"/>
        <pc:sldMkLst>
          <pc:docMk/>
          <pc:sldMk cId="2947706521" sldId="706"/>
        </pc:sldMkLst>
        <pc:spChg chg="mod">
          <ac:chgData name="Jamal Kahin" userId="f302d390-b9d8-4b50-8c49-15b3eca6694b" providerId="ADAL" clId="{6F32DFA0-F43E-4F76-B222-38D6827B0C31}" dt="2024-09-16T16:11:46.897" v="387" actId="20577"/>
          <ac:spMkLst>
            <pc:docMk/>
            <pc:sldMk cId="2947706521" sldId="706"/>
            <ac:spMk id="4" creationId="{8A430697-349F-72EF-AFAF-567F9E139C9D}"/>
          </ac:spMkLst>
        </pc:spChg>
        <pc:spChg chg="mod">
          <ac:chgData name="Jamal Kahin" userId="f302d390-b9d8-4b50-8c49-15b3eca6694b" providerId="ADAL" clId="{6F32DFA0-F43E-4F76-B222-38D6827B0C31}" dt="2024-09-16T16:12:16.731" v="399" actId="20577"/>
          <ac:spMkLst>
            <pc:docMk/>
            <pc:sldMk cId="2947706521" sldId="706"/>
            <ac:spMk id="1908" creationId="{00000000-0000-0000-0000-000000000000}"/>
          </ac:spMkLst>
        </pc:spChg>
      </pc:sldChg>
      <pc:sldChg chg="ord">
        <pc:chgData name="Jamal Kahin" userId="f302d390-b9d8-4b50-8c49-15b3eca6694b" providerId="ADAL" clId="{6F32DFA0-F43E-4F76-B222-38D6827B0C31}" dt="2024-09-16T16:14:25.923" v="401"/>
        <pc:sldMkLst>
          <pc:docMk/>
          <pc:sldMk cId="1033754493" sldId="709"/>
        </pc:sldMkLst>
      </pc:sldChg>
      <pc:sldChg chg="modSp mod">
        <pc:chgData name="Jamal Kahin" userId="f302d390-b9d8-4b50-8c49-15b3eca6694b" providerId="ADAL" clId="{6F32DFA0-F43E-4F76-B222-38D6827B0C31}" dt="2024-09-16T16:20:13.692" v="413" actId="20577"/>
        <pc:sldMkLst>
          <pc:docMk/>
          <pc:sldMk cId="2745629567" sldId="712"/>
        </pc:sldMkLst>
        <pc:spChg chg="mod">
          <ac:chgData name="Jamal Kahin" userId="f302d390-b9d8-4b50-8c49-15b3eca6694b" providerId="ADAL" clId="{6F32DFA0-F43E-4F76-B222-38D6827B0C31}" dt="2024-09-16T16:20:13.692" v="413" actId="20577"/>
          <ac:spMkLst>
            <pc:docMk/>
            <pc:sldMk cId="2745629567" sldId="712"/>
            <ac:spMk id="4" creationId="{8A430697-349F-72EF-AFAF-567F9E139C9D}"/>
          </ac:spMkLst>
        </pc:spChg>
      </pc:sldChg>
    </pc:docChg>
  </pc:docChgLst>
  <pc:docChgLst>
    <pc:chgData name="Birhanu Digafe" userId="S::birhanu.digafe@communitybrands.com::c3a71c98-6da9-4949-a5a9-916540320b26" providerId="AD" clId="Web-{FA8B9241-99D3-9A79-BC5A-B0471EF48A24}"/>
    <pc:docChg chg="modSld">
      <pc:chgData name="Birhanu Digafe" userId="S::birhanu.digafe@communitybrands.com::c3a71c98-6da9-4949-a5a9-916540320b26" providerId="AD" clId="Web-{FA8B9241-99D3-9A79-BC5A-B0471EF48A24}" dt="2024-06-20T20:39:11.987" v="56" actId="20577"/>
      <pc:docMkLst>
        <pc:docMk/>
      </pc:docMkLst>
      <pc:sldChg chg="modSp">
        <pc:chgData name="Birhanu Digafe" userId="S::birhanu.digafe@communitybrands.com::c3a71c98-6da9-4949-a5a9-916540320b26" providerId="AD" clId="Web-{FA8B9241-99D3-9A79-BC5A-B0471EF48A24}" dt="2024-06-20T20:39:11.987" v="56" actId="20577"/>
        <pc:sldMkLst>
          <pc:docMk/>
          <pc:sldMk cId="3268243674" sldId="664"/>
        </pc:sldMkLst>
        <pc:spChg chg="mod">
          <ac:chgData name="Birhanu Digafe" userId="S::birhanu.digafe@communitybrands.com::c3a71c98-6da9-4949-a5a9-916540320b26" providerId="AD" clId="Web-{FA8B9241-99D3-9A79-BC5A-B0471EF48A24}" dt="2024-06-20T20:39:11.987" v="56" actId="20577"/>
          <ac:spMkLst>
            <pc:docMk/>
            <pc:sldMk cId="3268243674" sldId="664"/>
            <ac:spMk id="4" creationId="{DCA46800-089D-E226-4DC0-22CEA92E7F8F}"/>
          </ac:spMkLst>
        </pc:spChg>
      </pc:sldChg>
      <pc:sldChg chg="modSp modNotes">
        <pc:chgData name="Birhanu Digafe" userId="S::birhanu.digafe@communitybrands.com::c3a71c98-6da9-4949-a5a9-916540320b26" providerId="AD" clId="Web-{FA8B9241-99D3-9A79-BC5A-B0471EF48A24}" dt="2024-06-20T20:39:04.721" v="52"/>
        <pc:sldMkLst>
          <pc:docMk/>
          <pc:sldMk cId="385840283" sldId="702"/>
        </pc:sldMkLst>
        <pc:spChg chg="mod">
          <ac:chgData name="Birhanu Digafe" userId="S::birhanu.digafe@communitybrands.com::c3a71c98-6da9-4949-a5a9-916540320b26" providerId="AD" clId="Web-{FA8B9241-99D3-9A79-BC5A-B0471EF48A24}" dt="2024-06-20T20:35:02.010" v="11" actId="20577"/>
          <ac:spMkLst>
            <pc:docMk/>
            <pc:sldMk cId="385840283" sldId="702"/>
            <ac:spMk id="1908" creationId="{00000000-0000-0000-0000-000000000000}"/>
          </ac:spMkLst>
        </pc:spChg>
      </pc:sldChg>
    </pc:docChg>
  </pc:docChgLst>
  <pc:docChgLst>
    <pc:chgData name="Birhanu Digafe" userId="S::birhanu.digafe@communitybrands.com::c3a71c98-6da9-4949-a5a9-916540320b26" providerId="AD" clId="Web-{40847A52-5E64-69E9-1BD9-B2540BEBE1F3}"/>
    <pc:docChg chg="modSld">
      <pc:chgData name="Birhanu Digafe" userId="S::birhanu.digafe@communitybrands.com::c3a71c98-6da9-4949-a5a9-916540320b26" providerId="AD" clId="Web-{40847A52-5E64-69E9-1BD9-B2540BEBE1F3}" dt="2024-06-20T17:19:39.084" v="272" actId="14100"/>
      <pc:docMkLst>
        <pc:docMk/>
      </pc:docMkLst>
      <pc:sldChg chg="modSp">
        <pc:chgData name="Birhanu Digafe" userId="S::birhanu.digafe@communitybrands.com::c3a71c98-6da9-4949-a5a9-916540320b26" providerId="AD" clId="Web-{40847A52-5E64-69E9-1BD9-B2540BEBE1F3}" dt="2024-06-20T17:14:47.813" v="47" actId="14100"/>
        <pc:sldMkLst>
          <pc:docMk/>
          <pc:sldMk cId="3268243674" sldId="664"/>
        </pc:sldMkLst>
        <pc:spChg chg="mod">
          <ac:chgData name="Birhanu Digafe" userId="S::birhanu.digafe@communitybrands.com::c3a71c98-6da9-4949-a5a9-916540320b26" providerId="AD" clId="Web-{40847A52-5E64-69E9-1BD9-B2540BEBE1F3}" dt="2024-06-20T17:14:47.813" v="47" actId="14100"/>
          <ac:spMkLst>
            <pc:docMk/>
            <pc:sldMk cId="3268243674" sldId="664"/>
            <ac:spMk id="4" creationId="{DCA46800-089D-E226-4DC0-22CEA92E7F8F}"/>
          </ac:spMkLst>
        </pc:spChg>
      </pc:sldChg>
      <pc:sldChg chg="modSp modNotes">
        <pc:chgData name="Birhanu Digafe" userId="S::birhanu.digafe@communitybrands.com::c3a71c98-6da9-4949-a5a9-916540320b26" providerId="AD" clId="Web-{40847A52-5E64-69E9-1BD9-B2540BEBE1F3}" dt="2024-06-20T17:19:39.084" v="272" actId="14100"/>
        <pc:sldMkLst>
          <pc:docMk/>
          <pc:sldMk cId="385840283" sldId="702"/>
        </pc:sldMkLst>
        <pc:spChg chg="mod">
          <ac:chgData name="Birhanu Digafe" userId="S::birhanu.digafe@communitybrands.com::c3a71c98-6da9-4949-a5a9-916540320b26" providerId="AD" clId="Web-{40847A52-5E64-69E9-1BD9-B2540BEBE1F3}" dt="2024-06-20T17:19:39.084" v="272" actId="14100"/>
          <ac:spMkLst>
            <pc:docMk/>
            <pc:sldMk cId="385840283" sldId="702"/>
            <ac:spMk id="1908" creationId="{00000000-0000-0000-0000-000000000000}"/>
          </ac:spMkLst>
        </pc:spChg>
      </pc:sldChg>
    </pc:docChg>
  </pc:docChgLst>
  <pc:docChgLst>
    <pc:chgData name="Birhanu Digafe" userId="S::birhanu.digafe@communitybrands.com::c3a71c98-6da9-4949-a5a9-916540320b26" providerId="AD" clId="Web-{7955BFA1-EE17-7CF8-43AA-C9FCDD91A5D3}"/>
    <pc:docChg chg="modSld">
      <pc:chgData name="Birhanu Digafe" userId="S::birhanu.digafe@communitybrands.com::c3a71c98-6da9-4949-a5a9-916540320b26" providerId="AD" clId="Web-{7955BFA1-EE17-7CF8-43AA-C9FCDD91A5D3}" dt="2024-06-20T20:21:13.642" v="303"/>
      <pc:docMkLst>
        <pc:docMk/>
      </pc:docMkLst>
      <pc:sldChg chg="modSp">
        <pc:chgData name="Birhanu Digafe" userId="S::birhanu.digafe@communitybrands.com::c3a71c98-6da9-4949-a5a9-916540320b26" providerId="AD" clId="Web-{7955BFA1-EE17-7CF8-43AA-C9FCDD91A5D3}" dt="2024-06-20T17:24:09.562" v="54" actId="20577"/>
        <pc:sldMkLst>
          <pc:docMk/>
          <pc:sldMk cId="3268243674" sldId="664"/>
        </pc:sldMkLst>
        <pc:spChg chg="mod">
          <ac:chgData name="Birhanu Digafe" userId="S::birhanu.digafe@communitybrands.com::c3a71c98-6da9-4949-a5a9-916540320b26" providerId="AD" clId="Web-{7955BFA1-EE17-7CF8-43AA-C9FCDD91A5D3}" dt="2024-06-20T17:24:09.562" v="54" actId="20577"/>
          <ac:spMkLst>
            <pc:docMk/>
            <pc:sldMk cId="3268243674" sldId="664"/>
            <ac:spMk id="4" creationId="{DCA46800-089D-E226-4DC0-22CEA92E7F8F}"/>
          </ac:spMkLst>
        </pc:spChg>
        <pc:spChg chg="mod">
          <ac:chgData name="Birhanu Digafe" userId="S::birhanu.digafe@communitybrands.com::c3a71c98-6da9-4949-a5a9-916540320b26" providerId="AD" clId="Web-{7955BFA1-EE17-7CF8-43AA-C9FCDD91A5D3}" dt="2024-06-20T17:23:54.827" v="43" actId="20577"/>
          <ac:spMkLst>
            <pc:docMk/>
            <pc:sldMk cId="3268243674" sldId="664"/>
            <ac:spMk id="5" creationId="{E3435BB1-7C83-D87C-B563-720397B8E3E8}"/>
          </ac:spMkLst>
        </pc:spChg>
      </pc:sldChg>
      <pc:sldChg chg="modSp modNotes">
        <pc:chgData name="Birhanu Digafe" userId="S::birhanu.digafe@communitybrands.com::c3a71c98-6da9-4949-a5a9-916540320b26" providerId="AD" clId="Web-{7955BFA1-EE17-7CF8-43AA-C9FCDD91A5D3}" dt="2024-06-20T20:21:13.642" v="303"/>
        <pc:sldMkLst>
          <pc:docMk/>
          <pc:sldMk cId="385840283" sldId="702"/>
        </pc:sldMkLst>
        <pc:spChg chg="mod">
          <ac:chgData name="Birhanu Digafe" userId="S::birhanu.digafe@communitybrands.com::c3a71c98-6da9-4949-a5a9-916540320b26" providerId="AD" clId="Web-{7955BFA1-EE17-7CF8-43AA-C9FCDD91A5D3}" dt="2024-06-20T17:23:15.389" v="34" actId="20577"/>
          <ac:spMkLst>
            <pc:docMk/>
            <pc:sldMk cId="385840283" sldId="702"/>
            <ac:spMk id="1908" creationId="{00000000-0000-0000-0000-000000000000}"/>
          </ac:spMkLst>
        </pc:spChg>
      </pc:sldChg>
    </pc:docChg>
  </pc:docChgLst>
  <pc:docChgLst>
    <pc:chgData name="Birhanu Digafe" userId="S::birhanu.digafe@communitybrands.com::c3a71c98-6da9-4949-a5a9-916540320b26" providerId="AD" clId="Web-{655622B4-1F8F-C295-FE1C-60D19D4FF5B2}"/>
    <pc:docChg chg="modSld">
      <pc:chgData name="Birhanu Digafe" userId="S::birhanu.digafe@communitybrands.com::c3a71c98-6da9-4949-a5a9-916540320b26" providerId="AD" clId="Web-{655622B4-1F8F-C295-FE1C-60D19D4FF5B2}" dt="2024-06-20T20:29:57.020" v="52"/>
      <pc:docMkLst>
        <pc:docMk/>
      </pc:docMkLst>
      <pc:sldChg chg="modSp modNotes">
        <pc:chgData name="Birhanu Digafe" userId="S::birhanu.digafe@communitybrands.com::c3a71c98-6da9-4949-a5a9-916540320b26" providerId="AD" clId="Web-{655622B4-1F8F-C295-FE1C-60D19D4FF5B2}" dt="2024-06-20T20:29:57.020" v="52"/>
        <pc:sldMkLst>
          <pc:docMk/>
          <pc:sldMk cId="3268243674" sldId="664"/>
        </pc:sldMkLst>
        <pc:spChg chg="mod">
          <ac:chgData name="Birhanu Digafe" userId="S::birhanu.digafe@communitybrands.com::c3a71c98-6da9-4949-a5a9-916540320b26" providerId="AD" clId="Web-{655622B4-1F8F-C295-FE1C-60D19D4FF5B2}" dt="2024-06-20T20:28:48.036" v="29" actId="20577"/>
          <ac:spMkLst>
            <pc:docMk/>
            <pc:sldMk cId="3268243674" sldId="664"/>
            <ac:spMk id="4" creationId="{DCA46800-089D-E226-4DC0-22CEA92E7F8F}"/>
          </ac:spMkLst>
        </pc:spChg>
        <pc:spChg chg="mod">
          <ac:chgData name="Birhanu Digafe" userId="S::birhanu.digafe@communitybrands.com::c3a71c98-6da9-4949-a5a9-916540320b26" providerId="AD" clId="Web-{655622B4-1F8F-C295-FE1C-60D19D4FF5B2}" dt="2024-06-20T20:24:48.537" v="20" actId="20577"/>
          <ac:spMkLst>
            <pc:docMk/>
            <pc:sldMk cId="3268243674" sldId="664"/>
            <ac:spMk id="5" creationId="{E3435BB1-7C83-D87C-B563-720397B8E3E8}"/>
          </ac:spMkLst>
        </pc:spChg>
      </pc:sldChg>
      <pc:sldChg chg="modSp">
        <pc:chgData name="Birhanu Digafe" userId="S::birhanu.digafe@communitybrands.com::c3a71c98-6da9-4949-a5a9-916540320b26" providerId="AD" clId="Web-{655622B4-1F8F-C295-FE1C-60D19D4FF5B2}" dt="2024-06-20T20:24:39.272" v="12" actId="20577"/>
        <pc:sldMkLst>
          <pc:docMk/>
          <pc:sldMk cId="385840283" sldId="702"/>
        </pc:sldMkLst>
        <pc:spChg chg="mod">
          <ac:chgData name="Birhanu Digafe" userId="S::birhanu.digafe@communitybrands.com::c3a71c98-6da9-4949-a5a9-916540320b26" providerId="AD" clId="Web-{655622B4-1F8F-C295-FE1C-60D19D4FF5B2}" dt="2024-06-20T20:24:39.272" v="12" actId="20577"/>
          <ac:spMkLst>
            <pc:docMk/>
            <pc:sldMk cId="385840283" sldId="702"/>
            <ac:spMk id="1908" creationId="{00000000-0000-0000-0000-000000000000}"/>
          </ac:spMkLst>
        </pc:spChg>
      </pc:sldChg>
    </pc:docChg>
  </pc:docChgLst>
  <pc:docChgLst>
    <pc:chgData name="Birhanu Digafe" userId="S::birhanu.digafe@communitybrands.com::c3a71c98-6da9-4949-a5a9-916540320b26" providerId="AD" clId="Web-{2114FFA6-FFA4-D851-8F53-362B4AF122A9}"/>
    <pc:docChg chg="delSld modSld">
      <pc:chgData name="Birhanu Digafe" userId="S::birhanu.digafe@communitybrands.com::c3a71c98-6da9-4949-a5a9-916540320b26" providerId="AD" clId="Web-{2114FFA6-FFA4-D851-8F53-362B4AF122A9}" dt="2024-06-24T15:38:39.328" v="27"/>
      <pc:docMkLst>
        <pc:docMk/>
      </pc:docMkLst>
      <pc:sldChg chg="modNotes">
        <pc:chgData name="Birhanu Digafe" userId="S::birhanu.digafe@communitybrands.com::c3a71c98-6da9-4949-a5a9-916540320b26" providerId="AD" clId="Web-{2114FFA6-FFA4-D851-8F53-362B4AF122A9}" dt="2024-06-24T15:36:40.452" v="0"/>
        <pc:sldMkLst>
          <pc:docMk/>
          <pc:sldMk cId="3268243674" sldId="664"/>
        </pc:sldMkLst>
      </pc:sldChg>
      <pc:sldChg chg="modNotes">
        <pc:chgData name="Birhanu Digafe" userId="S::birhanu.digafe@communitybrands.com::c3a71c98-6da9-4949-a5a9-916540320b26" providerId="AD" clId="Web-{2114FFA6-FFA4-D851-8F53-362B4AF122A9}" dt="2024-06-24T15:37:51.140" v="21"/>
        <pc:sldMkLst>
          <pc:docMk/>
          <pc:sldMk cId="385840283" sldId="702"/>
        </pc:sldMkLst>
      </pc:sldChg>
      <pc:sldChg chg="del">
        <pc:chgData name="Birhanu Digafe" userId="S::birhanu.digafe@communitybrands.com::c3a71c98-6da9-4949-a5a9-916540320b26" providerId="AD" clId="Web-{2114FFA6-FFA4-D851-8F53-362B4AF122A9}" dt="2024-06-24T15:38:39.328" v="27"/>
        <pc:sldMkLst>
          <pc:docMk/>
          <pc:sldMk cId="643221373" sldId="703"/>
        </pc:sldMkLst>
      </pc:sldChg>
      <pc:sldChg chg="del">
        <pc:chgData name="Birhanu Digafe" userId="S::birhanu.digafe@communitybrands.com::c3a71c98-6da9-4949-a5a9-916540320b26" providerId="AD" clId="Web-{2114FFA6-FFA4-D851-8F53-362B4AF122A9}" dt="2024-06-24T15:38:18.984" v="22"/>
        <pc:sldMkLst>
          <pc:docMk/>
          <pc:sldMk cId="2052225990" sldId="704"/>
        </pc:sldMkLst>
      </pc:sldChg>
      <pc:sldChg chg="del">
        <pc:chgData name="Birhanu Digafe" userId="S::birhanu.digafe@communitybrands.com::c3a71c98-6da9-4949-a5a9-916540320b26" providerId="AD" clId="Web-{2114FFA6-FFA4-D851-8F53-362B4AF122A9}" dt="2024-06-24T15:38:22.687" v="23"/>
        <pc:sldMkLst>
          <pc:docMk/>
          <pc:sldMk cId="1678695133" sldId="705"/>
        </pc:sldMkLst>
      </pc:sldChg>
      <pc:sldChg chg="del">
        <pc:chgData name="Birhanu Digafe" userId="S::birhanu.digafe@communitybrands.com::c3a71c98-6da9-4949-a5a9-916540320b26" providerId="AD" clId="Web-{2114FFA6-FFA4-D851-8F53-362B4AF122A9}" dt="2024-06-24T15:38:30.562" v="25"/>
        <pc:sldMkLst>
          <pc:docMk/>
          <pc:sldMk cId="1943166425" sldId="706"/>
        </pc:sldMkLst>
      </pc:sldChg>
      <pc:sldChg chg="del">
        <pc:chgData name="Birhanu Digafe" userId="S::birhanu.digafe@communitybrands.com::c3a71c98-6da9-4949-a5a9-916540320b26" providerId="AD" clId="Web-{2114FFA6-FFA4-D851-8F53-362B4AF122A9}" dt="2024-06-24T15:38:27.422" v="24"/>
        <pc:sldMkLst>
          <pc:docMk/>
          <pc:sldMk cId="331089992" sldId="707"/>
        </pc:sldMkLst>
      </pc:sldChg>
      <pc:sldChg chg="del">
        <pc:chgData name="Birhanu Digafe" userId="S::birhanu.digafe@communitybrands.com::c3a71c98-6da9-4949-a5a9-916540320b26" providerId="AD" clId="Web-{2114FFA6-FFA4-D851-8F53-362B4AF122A9}" dt="2024-06-24T15:38:35.844" v="26"/>
        <pc:sldMkLst>
          <pc:docMk/>
          <pc:sldMk cId="1228419062" sldId="7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Shape 17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8" name="Shape 17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Presentation:</a:t>
            </a:r>
          </a:p>
          <a:p>
            <a:pPr marL="342900" indent="-342900" algn="l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</a:rPr>
              <a:t>What are incoming webhooks</a:t>
            </a:r>
            <a:endParaRPr lang="en-US" dirty="0"/>
          </a:p>
          <a:p>
            <a:pPr marL="342900" indent="-342900" algn="l">
              <a:buFont typeface="Wingdings"/>
              <a:buChar char="§"/>
            </a:pPr>
            <a:r>
              <a:rPr lang="en-US" dirty="0" err="1">
                <a:solidFill>
                  <a:srgbClr val="000000"/>
                </a:solidFill>
              </a:rPr>
              <a:t>NetFourm</a:t>
            </a:r>
            <a:r>
              <a:rPr lang="en-US" dirty="0">
                <a:solidFill>
                  <a:srgbClr val="000000"/>
                </a:solidFill>
              </a:rPr>
              <a:t> Incoming </a:t>
            </a:r>
            <a:r>
              <a:rPr lang="en-US" dirty="0" err="1">
                <a:solidFill>
                  <a:srgbClr val="000000"/>
                </a:solidFill>
              </a:rPr>
              <a:t>webhood</a:t>
            </a:r>
            <a:r>
              <a:rPr lang="en-US" dirty="0">
                <a:solidFill>
                  <a:srgbClr val="000000"/>
                </a:solidFill>
              </a:rPr>
              <a:t> processing: diagram</a:t>
            </a:r>
          </a:p>
          <a:p>
            <a:pPr marL="342900" indent="-342900" algn="l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</a:rPr>
              <a:t>How are they different from REST?</a:t>
            </a:r>
            <a:endParaRPr lang="en-US" dirty="0"/>
          </a:p>
          <a:p>
            <a:pPr marL="342900" indent="-342900" algn="l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</a:rPr>
              <a:t>Highlight </a:t>
            </a:r>
            <a:r>
              <a:rPr lang="en-US" dirty="0" err="1">
                <a:solidFill>
                  <a:srgbClr val="000000"/>
                </a:solidFill>
              </a:rPr>
              <a:t>NetForum</a:t>
            </a:r>
            <a:r>
              <a:rPr lang="en-US" dirty="0">
                <a:solidFill>
                  <a:srgbClr val="000000"/>
                </a:solidFill>
              </a:rPr>
              <a:t> REST API</a:t>
            </a:r>
            <a:endParaRPr lang="en-US" dirty="0"/>
          </a:p>
          <a:p>
            <a:pPr marL="342900" indent="-342900" algn="l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</a:rPr>
              <a:t>How to setup Incoming Webhooks</a:t>
            </a:r>
            <a:endParaRPr lang="en-US" dirty="0"/>
          </a:p>
          <a:p>
            <a:pPr algn="l"/>
            <a:r>
              <a:rPr lang="en-US" b="1" dirty="0">
                <a:solidFill>
                  <a:srgbClr val="000000"/>
                </a:solidFill>
              </a:rPr>
              <a:t>Hands-on:</a:t>
            </a:r>
            <a:endParaRPr lang="en-US" b="1" dirty="0"/>
          </a:p>
          <a:p>
            <a:pPr marL="342900" indent="-342900" algn="l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</a:rPr>
              <a:t>Setting up volunteers sign up form via an external web site</a:t>
            </a:r>
            <a:endParaRPr lang="en-US" dirty="0"/>
          </a:p>
          <a:p>
            <a:pPr marL="342900" indent="-342900" algn="l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</a:rPr>
              <a:t>Azure Power Platform: Publish to an external site, permission.</a:t>
            </a:r>
          </a:p>
          <a:p>
            <a:pPr marL="342900" indent="-342900" algn="l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</a:rPr>
              <a:t>Publish code in GitHub</a:t>
            </a:r>
          </a:p>
          <a:p>
            <a:pPr marL="342900" indent="-342900" algn="l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</a:rPr>
              <a:t>Allow trainees build the code but they won't be able to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5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endParaRPr lang="en-US" dirty="0"/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99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---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config: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theme: base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themeVariables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primaryColor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: "#11A7F1"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fontSize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: 16px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fontFamily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: "Trebuchet MS, Verdana, Arial, Sans-Serif"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---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sequenceDiagram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actor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User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-&gt;&gt;</a:t>
            </a:r>
            <a:r>
              <a:rPr lang="en-US" b="0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ExternalSystem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Fill and Submit Google Forms 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ExternalSystem</a:t>
            </a:r>
            <a:r>
              <a:rPr lang="en-US" b="1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-&gt;&gt;+</a:t>
            </a:r>
            <a:r>
              <a:rPr lang="en-US" b="0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WebhookSender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Workflow code&lt;</a:t>
            </a:r>
            <a:r>
              <a:rPr lang="en-US" b="0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/&gt;runs webhook sender script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WebhookSender</a:t>
            </a:r>
            <a:r>
              <a:rPr lang="en-US" b="1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-&gt;&gt;</a:t>
            </a:r>
            <a:r>
              <a:rPr lang="en-US" b="0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NetFORUM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Incoming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Webhook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Get Token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WebhookSender</a:t>
            </a:r>
            <a:r>
              <a:rPr lang="en-US" b="1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-&gt;&gt;</a:t>
            </a:r>
            <a:r>
              <a:rPr lang="en-US" b="0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NetFORUM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Incoming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Webhook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/&gt;Prepared payload data (</a:t>
            </a:r>
            <a:r>
              <a:rPr lang="en-US" b="0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xml, or text) &lt;</a:t>
            </a:r>
            <a:r>
              <a:rPr lang="en-US" b="0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/&gt;Call Incoming Webhook URL with the payload data &lt;Br/&gt;(http post)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NetFORUM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Incoming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Webhook</a:t>
            </a:r>
            <a:r>
              <a:rPr lang="en-US" b="1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-&gt;&gt;</a:t>
            </a:r>
            <a:r>
              <a:rPr lang="en-US" b="0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NetFORUM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Execute business logic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9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Insert Picture Here 2018 Darker.png"/>
          <p:cNvSpPr>
            <a:spLocks noGrp="1"/>
          </p:cNvSpPr>
          <p:nvPr>
            <p:ph type="pic" idx="21"/>
          </p:nvPr>
        </p:nvSpPr>
        <p:spPr>
          <a:xfrm>
            <a:off x="-1" y="-10"/>
            <a:ext cx="24384001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476" name="Rectangle"/>
          <p:cNvSpPr>
            <a:spLocks noGrp="1"/>
          </p:cNvSpPr>
          <p:nvPr>
            <p:ph type="body" sz="half" idx="22"/>
          </p:nvPr>
        </p:nvSpPr>
        <p:spPr>
          <a:xfrm>
            <a:off x="8128000" y="0"/>
            <a:ext cx="8128000" cy="137160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</a:gradFill>
        </p:spPr>
        <p:txBody>
          <a:bodyPr lIns="0" tIns="0" rIns="0" bIns="0" anchor="ctr">
            <a:noAutofit/>
          </a:bodyPr>
          <a:lstStyle/>
          <a:p>
            <a:pPr lvl="0" algn="ctr">
              <a:lnSpc>
                <a:spcPct val="100000"/>
              </a:lnSpc>
              <a:defRPr sz="3200" cap="none" spc="0">
                <a:solidFill>
                  <a:srgbClr val="FFFFFF">
                    <a:alpha val="0"/>
                  </a:srgb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477" name="Rectangle"/>
          <p:cNvSpPr>
            <a:spLocks noGrp="1"/>
          </p:cNvSpPr>
          <p:nvPr>
            <p:ph type="body" sz="half" idx="23"/>
          </p:nvPr>
        </p:nvSpPr>
        <p:spPr>
          <a:xfrm>
            <a:off x="16256000" y="-1"/>
            <a:ext cx="8128000" cy="13716001"/>
          </a:xfrm>
          <a:prstGeom prst="rect">
            <a:avLst/>
          </a:prstGeom>
          <a:solidFill>
            <a:srgbClr val="000000"/>
          </a:solidFill>
        </p:spPr>
        <p:txBody>
          <a:bodyPr lIns="38100" tIns="38100" rIns="38100" bIns="38100" anchor="ctr">
            <a:noAutofit/>
          </a:bodyPr>
          <a:lstStyle/>
          <a:p>
            <a:pPr lvl="0" algn="ctr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4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Insert Picture Here 2018 Darker.png"/>
          <p:cNvSpPr>
            <a:spLocks noGrp="1"/>
          </p:cNvSpPr>
          <p:nvPr>
            <p:ph type="pic" idx="21"/>
          </p:nvPr>
        </p:nvSpPr>
        <p:spPr>
          <a:xfrm>
            <a:off x="4828381" y="1357982"/>
            <a:ext cx="19555619" cy="110000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Insert Picture Here 2018.png"/>
          <p:cNvSpPr>
            <a:spLocks noGrp="1"/>
          </p:cNvSpPr>
          <p:nvPr>
            <p:ph type="pic" idx="21"/>
          </p:nvPr>
        </p:nvSpPr>
        <p:spPr>
          <a:xfrm>
            <a:off x="0" y="422275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991" name="Insert Picture Here 2018 Darker.png"/>
          <p:cNvSpPr>
            <a:spLocks noGrp="1"/>
          </p:cNvSpPr>
          <p:nvPr>
            <p:ph type="pic" idx="22"/>
          </p:nvPr>
        </p:nvSpPr>
        <p:spPr>
          <a:xfrm>
            <a:off x="-1" y="-4222750"/>
            <a:ext cx="24384001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992" name="Shape"/>
          <p:cNvSpPr>
            <a:spLocks noGrp="1"/>
          </p:cNvSpPr>
          <p:nvPr>
            <p:ph type="body" idx="23"/>
          </p:nvPr>
        </p:nvSpPr>
        <p:spPr>
          <a:xfrm>
            <a:off x="0" y="0"/>
            <a:ext cx="24384000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989" y="2000"/>
                </a:moveTo>
                <a:lnTo>
                  <a:pt x="19611" y="2000"/>
                </a:lnTo>
                <a:cubicBezTo>
                  <a:pt x="19864" y="2000"/>
                  <a:pt x="20016" y="2000"/>
                  <a:pt x="20118" y="2076"/>
                </a:cubicBezTo>
                <a:cubicBezTo>
                  <a:pt x="20264" y="2170"/>
                  <a:pt x="20380" y="2375"/>
                  <a:pt x="20433" y="2635"/>
                </a:cubicBezTo>
                <a:cubicBezTo>
                  <a:pt x="20475" y="2815"/>
                  <a:pt x="20475" y="3086"/>
                  <a:pt x="20475" y="3537"/>
                </a:cubicBezTo>
                <a:lnTo>
                  <a:pt x="20475" y="18063"/>
                </a:lnTo>
                <a:cubicBezTo>
                  <a:pt x="20475" y="18514"/>
                  <a:pt x="20475" y="18785"/>
                  <a:pt x="20433" y="18965"/>
                </a:cubicBezTo>
                <a:cubicBezTo>
                  <a:pt x="20380" y="19225"/>
                  <a:pt x="20264" y="19430"/>
                  <a:pt x="20118" y="19525"/>
                </a:cubicBezTo>
                <a:cubicBezTo>
                  <a:pt x="20016" y="19600"/>
                  <a:pt x="19864" y="19600"/>
                  <a:pt x="19611" y="19600"/>
                </a:cubicBezTo>
                <a:lnTo>
                  <a:pt x="1989" y="19600"/>
                </a:lnTo>
                <a:cubicBezTo>
                  <a:pt x="1736" y="19600"/>
                  <a:pt x="1584" y="19600"/>
                  <a:pt x="1482" y="19525"/>
                </a:cubicBezTo>
                <a:cubicBezTo>
                  <a:pt x="1336" y="19430"/>
                  <a:pt x="1221" y="19225"/>
                  <a:pt x="1168" y="18965"/>
                </a:cubicBezTo>
                <a:cubicBezTo>
                  <a:pt x="1125" y="18785"/>
                  <a:pt x="1125" y="18514"/>
                  <a:pt x="1125" y="18063"/>
                </a:cubicBezTo>
                <a:lnTo>
                  <a:pt x="1125" y="3537"/>
                </a:lnTo>
                <a:cubicBezTo>
                  <a:pt x="1125" y="3086"/>
                  <a:pt x="1125" y="2815"/>
                  <a:pt x="1168" y="2635"/>
                </a:cubicBezTo>
                <a:cubicBezTo>
                  <a:pt x="1221" y="2375"/>
                  <a:pt x="1336" y="2170"/>
                  <a:pt x="1482" y="2076"/>
                </a:cubicBezTo>
                <a:cubicBezTo>
                  <a:pt x="1584" y="2000"/>
                  <a:pt x="1736" y="2000"/>
                  <a:pt x="1989" y="200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lIns="38100" tIns="38100" rIns="38100" bIns="38100" anchor="ctr">
            <a:noAutofit/>
          </a:bodyPr>
          <a:lstStyle/>
          <a:p>
            <a:pPr lvl="0" algn="ctr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993" name="Rectangle"/>
          <p:cNvSpPr>
            <a:spLocks noGrp="1"/>
          </p:cNvSpPr>
          <p:nvPr>
            <p:ph type="body" sz="half" idx="24"/>
          </p:nvPr>
        </p:nvSpPr>
        <p:spPr>
          <a:xfrm>
            <a:off x="0" y="5270500"/>
            <a:ext cx="24384001" cy="317500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38100" tIns="38100" rIns="38100" bIns="38100" anchor="ctr">
            <a:noAutofit/>
          </a:bodyPr>
          <a:lstStyle/>
          <a:p>
            <a:pPr lvl="0" algn="ctr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9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Insert Picture Here 2018 Darker.png"/>
          <p:cNvSpPr>
            <a:spLocks noGrp="1"/>
          </p:cNvSpPr>
          <p:nvPr>
            <p:ph type="pic" idx="21"/>
          </p:nvPr>
        </p:nvSpPr>
        <p:spPr>
          <a:xfrm>
            <a:off x="-1" y="-10"/>
            <a:ext cx="24384001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486" name="Rectangle"/>
          <p:cNvSpPr>
            <a:spLocks noGrp="1"/>
          </p:cNvSpPr>
          <p:nvPr>
            <p:ph type="body" sz="half" idx="22"/>
          </p:nvPr>
        </p:nvSpPr>
        <p:spPr>
          <a:xfrm>
            <a:off x="8128000" y="0"/>
            <a:ext cx="8128000" cy="1371600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</a:gradFill>
        </p:spPr>
        <p:txBody>
          <a:bodyPr lIns="0" tIns="0" rIns="0" bIns="0" anchor="ctr">
            <a:noAutofit/>
          </a:bodyPr>
          <a:lstStyle/>
          <a:p>
            <a:pPr lvl="0" algn="ctr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487" name="Rectangle"/>
          <p:cNvSpPr>
            <a:spLocks noGrp="1"/>
          </p:cNvSpPr>
          <p:nvPr>
            <p:ph type="body" sz="half" idx="23"/>
          </p:nvPr>
        </p:nvSpPr>
        <p:spPr>
          <a:xfrm>
            <a:off x="0" y="-1"/>
            <a:ext cx="8128001" cy="13716001"/>
          </a:xfrm>
          <a:prstGeom prst="rect">
            <a:avLst/>
          </a:prstGeom>
          <a:solidFill>
            <a:srgbClr val="000000"/>
          </a:solidFill>
        </p:spPr>
        <p:txBody>
          <a:bodyPr lIns="38100" tIns="38100" rIns="38100" bIns="38100" anchor="ctr">
            <a:noAutofit/>
          </a:bodyPr>
          <a:lstStyle/>
          <a:p>
            <a:pPr lvl="0" algn="ctr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4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Insert Picture Here 2018 Darker.png"/>
          <p:cNvSpPr>
            <a:spLocks noGrp="1"/>
          </p:cNvSpPr>
          <p:nvPr>
            <p:ph type="pic" idx="21"/>
          </p:nvPr>
        </p:nvSpPr>
        <p:spPr>
          <a:xfrm>
            <a:off x="-1" y="-10"/>
            <a:ext cx="24384001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496" name="Rectangle"/>
          <p:cNvSpPr>
            <a:spLocks noGrp="1"/>
          </p:cNvSpPr>
          <p:nvPr>
            <p:ph type="body" sz="half" idx="22"/>
          </p:nvPr>
        </p:nvSpPr>
        <p:spPr>
          <a:xfrm flipH="1">
            <a:off x="-1" y="4572000"/>
            <a:ext cx="24384001" cy="4572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16200000"/>
          </a:gradFill>
        </p:spPr>
        <p:txBody>
          <a:bodyPr lIns="0" tIns="0" rIns="0" bIns="0" anchor="ctr">
            <a:noAutofit/>
          </a:bodyPr>
          <a:lstStyle/>
          <a:p>
            <a:pPr lvl="0" algn="ctr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497" name="Rectangle"/>
          <p:cNvSpPr>
            <a:spLocks noGrp="1"/>
          </p:cNvSpPr>
          <p:nvPr>
            <p:ph type="body" sz="half" idx="23"/>
          </p:nvPr>
        </p:nvSpPr>
        <p:spPr>
          <a:xfrm>
            <a:off x="0" y="9144000"/>
            <a:ext cx="24384001" cy="4572000"/>
          </a:xfrm>
          <a:prstGeom prst="rect">
            <a:avLst/>
          </a:prstGeom>
          <a:solidFill>
            <a:srgbClr val="000000"/>
          </a:solidFill>
        </p:spPr>
        <p:txBody>
          <a:bodyPr lIns="38100" tIns="38100" rIns="38100" bIns="38100" anchor="ctr">
            <a:noAutofit/>
          </a:bodyPr>
          <a:lstStyle/>
          <a:p>
            <a:pPr lvl="0" algn="ctr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4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Insert Picture Here 2018 Darker.png"/>
          <p:cNvSpPr>
            <a:spLocks noGrp="1"/>
          </p:cNvSpPr>
          <p:nvPr>
            <p:ph type="pic" idx="21"/>
          </p:nvPr>
        </p:nvSpPr>
        <p:spPr>
          <a:xfrm>
            <a:off x="-1" y="-10"/>
            <a:ext cx="24384001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525" name="Rectangle"/>
          <p:cNvSpPr>
            <a:spLocks noGrp="1"/>
          </p:cNvSpPr>
          <p:nvPr>
            <p:ph type="body" idx="22"/>
          </p:nvPr>
        </p:nvSpPr>
        <p:spPr>
          <a:xfrm>
            <a:off x="0" y="0"/>
            <a:ext cx="24384001" cy="6858001"/>
          </a:xfrm>
          <a:prstGeom prst="rect">
            <a:avLst/>
          </a:prstGeom>
          <a:solidFill>
            <a:srgbClr val="FFFFFF">
              <a:alpha val="90000"/>
            </a:srgbClr>
          </a:solidFill>
        </p:spPr>
        <p:txBody>
          <a:bodyPr lIns="38100" tIns="38100" rIns="38100" bIns="38100" anchor="ctr">
            <a:noAutofit/>
          </a:bodyPr>
          <a:lstStyle/>
          <a:p>
            <a:pPr lvl="0" algn="ctr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5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Insert Picture Here 2018 Darker.png"/>
          <p:cNvSpPr>
            <a:spLocks noGrp="1"/>
          </p:cNvSpPr>
          <p:nvPr>
            <p:ph type="pic" idx="21"/>
          </p:nvPr>
        </p:nvSpPr>
        <p:spPr>
          <a:xfrm>
            <a:off x="-1" y="-10"/>
            <a:ext cx="24384001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552" name="Rectangle"/>
          <p:cNvSpPr>
            <a:spLocks noGrp="1"/>
          </p:cNvSpPr>
          <p:nvPr>
            <p:ph type="body" sz="half" idx="22"/>
          </p:nvPr>
        </p:nvSpPr>
        <p:spPr>
          <a:xfrm>
            <a:off x="8128000" y="0"/>
            <a:ext cx="8128000" cy="137160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</a:gradFill>
        </p:spPr>
        <p:txBody>
          <a:bodyPr lIns="0" tIns="0" rIns="0" bIns="0" anchor="ctr">
            <a:noAutofit/>
          </a:bodyPr>
          <a:lstStyle/>
          <a:p>
            <a:pPr lvl="0" algn="ctr">
              <a:lnSpc>
                <a:spcPct val="100000"/>
              </a:lnSpc>
              <a:defRPr sz="3200" cap="none" spc="0">
                <a:solidFill>
                  <a:srgbClr val="FFFFFF">
                    <a:alpha val="0"/>
                  </a:srgb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553" name="Rectangle"/>
          <p:cNvSpPr>
            <a:spLocks noGrp="1"/>
          </p:cNvSpPr>
          <p:nvPr>
            <p:ph type="body" sz="half" idx="23"/>
          </p:nvPr>
        </p:nvSpPr>
        <p:spPr>
          <a:xfrm>
            <a:off x="16256000" y="-1"/>
            <a:ext cx="8128000" cy="13716001"/>
          </a:xfrm>
          <a:prstGeom prst="rect">
            <a:avLst/>
          </a:prstGeom>
          <a:solidFill>
            <a:srgbClr val="000000"/>
          </a:solidFill>
        </p:spPr>
        <p:txBody>
          <a:bodyPr lIns="38100" tIns="38100" rIns="38100" bIns="38100" anchor="ctr">
            <a:noAutofit/>
          </a:bodyPr>
          <a:lstStyle/>
          <a:p>
            <a:pPr lvl="0" algn="ctr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554" name="Rounded Rectangle"/>
          <p:cNvSpPr>
            <a:spLocks noGrp="1"/>
          </p:cNvSpPr>
          <p:nvPr>
            <p:ph type="body" idx="24"/>
          </p:nvPr>
        </p:nvSpPr>
        <p:spPr>
          <a:xfrm>
            <a:off x="1270000" y="1270000"/>
            <a:ext cx="14986000" cy="11176000"/>
          </a:xfrm>
          <a:prstGeom prst="roundRect">
            <a:avLst>
              <a:gd name="adj" fmla="val 5712"/>
            </a:avLst>
          </a:prstGeom>
          <a:solidFill>
            <a:srgbClr val="FFFFFF">
              <a:alpha val="90000"/>
            </a:srgbClr>
          </a:solidFill>
        </p:spPr>
        <p:txBody>
          <a:bodyPr lIns="38100" tIns="38100" rIns="38100" bIns="38100" anchor="ctr">
            <a:noAutofit/>
          </a:bodyPr>
          <a:lstStyle/>
          <a:p>
            <a:pPr lvl="0" algn="ctr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5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Insert Picture Here 2018 Darker.png"/>
          <p:cNvSpPr>
            <a:spLocks noGrp="1"/>
          </p:cNvSpPr>
          <p:nvPr>
            <p:ph type="pic" idx="21"/>
          </p:nvPr>
        </p:nvSpPr>
        <p:spPr>
          <a:xfrm>
            <a:off x="-1" y="-10"/>
            <a:ext cx="24384001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563" name="Rectangle"/>
          <p:cNvSpPr>
            <a:spLocks noGrp="1"/>
          </p:cNvSpPr>
          <p:nvPr>
            <p:ph type="body" sz="half" idx="22"/>
          </p:nvPr>
        </p:nvSpPr>
        <p:spPr>
          <a:xfrm>
            <a:off x="8128000" y="0"/>
            <a:ext cx="8128000" cy="1371600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</a:gradFill>
        </p:spPr>
        <p:txBody>
          <a:bodyPr lIns="0" tIns="0" rIns="0" bIns="0" anchor="ctr">
            <a:noAutofit/>
          </a:bodyPr>
          <a:lstStyle/>
          <a:p>
            <a:pPr lvl="0" algn="ctr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564" name="Rectangle"/>
          <p:cNvSpPr>
            <a:spLocks noGrp="1"/>
          </p:cNvSpPr>
          <p:nvPr>
            <p:ph type="body" sz="half" idx="23"/>
          </p:nvPr>
        </p:nvSpPr>
        <p:spPr>
          <a:xfrm>
            <a:off x="0" y="-1"/>
            <a:ext cx="8128001" cy="13716001"/>
          </a:xfrm>
          <a:prstGeom prst="rect">
            <a:avLst/>
          </a:prstGeom>
          <a:solidFill>
            <a:srgbClr val="000000"/>
          </a:solidFill>
        </p:spPr>
        <p:txBody>
          <a:bodyPr lIns="38100" tIns="38100" rIns="38100" bIns="38100" anchor="ctr">
            <a:noAutofit/>
          </a:bodyPr>
          <a:lstStyle/>
          <a:p>
            <a:pPr lvl="0" algn="ctr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565" name="Rounded Rectangle"/>
          <p:cNvSpPr>
            <a:spLocks noGrp="1"/>
          </p:cNvSpPr>
          <p:nvPr>
            <p:ph type="body" idx="24"/>
          </p:nvPr>
        </p:nvSpPr>
        <p:spPr>
          <a:xfrm>
            <a:off x="8128000" y="1270000"/>
            <a:ext cx="14986000" cy="11176000"/>
          </a:xfrm>
          <a:prstGeom prst="roundRect">
            <a:avLst>
              <a:gd name="adj" fmla="val 5712"/>
            </a:avLst>
          </a:prstGeom>
          <a:solidFill>
            <a:srgbClr val="FFFFFF">
              <a:alpha val="90000"/>
            </a:srgbClr>
          </a:solidFill>
        </p:spPr>
        <p:txBody>
          <a:bodyPr lIns="38100" tIns="38100" rIns="38100" bIns="38100" anchor="ctr">
            <a:noAutofit/>
          </a:bodyPr>
          <a:lstStyle/>
          <a:p>
            <a:pPr lvl="0" algn="ctr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5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Insert Picture Here 2018 Darker.png"/>
          <p:cNvSpPr>
            <a:spLocks noGrp="1"/>
          </p:cNvSpPr>
          <p:nvPr>
            <p:ph type="pic" idx="21"/>
          </p:nvPr>
        </p:nvSpPr>
        <p:spPr>
          <a:xfrm>
            <a:off x="-1" y="-10"/>
            <a:ext cx="24384001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656" name="Shape"/>
          <p:cNvSpPr>
            <a:spLocks noGrp="1"/>
          </p:cNvSpPr>
          <p:nvPr>
            <p:ph type="body" idx="22"/>
          </p:nvPr>
        </p:nvSpPr>
        <p:spPr>
          <a:xfrm>
            <a:off x="0" y="0"/>
            <a:ext cx="24384000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989" y="2000"/>
                </a:moveTo>
                <a:lnTo>
                  <a:pt x="19611" y="2000"/>
                </a:lnTo>
                <a:cubicBezTo>
                  <a:pt x="19864" y="2000"/>
                  <a:pt x="20016" y="2000"/>
                  <a:pt x="20118" y="2076"/>
                </a:cubicBezTo>
                <a:cubicBezTo>
                  <a:pt x="20264" y="2170"/>
                  <a:pt x="20380" y="2375"/>
                  <a:pt x="20433" y="2635"/>
                </a:cubicBezTo>
                <a:cubicBezTo>
                  <a:pt x="20475" y="2815"/>
                  <a:pt x="20475" y="3086"/>
                  <a:pt x="20475" y="3537"/>
                </a:cubicBezTo>
                <a:lnTo>
                  <a:pt x="20475" y="18063"/>
                </a:lnTo>
                <a:cubicBezTo>
                  <a:pt x="20475" y="18514"/>
                  <a:pt x="20475" y="18785"/>
                  <a:pt x="20433" y="18965"/>
                </a:cubicBezTo>
                <a:cubicBezTo>
                  <a:pt x="20380" y="19225"/>
                  <a:pt x="20264" y="19430"/>
                  <a:pt x="20118" y="19525"/>
                </a:cubicBezTo>
                <a:cubicBezTo>
                  <a:pt x="20016" y="19600"/>
                  <a:pt x="19864" y="19600"/>
                  <a:pt x="19611" y="19600"/>
                </a:cubicBezTo>
                <a:lnTo>
                  <a:pt x="1989" y="19600"/>
                </a:lnTo>
                <a:cubicBezTo>
                  <a:pt x="1736" y="19600"/>
                  <a:pt x="1584" y="19600"/>
                  <a:pt x="1482" y="19525"/>
                </a:cubicBezTo>
                <a:cubicBezTo>
                  <a:pt x="1336" y="19430"/>
                  <a:pt x="1221" y="19225"/>
                  <a:pt x="1168" y="18965"/>
                </a:cubicBezTo>
                <a:cubicBezTo>
                  <a:pt x="1125" y="18785"/>
                  <a:pt x="1125" y="18514"/>
                  <a:pt x="1125" y="18063"/>
                </a:cubicBezTo>
                <a:lnTo>
                  <a:pt x="1125" y="3537"/>
                </a:lnTo>
                <a:cubicBezTo>
                  <a:pt x="1125" y="3086"/>
                  <a:pt x="1125" y="2815"/>
                  <a:pt x="1168" y="2635"/>
                </a:cubicBezTo>
                <a:cubicBezTo>
                  <a:pt x="1221" y="2375"/>
                  <a:pt x="1336" y="2170"/>
                  <a:pt x="1482" y="2076"/>
                </a:cubicBezTo>
                <a:cubicBezTo>
                  <a:pt x="1584" y="2000"/>
                  <a:pt x="1736" y="2000"/>
                  <a:pt x="1989" y="200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lIns="38100" tIns="38100" rIns="38100" bIns="38100" anchor="ctr">
            <a:noAutofit/>
          </a:bodyPr>
          <a:lstStyle/>
          <a:p>
            <a:pPr lvl="0" algn="ctr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657" name="Rectangle"/>
          <p:cNvSpPr>
            <a:spLocks noGrp="1"/>
          </p:cNvSpPr>
          <p:nvPr>
            <p:ph type="body" sz="half" idx="23"/>
          </p:nvPr>
        </p:nvSpPr>
        <p:spPr>
          <a:xfrm>
            <a:off x="8128000" y="0"/>
            <a:ext cx="8128000" cy="1371600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38100" tIns="38100" rIns="38100" bIns="38100" anchor="ctr">
            <a:noAutofit/>
          </a:bodyPr>
          <a:lstStyle/>
          <a:p>
            <a:pPr lvl="0" algn="ctr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6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Insert Picture Here 2018 Darker.png"/>
          <p:cNvSpPr>
            <a:spLocks noGrp="1"/>
          </p:cNvSpPr>
          <p:nvPr>
            <p:ph type="pic" idx="21"/>
          </p:nvPr>
        </p:nvSpPr>
        <p:spPr>
          <a:xfrm>
            <a:off x="7224901" y="0"/>
            <a:ext cx="22126340" cy="124460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7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Insert Picture Here 2018 Darker.png"/>
          <p:cNvSpPr>
            <a:spLocks noGrp="1"/>
          </p:cNvSpPr>
          <p:nvPr>
            <p:ph type="pic" idx="21"/>
          </p:nvPr>
        </p:nvSpPr>
        <p:spPr>
          <a:xfrm>
            <a:off x="2257777" y="1270000"/>
            <a:ext cx="19868445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7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857590" y="4988207"/>
            <a:ext cx="20828001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61500" y="12560300"/>
            <a:ext cx="1270000" cy="406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r">
              <a:lnSpc>
                <a:spcPct val="90000"/>
              </a:lnSpc>
              <a:defRPr sz="2000" spc="0">
                <a:solidFill>
                  <a:srgbClr val="929292"/>
                </a:solidFill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701" r:id="rId5"/>
    <p:sldLayoutId id="2147483702" r:id="rId6"/>
    <p:sldLayoutId id="2147483712" r:id="rId7"/>
    <p:sldLayoutId id="2147483725" r:id="rId8"/>
    <p:sldLayoutId id="2147483727" r:id="rId9"/>
    <p:sldLayoutId id="2147483737" r:id="rId10"/>
    <p:sldLayoutId id="2147483750" r:id="rId11"/>
  </p:sldLayoutIdLst>
  <p:transition spd="med"/>
  <p:txStyles>
    <p:titleStyle>
      <a:lvl1pPr marL="0" marR="0" indent="0" algn="l" defTabSz="8255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Montserrat Bold"/>
        </a:defRPr>
      </a:lvl1pPr>
      <a:lvl2pPr marL="0" marR="0" indent="0" algn="l" defTabSz="8255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Montserrat Bold"/>
        </a:defRPr>
      </a:lvl2pPr>
      <a:lvl3pPr marL="0" marR="0" indent="0" algn="l" defTabSz="8255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Montserrat Bold"/>
        </a:defRPr>
      </a:lvl3pPr>
      <a:lvl4pPr marL="0" marR="0" indent="0" algn="l" defTabSz="8255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Montserrat Bold"/>
        </a:defRPr>
      </a:lvl4pPr>
      <a:lvl5pPr marL="0" marR="0" indent="0" algn="l" defTabSz="8255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Montserrat Bold"/>
        </a:defRPr>
      </a:lvl5pPr>
      <a:lvl6pPr marL="0" marR="0" indent="0" algn="l" defTabSz="8255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Montserrat Bold"/>
        </a:defRPr>
      </a:lvl6pPr>
      <a:lvl7pPr marL="0" marR="0" indent="0" algn="l" defTabSz="8255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Montserrat Bold"/>
        </a:defRPr>
      </a:lvl7pPr>
      <a:lvl8pPr marL="0" marR="0" indent="0" algn="l" defTabSz="8255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Montserrat Bold"/>
        </a:defRPr>
      </a:lvl8pPr>
      <a:lvl9pPr marL="0" marR="0" indent="0" algn="l" defTabSz="8255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Montserrat Bold"/>
        </a:defRPr>
      </a:lvl9pPr>
    </p:titleStyle>
    <p:bodyStyle>
      <a:lvl1pPr marL="0" marR="0" indent="0" algn="l" defTabSz="8255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125" baseline="0">
          <a:solidFill>
            <a:srgbClr val="FFFFFF"/>
          </a:solidFill>
          <a:uFillTx/>
          <a:latin typeface="+mn-lt"/>
          <a:ea typeface="+mn-ea"/>
          <a:cs typeface="+mn-cs"/>
          <a:sym typeface="Montserrat Bold"/>
        </a:defRPr>
      </a:lvl1pPr>
      <a:lvl2pPr marL="0" marR="0" indent="0" algn="l" defTabSz="8255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125" baseline="0">
          <a:solidFill>
            <a:srgbClr val="FFFFFF"/>
          </a:solidFill>
          <a:uFillTx/>
          <a:latin typeface="+mn-lt"/>
          <a:ea typeface="+mn-ea"/>
          <a:cs typeface="+mn-cs"/>
          <a:sym typeface="Montserrat Bold"/>
        </a:defRPr>
      </a:lvl2pPr>
      <a:lvl3pPr marL="0" marR="0" indent="0" algn="l" defTabSz="8255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125" baseline="0">
          <a:solidFill>
            <a:srgbClr val="FFFFFF"/>
          </a:solidFill>
          <a:uFillTx/>
          <a:latin typeface="+mn-lt"/>
          <a:ea typeface="+mn-ea"/>
          <a:cs typeface="+mn-cs"/>
          <a:sym typeface="Montserrat Bold"/>
        </a:defRPr>
      </a:lvl3pPr>
      <a:lvl4pPr marL="0" marR="0" indent="0" algn="l" defTabSz="8255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125" baseline="0">
          <a:solidFill>
            <a:srgbClr val="FFFFFF"/>
          </a:solidFill>
          <a:uFillTx/>
          <a:latin typeface="+mn-lt"/>
          <a:ea typeface="+mn-ea"/>
          <a:cs typeface="+mn-cs"/>
          <a:sym typeface="Montserrat Bold"/>
        </a:defRPr>
      </a:lvl4pPr>
      <a:lvl5pPr marL="0" marR="0" indent="0" algn="l" defTabSz="8255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125" baseline="0">
          <a:solidFill>
            <a:srgbClr val="FFFFFF"/>
          </a:solidFill>
          <a:uFillTx/>
          <a:latin typeface="+mn-lt"/>
          <a:ea typeface="+mn-ea"/>
          <a:cs typeface="+mn-cs"/>
          <a:sym typeface="Montserrat Bold"/>
        </a:defRPr>
      </a:lvl5pPr>
      <a:lvl6pPr marL="0" marR="0" indent="355600" algn="l" defTabSz="8255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125" baseline="0">
          <a:solidFill>
            <a:srgbClr val="FFFFFF"/>
          </a:solidFill>
          <a:uFillTx/>
          <a:latin typeface="+mn-lt"/>
          <a:ea typeface="+mn-ea"/>
          <a:cs typeface="+mn-cs"/>
          <a:sym typeface="Montserrat Bold"/>
        </a:defRPr>
      </a:lvl6pPr>
      <a:lvl7pPr marL="0" marR="0" indent="711200" algn="l" defTabSz="8255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125" baseline="0">
          <a:solidFill>
            <a:srgbClr val="FFFFFF"/>
          </a:solidFill>
          <a:uFillTx/>
          <a:latin typeface="+mn-lt"/>
          <a:ea typeface="+mn-ea"/>
          <a:cs typeface="+mn-cs"/>
          <a:sym typeface="Montserrat Bold"/>
        </a:defRPr>
      </a:lvl7pPr>
      <a:lvl8pPr marL="0" marR="0" indent="1066800" algn="l" defTabSz="8255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125" baseline="0">
          <a:solidFill>
            <a:srgbClr val="FFFFFF"/>
          </a:solidFill>
          <a:uFillTx/>
          <a:latin typeface="+mn-lt"/>
          <a:ea typeface="+mn-ea"/>
          <a:cs typeface="+mn-cs"/>
          <a:sym typeface="Montserrat Bold"/>
        </a:defRPr>
      </a:lvl8pPr>
      <a:lvl9pPr marL="0" marR="0" indent="1422400" algn="l" defTabSz="8255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125" baseline="0">
          <a:solidFill>
            <a:srgbClr val="FFFFFF"/>
          </a:solidFill>
          <a:uFillTx/>
          <a:latin typeface="+mn-lt"/>
          <a:ea typeface="+mn-ea"/>
          <a:cs typeface="+mn-cs"/>
          <a:sym typeface="Montserrat Bold"/>
        </a:defRPr>
      </a:lvl9pPr>
    </p:bodyStyle>
    <p:otherStyle>
      <a:lvl1pPr marL="0" marR="0" indent="0" algn="r" defTabSz="8255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1pPr>
      <a:lvl2pPr marL="0" marR="0" indent="228600" algn="r" defTabSz="8255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2pPr>
      <a:lvl3pPr marL="0" marR="0" indent="457200" algn="r" defTabSz="8255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3pPr>
      <a:lvl4pPr marL="0" marR="0" indent="685800" algn="r" defTabSz="8255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4pPr>
      <a:lvl5pPr marL="0" marR="0" indent="914400" algn="r" defTabSz="8255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5pPr>
      <a:lvl6pPr marL="0" marR="0" indent="1143000" algn="r" defTabSz="8255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6pPr>
      <a:lvl7pPr marL="0" marR="0" indent="1371600" algn="r" defTabSz="8255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7pPr>
      <a:lvl8pPr marL="0" marR="0" indent="1600200" algn="r" defTabSz="8255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8pPr>
      <a:lvl9pPr marL="0" marR="0" indent="1828800" algn="r" defTabSz="8255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6D3FE9-4BC6-C044-1DC3-E6A0460D6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12093" y="3660044"/>
            <a:ext cx="5359814" cy="6395911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It’s more mnml…"/>
          <p:cNvSpPr txBox="1"/>
          <p:nvPr/>
        </p:nvSpPr>
        <p:spPr>
          <a:xfrm>
            <a:off x="1582652" y="1797081"/>
            <a:ext cx="21218696" cy="85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defTabSz="914400" fontAlgn="auto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 sz="9000" spc="0">
                <a:latin typeface="+mn-lt"/>
                <a:ea typeface="+mn-ea"/>
                <a:cs typeface="+mn-cs"/>
                <a:sym typeface="Montserrat Bold"/>
              </a:defRPr>
            </a:pPr>
            <a:r>
              <a:rPr lang="en-US" sz="5400" b="1" kern="1200" spc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 Bold"/>
              </a:rPr>
              <a:t>Custom Incoming Webhook Setup – NetFORUM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Montserrat Bold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60850BB-17F7-FBFC-A299-9D522C91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43977" y="12050088"/>
            <a:ext cx="2523966" cy="455942"/>
          </a:xfrm>
          <a:prstGeom prst="rect">
            <a:avLst/>
          </a:prstGeom>
        </p:spPr>
      </p:pic>
      <p:sp>
        <p:nvSpPr>
          <p:cNvPr id="3" name="Lorem ipsum dolor sit elit, consect loreretur adipiscing nisi aute. ipsum sit elit, Lorem ipsum dolor sit elit,">
            <a:extLst>
              <a:ext uri="{FF2B5EF4-FFF2-40B4-BE49-F238E27FC236}">
                <a16:creationId xmlns:a16="http://schemas.microsoft.com/office/drawing/2014/main" id="{FFE013A7-F74F-DCB4-9CF5-F681E276BF87}"/>
              </a:ext>
            </a:extLst>
          </p:cNvPr>
          <p:cNvSpPr txBox="1"/>
          <p:nvPr/>
        </p:nvSpPr>
        <p:spPr>
          <a:xfrm>
            <a:off x="2188891" y="12754081"/>
            <a:ext cx="6717142" cy="32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53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Raleway"/>
              </a:rPr>
              <a:t>© 2024 Community Brands Intermediate, LLC. All rights reserved.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30697-349F-72EF-AFAF-567F9E139C9D}"/>
              </a:ext>
            </a:extLst>
          </p:cNvPr>
          <p:cNvSpPr txBox="1"/>
          <p:nvPr/>
        </p:nvSpPr>
        <p:spPr>
          <a:xfrm>
            <a:off x="1447800" y="2980197"/>
            <a:ext cx="22199600" cy="75536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Inherit from </a:t>
            </a:r>
            <a:r>
              <a:rPr lang="en-US" sz="4800" dirty="0" err="1">
                <a:solidFill>
                  <a:schemeClr val="tx1"/>
                </a:solidFill>
              </a:rPr>
              <a:t>WebhookReeiverBase</a:t>
            </a:r>
            <a:r>
              <a:rPr lang="en-US" sz="4800" dirty="0">
                <a:solidFill>
                  <a:schemeClr val="tx1"/>
                </a:solidFill>
              </a:rPr>
              <a:t> class of </a:t>
            </a:r>
            <a:r>
              <a:rPr lang="en-US" sz="4800" dirty="0" err="1">
                <a:solidFill>
                  <a:schemeClr val="tx1"/>
                </a:solidFill>
              </a:rPr>
              <a:t>netForum.Integration.Webhooks</a:t>
            </a:r>
            <a:r>
              <a:rPr lang="en-US" sz="4800" dirty="0">
                <a:solidFill>
                  <a:schemeClr val="tx1"/>
                </a:solidFill>
              </a:rPr>
              <a:t> assembly.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Override the </a:t>
            </a:r>
            <a:r>
              <a:rPr lang="en-US" sz="4800" dirty="0" err="1">
                <a:solidFill>
                  <a:schemeClr val="tx1"/>
                </a:solidFill>
              </a:rPr>
              <a:t>ProcessRequest</a:t>
            </a:r>
            <a:r>
              <a:rPr lang="en-US" sz="4800" dirty="0">
                <a:solidFill>
                  <a:schemeClr val="tx1"/>
                </a:solidFill>
              </a:rPr>
              <a:t> method.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Make sure your Incoming Webhook Integration setup to reflect on your custom assembly and class/method.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1967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It’s more mnml…"/>
          <p:cNvSpPr txBox="1"/>
          <p:nvPr/>
        </p:nvSpPr>
        <p:spPr>
          <a:xfrm>
            <a:off x="1582652" y="1797081"/>
            <a:ext cx="21218696" cy="85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indent="0" defTabSz="91440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60850BB-17F7-FBFC-A299-9D522C91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43977" y="12050088"/>
            <a:ext cx="2523966" cy="455942"/>
          </a:xfrm>
          <a:prstGeom prst="rect">
            <a:avLst/>
          </a:prstGeom>
        </p:spPr>
      </p:pic>
      <p:sp>
        <p:nvSpPr>
          <p:cNvPr id="3" name="Lorem ipsum dolor sit elit, consect loreretur adipiscing nisi aute. ipsum sit elit, Lorem ipsum dolor sit elit,">
            <a:extLst>
              <a:ext uri="{FF2B5EF4-FFF2-40B4-BE49-F238E27FC236}">
                <a16:creationId xmlns:a16="http://schemas.microsoft.com/office/drawing/2014/main" id="{FFE013A7-F74F-DCB4-9CF5-F681E276BF87}"/>
              </a:ext>
            </a:extLst>
          </p:cNvPr>
          <p:cNvSpPr txBox="1"/>
          <p:nvPr/>
        </p:nvSpPr>
        <p:spPr>
          <a:xfrm>
            <a:off x="2188891" y="12754081"/>
            <a:ext cx="6717142" cy="32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53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Raleway"/>
              </a:rPr>
              <a:t>© 2024 Community Brands Intermediate, LLC. All rights reserved.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30697-349F-72EF-AFAF-567F9E139C9D}"/>
              </a:ext>
            </a:extLst>
          </p:cNvPr>
          <p:cNvSpPr txBox="1"/>
          <p:nvPr/>
        </p:nvSpPr>
        <p:spPr>
          <a:xfrm>
            <a:off x="1447800" y="2980197"/>
            <a:ext cx="22199600" cy="75536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Volunteers sign up.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Contact Request.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Free Event and Session Registration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Simple Survey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2956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It’s more mnml…"/>
          <p:cNvSpPr txBox="1"/>
          <p:nvPr/>
        </p:nvSpPr>
        <p:spPr>
          <a:xfrm>
            <a:off x="2243977" y="3833699"/>
            <a:ext cx="8239725" cy="13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spc="0">
                <a:latin typeface="+mn-lt"/>
                <a:ea typeface="+mn-ea"/>
                <a:cs typeface="+mn-cs"/>
                <a:sym typeface="Montserrat Bold"/>
              </a:defRPr>
            </a:pPr>
            <a:r>
              <a: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N 2014 Light" panose="020B0404020202020204" pitchFamily="34" charset="77"/>
                <a:ea typeface="DIN 2014 Light" panose="020B0404020202020204" pitchFamily="34" charset="77"/>
                <a:sym typeface="Montserrat Bold"/>
              </a:rPr>
              <a:t>Hands- on Lab</a:t>
            </a:r>
            <a:endParaRPr kumimoji="0" sz="9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2014 Light" panose="020B0404020202020204" pitchFamily="34" charset="77"/>
              <a:ea typeface="DIN 2014 Light" panose="020B0404020202020204" pitchFamily="34" charset="77"/>
              <a:sym typeface="Montserrat Bold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60850BB-17F7-FBFC-A299-9D522C91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43977" y="12050088"/>
            <a:ext cx="2523966" cy="455942"/>
          </a:xfrm>
          <a:prstGeom prst="rect">
            <a:avLst/>
          </a:prstGeom>
        </p:spPr>
      </p:pic>
      <p:sp>
        <p:nvSpPr>
          <p:cNvPr id="3" name="Lorem ipsum dolor sit elit, consect loreretur adipiscing nisi aute. ipsum sit elit, Lorem ipsum dolor sit elit,">
            <a:extLst>
              <a:ext uri="{FF2B5EF4-FFF2-40B4-BE49-F238E27FC236}">
                <a16:creationId xmlns:a16="http://schemas.microsoft.com/office/drawing/2014/main" id="{FFE013A7-F74F-DCB4-9CF5-F681E276BF87}"/>
              </a:ext>
            </a:extLst>
          </p:cNvPr>
          <p:cNvSpPr txBox="1"/>
          <p:nvPr/>
        </p:nvSpPr>
        <p:spPr>
          <a:xfrm>
            <a:off x="2188891" y="12754081"/>
            <a:ext cx="6717142" cy="32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53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Raleway"/>
              </a:rPr>
              <a:t>© 2024 Community Brands Intermediate, LLC. All rights reserved. </a:t>
            </a:r>
          </a:p>
        </p:txBody>
      </p:sp>
      <p:pic>
        <p:nvPicPr>
          <p:cNvPr id="9" name="Picture 8" descr="A rainbow colored x-shaped letters&#10;&#10;Description automatically generated with medium confidence">
            <a:extLst>
              <a:ext uri="{FF2B5EF4-FFF2-40B4-BE49-F238E27FC236}">
                <a16:creationId xmlns:a16="http://schemas.microsoft.com/office/drawing/2014/main" id="{4B871F3D-CE9B-BD90-AE4D-CFE12D5EE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210" y="2636615"/>
            <a:ext cx="7772400" cy="84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15212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It’s more mnml…"/>
          <p:cNvSpPr txBox="1"/>
          <p:nvPr/>
        </p:nvSpPr>
        <p:spPr>
          <a:xfrm>
            <a:off x="2243977" y="3833699"/>
            <a:ext cx="8239725" cy="13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spc="0">
                <a:latin typeface="+mn-lt"/>
                <a:ea typeface="+mn-ea"/>
                <a:cs typeface="+mn-cs"/>
                <a:sym typeface="Montserrat Bold"/>
              </a:defRPr>
            </a:pPr>
            <a:r>
              <a: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N 2014 Light" panose="020B0404020202020204" pitchFamily="34" charset="77"/>
                <a:ea typeface="DIN 2014 Light" panose="020B0404020202020204" pitchFamily="34" charset="77"/>
                <a:sym typeface="Montserrat Bold"/>
              </a:rPr>
              <a:t>Ask Us Anything</a:t>
            </a:r>
            <a:endParaRPr kumimoji="0" sz="9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2014 Light" panose="020B0404020202020204" pitchFamily="34" charset="77"/>
              <a:ea typeface="DIN 2014 Light" panose="020B0404020202020204" pitchFamily="34" charset="77"/>
              <a:sym typeface="Montserrat Bold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60850BB-17F7-FBFC-A299-9D522C91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43977" y="12050088"/>
            <a:ext cx="2523966" cy="455942"/>
          </a:xfrm>
          <a:prstGeom prst="rect">
            <a:avLst/>
          </a:prstGeom>
        </p:spPr>
      </p:pic>
      <p:sp>
        <p:nvSpPr>
          <p:cNvPr id="3" name="Lorem ipsum dolor sit elit, consect loreretur adipiscing nisi aute. ipsum sit elit, Lorem ipsum dolor sit elit,">
            <a:extLst>
              <a:ext uri="{FF2B5EF4-FFF2-40B4-BE49-F238E27FC236}">
                <a16:creationId xmlns:a16="http://schemas.microsoft.com/office/drawing/2014/main" id="{FFE013A7-F74F-DCB4-9CF5-F681E276BF87}"/>
              </a:ext>
            </a:extLst>
          </p:cNvPr>
          <p:cNvSpPr txBox="1"/>
          <p:nvPr/>
        </p:nvSpPr>
        <p:spPr>
          <a:xfrm>
            <a:off x="2188891" y="12754081"/>
            <a:ext cx="6717142" cy="32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53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Raleway"/>
              </a:rPr>
              <a:t>© 2024 Community Brands Intermediate, LLC. All rights reserved. </a:t>
            </a:r>
          </a:p>
        </p:txBody>
      </p:sp>
      <p:pic>
        <p:nvPicPr>
          <p:cNvPr id="9" name="Picture 8" descr="A rainbow colored x-shaped letters&#10;&#10;Description automatically generated with medium confidence">
            <a:extLst>
              <a:ext uri="{FF2B5EF4-FFF2-40B4-BE49-F238E27FC236}">
                <a16:creationId xmlns:a16="http://schemas.microsoft.com/office/drawing/2014/main" id="{4B871F3D-CE9B-BD90-AE4D-CFE12D5EE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210" y="2636615"/>
            <a:ext cx="7772400" cy="84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7989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6D3FE9-4BC6-C044-1DC3-E6A0460D63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7134" y="2144753"/>
            <a:ext cx="3949731" cy="4713247"/>
          </a:xfrm>
          <a:prstGeom prst="rect">
            <a:avLst/>
          </a:prstGeom>
        </p:spPr>
      </p:pic>
      <p:sp>
        <p:nvSpPr>
          <p:cNvPr id="2" name="Continues World maps">
            <a:extLst>
              <a:ext uri="{FF2B5EF4-FFF2-40B4-BE49-F238E27FC236}">
                <a16:creationId xmlns:a16="http://schemas.microsoft.com/office/drawing/2014/main" id="{BAD8E959-28D9-DC82-46CF-78E34A9E95AA}"/>
              </a:ext>
            </a:extLst>
          </p:cNvPr>
          <p:cNvSpPr txBox="1"/>
          <p:nvPr/>
        </p:nvSpPr>
        <p:spPr>
          <a:xfrm>
            <a:off x="8318274" y="8572612"/>
            <a:ext cx="7747450" cy="1383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90000"/>
              </a:lnSpc>
              <a:defRPr sz="9000" spc="0"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pPr algn="ctr"/>
            <a:r>
              <a:rPr lang="en-US">
                <a:latin typeface="DIN 2014 Light" panose="020B0404020202020204" pitchFamily="34" charset="77"/>
                <a:ea typeface="DIN 2014 Light" panose="020B0404020202020204" pitchFamily="34" charset="77"/>
              </a:rPr>
              <a:t>Thank you!</a:t>
            </a:r>
            <a:endParaRPr>
              <a:latin typeface="DIN 2014 Light" panose="020B0404020202020204" pitchFamily="34" charset="77"/>
              <a:ea typeface="DIN 2014 Light" panose="020B04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38161385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It’s more mnml…"/>
          <p:cNvSpPr txBox="1"/>
          <p:nvPr/>
        </p:nvSpPr>
        <p:spPr>
          <a:xfrm>
            <a:off x="2179141" y="4793844"/>
            <a:ext cx="11067434" cy="2761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>
              <a:lnSpc>
                <a:spcPct val="90000"/>
              </a:lnSpc>
              <a:defRPr sz="9000" spc="0">
                <a:latin typeface="+mn-lt"/>
                <a:ea typeface="+mn-ea"/>
                <a:cs typeface="+mn-cs"/>
                <a:sym typeface="Montserrat Bold"/>
              </a:defRPr>
            </a:pPr>
            <a:r>
              <a:rPr lang="en-US" sz="9600" dirty="0">
                <a:latin typeface="DIN 2014 Light"/>
                <a:ea typeface="DIN 2014 Light" panose="020B0404020202020204" pitchFamily="34" charset="77"/>
              </a:rPr>
              <a:t>Incoming webhooks</a:t>
            </a:r>
            <a:br>
              <a:rPr lang="en-US" sz="9600" dirty="0">
                <a:latin typeface="DIN 2014 Light"/>
                <a:ea typeface="DIN 2014 Light" panose="020B0404020202020204" pitchFamily="34" charset="77"/>
                <a:cs typeface="+mn-cs"/>
              </a:rPr>
            </a:br>
            <a:r>
              <a:rPr lang="en-US" sz="9600" dirty="0">
                <a:latin typeface="DIN 2014 Light"/>
                <a:ea typeface="DIN 2014 Light" panose="020B0404020202020204" pitchFamily="34" charset="77"/>
              </a:rPr>
              <a:t>hands-on 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60850BB-17F7-FBFC-A299-9D522C91E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43977" y="12050088"/>
            <a:ext cx="2523966" cy="455942"/>
          </a:xfrm>
          <a:prstGeom prst="rect">
            <a:avLst/>
          </a:prstGeom>
        </p:spPr>
      </p:pic>
      <p:sp>
        <p:nvSpPr>
          <p:cNvPr id="3" name="Lorem ipsum dolor sit elit, consect loreretur adipiscing nisi aute. ipsum sit elit, Lorem ipsum dolor sit elit,">
            <a:extLst>
              <a:ext uri="{FF2B5EF4-FFF2-40B4-BE49-F238E27FC236}">
                <a16:creationId xmlns:a16="http://schemas.microsoft.com/office/drawing/2014/main" id="{FFE013A7-F74F-DCB4-9CF5-F681E276BF87}"/>
              </a:ext>
            </a:extLst>
          </p:cNvPr>
          <p:cNvSpPr txBox="1"/>
          <p:nvPr/>
        </p:nvSpPr>
        <p:spPr>
          <a:xfrm>
            <a:off x="2188891" y="12754081"/>
            <a:ext cx="6717142" cy="32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lang="en-US" sz="11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2024 Community Brands Intermediate, LLC. All rights reserved. </a:t>
            </a:r>
          </a:p>
        </p:txBody>
      </p:sp>
      <p:pic>
        <p:nvPicPr>
          <p:cNvPr id="9" name="Picture 8" descr="A rainbow colored x-shaped letters&#10;&#10;Description automatically generated with medium confidence">
            <a:extLst>
              <a:ext uri="{FF2B5EF4-FFF2-40B4-BE49-F238E27FC236}">
                <a16:creationId xmlns:a16="http://schemas.microsoft.com/office/drawing/2014/main" id="{4B871F3D-CE9B-BD90-AE4D-CFE12D5EE1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210" y="2636615"/>
            <a:ext cx="7772400" cy="84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028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Lorem ipsum dolor sit elit, consect loreretur adipiscing nisi aute. ipsum sit elit, Lorem ipsum dolor sit elit,"/>
          <p:cNvSpPr txBox="1"/>
          <p:nvPr/>
        </p:nvSpPr>
        <p:spPr>
          <a:xfrm>
            <a:off x="8049910" y="7697348"/>
            <a:ext cx="5757023" cy="515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Client Services, NetForum Enterprise</a:t>
            </a:r>
            <a:endParaRPr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60850BB-17F7-FBFC-A299-9D522C91E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43977" y="12050088"/>
            <a:ext cx="2523966" cy="455942"/>
          </a:xfrm>
          <a:prstGeom prst="rect">
            <a:avLst/>
          </a:prstGeom>
        </p:spPr>
      </p:pic>
      <p:sp>
        <p:nvSpPr>
          <p:cNvPr id="3" name="Lorem ipsum dolor sit elit, consect loreretur adipiscing nisi aute. ipsum sit elit, Lorem ipsum dolor sit elit,">
            <a:extLst>
              <a:ext uri="{FF2B5EF4-FFF2-40B4-BE49-F238E27FC236}">
                <a16:creationId xmlns:a16="http://schemas.microsoft.com/office/drawing/2014/main" id="{FFE013A7-F74F-DCB4-9CF5-F681E276BF87}"/>
              </a:ext>
            </a:extLst>
          </p:cNvPr>
          <p:cNvSpPr txBox="1"/>
          <p:nvPr/>
        </p:nvSpPr>
        <p:spPr>
          <a:xfrm>
            <a:off x="2188891" y="12754081"/>
            <a:ext cx="6717142" cy="32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lang="en-US" sz="11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2024 Community Brands Intermediate, LLC. All rights reserved. </a:t>
            </a:r>
          </a:p>
        </p:txBody>
      </p:sp>
      <p:pic>
        <p:nvPicPr>
          <p:cNvPr id="9" name="Image">
            <a:extLst>
              <a:ext uri="{FF2B5EF4-FFF2-40B4-BE49-F238E27FC236}">
                <a16:creationId xmlns:a16="http://schemas.microsoft.com/office/drawing/2014/main" id="{ACEFF0FD-6BFE-AF0F-4A47-AD6CB63AE21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r="245"/>
          <a:stretch/>
        </p:blipFill>
        <p:spPr>
          <a:xfrm>
            <a:off x="2243977" y="4461991"/>
            <a:ext cx="4976048" cy="4976048"/>
          </a:xfrm>
          <a:prstGeom prst="ellipse">
            <a:avLst/>
          </a:prstGeom>
          <a:ln w="12700">
            <a:miter lim="400000"/>
          </a:ln>
        </p:spPr>
      </p:pic>
      <p:sp>
        <p:nvSpPr>
          <p:cNvPr id="4" name="Meet Jennifer Doe">
            <a:extLst>
              <a:ext uri="{FF2B5EF4-FFF2-40B4-BE49-F238E27FC236}">
                <a16:creationId xmlns:a16="http://schemas.microsoft.com/office/drawing/2014/main" id="{DCA46800-089D-E226-4DC0-22CEA92E7F8F}"/>
              </a:ext>
            </a:extLst>
          </p:cNvPr>
          <p:cNvSpPr txBox="1"/>
          <p:nvPr/>
        </p:nvSpPr>
        <p:spPr>
          <a:xfrm>
            <a:off x="8049910" y="6183456"/>
            <a:ext cx="10208430" cy="13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>
              <a:lnSpc>
                <a:spcPct val="90000"/>
              </a:lnSpc>
              <a:defRPr sz="9000" spc="0">
                <a:latin typeface="+mn-lt"/>
                <a:ea typeface="+mn-ea"/>
                <a:cs typeface="+mn-cs"/>
                <a:sym typeface="Montserrat Bold"/>
              </a:defRPr>
            </a:pPr>
            <a:r>
              <a:rPr lang="en-US" dirty="0">
                <a:latin typeface="DIN 2014 Light"/>
                <a:ea typeface="DIN 2014 Light" panose="020B0404020202020204" pitchFamily="34" charset="77"/>
              </a:rPr>
              <a:t>Jamal Kahin</a:t>
            </a:r>
          </a:p>
        </p:txBody>
      </p:sp>
      <p:sp>
        <p:nvSpPr>
          <p:cNvPr id="5" name="PERSONAL IMAGE slide">
            <a:extLst>
              <a:ext uri="{FF2B5EF4-FFF2-40B4-BE49-F238E27FC236}">
                <a16:creationId xmlns:a16="http://schemas.microsoft.com/office/drawing/2014/main" id="{E3435BB1-7C83-D87C-B563-720397B8E3E8}"/>
              </a:ext>
            </a:extLst>
          </p:cNvPr>
          <p:cNvSpPr txBox="1"/>
          <p:nvPr/>
        </p:nvSpPr>
        <p:spPr>
          <a:xfrm>
            <a:off x="8232789" y="5381909"/>
            <a:ext cx="6667501" cy="545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120000"/>
              </a:lnSpc>
              <a:defRPr sz="2500" b="1" cap="all" spc="125">
                <a:latin typeface="DIN 2014 Demi" panose="020B0504020202020204" pitchFamily="34" charset="77"/>
                <a:ea typeface="DIN 2014 Demi" panose="020B0504020202020204" pitchFamily="34" charset="77"/>
                <a:cs typeface="+mn-cs"/>
              </a:defRPr>
            </a:lvl1pPr>
          </a:lstStyle>
          <a:p>
            <a:r>
              <a:rPr lang="en-US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3268243674"/>
      </p:ext>
    </p:extLst>
  </p:cSld>
  <p:clrMapOvr>
    <a:masterClrMapping/>
  </p:clrMapOvr>
  <p:transition spd="slow"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It’s more mnml…"/>
          <p:cNvSpPr txBox="1"/>
          <p:nvPr/>
        </p:nvSpPr>
        <p:spPr>
          <a:xfrm>
            <a:off x="1582652" y="1797081"/>
            <a:ext cx="21218696" cy="85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spc="0">
                <a:latin typeface="+mn-lt"/>
                <a:ea typeface="+mn-ea"/>
                <a:cs typeface="+mn-cs"/>
                <a:sym typeface="Montserrat Bold"/>
              </a:defRPr>
            </a:pPr>
            <a:r>
              <a:rPr lang="en-US" sz="5400" b="1" spc="0" dirty="0">
                <a:latin typeface="Raleway" pitchFamily="2" charset="0"/>
                <a:ea typeface="DIN 2014 Light" panose="020B0404020202020204" pitchFamily="34" charset="77"/>
                <a:sym typeface="Montserrat Bold"/>
              </a:rPr>
              <a:t>Agenda</a:t>
            </a:r>
            <a:endParaRPr kumimoji="0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pitchFamily="2" charset="0"/>
              <a:ea typeface="DIN 2014 Light" panose="020B0404020202020204" pitchFamily="34" charset="77"/>
              <a:sym typeface="Montserrat Bold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60850BB-17F7-FBFC-A299-9D522C91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43977" y="12050088"/>
            <a:ext cx="2523966" cy="455942"/>
          </a:xfrm>
          <a:prstGeom prst="rect">
            <a:avLst/>
          </a:prstGeom>
        </p:spPr>
      </p:pic>
      <p:sp>
        <p:nvSpPr>
          <p:cNvPr id="3" name="Lorem ipsum dolor sit elit, consect loreretur adipiscing nisi aute. ipsum sit elit, Lorem ipsum dolor sit elit,">
            <a:extLst>
              <a:ext uri="{FF2B5EF4-FFF2-40B4-BE49-F238E27FC236}">
                <a16:creationId xmlns:a16="http://schemas.microsoft.com/office/drawing/2014/main" id="{FFE013A7-F74F-DCB4-9CF5-F681E276BF87}"/>
              </a:ext>
            </a:extLst>
          </p:cNvPr>
          <p:cNvSpPr txBox="1"/>
          <p:nvPr/>
        </p:nvSpPr>
        <p:spPr>
          <a:xfrm>
            <a:off x="2188891" y="12754081"/>
            <a:ext cx="6717142" cy="32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53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Raleway"/>
              </a:rPr>
              <a:t>© 2024 Community Brands Intermediate, LLC. All rights reserved.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30697-349F-72EF-AFAF-567F9E139C9D}"/>
              </a:ext>
            </a:extLst>
          </p:cNvPr>
          <p:cNvSpPr txBox="1"/>
          <p:nvPr/>
        </p:nvSpPr>
        <p:spPr>
          <a:xfrm>
            <a:off x="1447800" y="2980196"/>
            <a:ext cx="22199600" cy="89387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Incoming Webhooks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Incoming Webhooks vs NetForum Rest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Incoming Webhook Processing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Setup Incoming Webhooks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Hands-on Lab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5457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It’s more mnml…"/>
          <p:cNvSpPr txBox="1"/>
          <p:nvPr/>
        </p:nvSpPr>
        <p:spPr>
          <a:xfrm>
            <a:off x="1582652" y="1797081"/>
            <a:ext cx="21218696" cy="85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spc="0">
                <a:latin typeface="+mn-lt"/>
                <a:ea typeface="+mn-ea"/>
                <a:cs typeface="+mn-cs"/>
                <a:sym typeface="Montserrat Bold"/>
              </a:defRPr>
            </a:pPr>
            <a:r>
              <a:rPr lang="en-US" sz="5400" b="1" spc="0" dirty="0">
                <a:latin typeface="Raleway" pitchFamily="2" charset="0"/>
                <a:ea typeface="DIN 2014 Light" panose="020B0404020202020204" pitchFamily="34" charset="77"/>
                <a:sym typeface="Montserrat Bold"/>
              </a:rPr>
              <a:t>Incoming Webhooks</a:t>
            </a:r>
            <a:endParaRPr kumimoji="0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pitchFamily="2" charset="0"/>
              <a:ea typeface="DIN 2014 Light" panose="020B0404020202020204" pitchFamily="34" charset="77"/>
              <a:sym typeface="Montserrat Bold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60850BB-17F7-FBFC-A299-9D522C91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43977" y="12050088"/>
            <a:ext cx="2523966" cy="455942"/>
          </a:xfrm>
          <a:prstGeom prst="rect">
            <a:avLst/>
          </a:prstGeom>
        </p:spPr>
      </p:pic>
      <p:sp>
        <p:nvSpPr>
          <p:cNvPr id="3" name="Lorem ipsum dolor sit elit, consect loreretur adipiscing nisi aute. ipsum sit elit, Lorem ipsum dolor sit elit,">
            <a:extLst>
              <a:ext uri="{FF2B5EF4-FFF2-40B4-BE49-F238E27FC236}">
                <a16:creationId xmlns:a16="http://schemas.microsoft.com/office/drawing/2014/main" id="{FFE013A7-F74F-DCB4-9CF5-F681E276BF87}"/>
              </a:ext>
            </a:extLst>
          </p:cNvPr>
          <p:cNvSpPr txBox="1"/>
          <p:nvPr/>
        </p:nvSpPr>
        <p:spPr>
          <a:xfrm>
            <a:off x="2188891" y="12754081"/>
            <a:ext cx="6717142" cy="32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53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Raleway"/>
              </a:rPr>
              <a:t>© 2024 Community Brands Intermediate, LLC. All rights reserved.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30697-349F-72EF-AFAF-567F9E139C9D}"/>
              </a:ext>
            </a:extLst>
          </p:cNvPr>
          <p:cNvSpPr txBox="1"/>
          <p:nvPr/>
        </p:nvSpPr>
        <p:spPr>
          <a:xfrm>
            <a:off x="1447800" y="2980196"/>
            <a:ext cx="22199600" cy="89387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Allow external system to notify NetFORUM automatically when a particular event happens, for Example Google Forms submission.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Allow external system to send data to NetFORUM then NetFORUM will act on the payload data.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Leverage NetFORUM business layer to orchestrate complex business processes.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lvl="2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189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It’s more mnml…"/>
          <p:cNvSpPr txBox="1"/>
          <p:nvPr/>
        </p:nvSpPr>
        <p:spPr>
          <a:xfrm>
            <a:off x="1582652" y="1797081"/>
            <a:ext cx="21218696" cy="85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spc="0">
                <a:latin typeface="+mn-lt"/>
                <a:ea typeface="+mn-ea"/>
                <a:cs typeface="+mn-cs"/>
                <a:sym typeface="Montserrat Bold"/>
              </a:defRPr>
            </a:pPr>
            <a:r>
              <a:rPr lang="en-US" sz="5400" b="1" spc="0" dirty="0">
                <a:latin typeface="Raleway" pitchFamily="2" charset="0"/>
                <a:ea typeface="DIN 2014 Light" panose="020B0404020202020204" pitchFamily="34" charset="77"/>
                <a:sym typeface="Montserrat Bold"/>
              </a:rPr>
              <a:t>NetFORUM REST (xWeb over JSON)</a:t>
            </a:r>
            <a:endParaRPr kumimoji="0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pitchFamily="2" charset="0"/>
              <a:ea typeface="DIN 2014 Light" panose="020B0404020202020204" pitchFamily="34" charset="77"/>
              <a:sym typeface="Montserrat Bold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60850BB-17F7-FBFC-A299-9D522C91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43977" y="12050088"/>
            <a:ext cx="2523966" cy="455942"/>
          </a:xfrm>
          <a:prstGeom prst="rect">
            <a:avLst/>
          </a:prstGeom>
        </p:spPr>
      </p:pic>
      <p:sp>
        <p:nvSpPr>
          <p:cNvPr id="3" name="Lorem ipsum dolor sit elit, consect loreretur adipiscing nisi aute. ipsum sit elit, Lorem ipsum dolor sit elit,">
            <a:extLst>
              <a:ext uri="{FF2B5EF4-FFF2-40B4-BE49-F238E27FC236}">
                <a16:creationId xmlns:a16="http://schemas.microsoft.com/office/drawing/2014/main" id="{FFE013A7-F74F-DCB4-9CF5-F681E276BF87}"/>
              </a:ext>
            </a:extLst>
          </p:cNvPr>
          <p:cNvSpPr txBox="1"/>
          <p:nvPr/>
        </p:nvSpPr>
        <p:spPr>
          <a:xfrm>
            <a:off x="2188891" y="12754081"/>
            <a:ext cx="6717142" cy="32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53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Raleway"/>
              </a:rPr>
              <a:t>© 2024 Community Brands Intermediate, LLC. All rights reserved.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30697-349F-72EF-AFAF-567F9E139C9D}"/>
              </a:ext>
            </a:extLst>
          </p:cNvPr>
          <p:cNvSpPr txBox="1"/>
          <p:nvPr/>
        </p:nvSpPr>
        <p:spPr>
          <a:xfrm>
            <a:off x="1447800" y="2980197"/>
            <a:ext cx="22199600" cy="75536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REST is based on two-way communication (request/response).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Provides different methods to get data out of NetForum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Insert or update any existing objects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Security: Token, HTTPS, Object Security </a:t>
            </a:r>
          </a:p>
          <a:p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0652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3" name="Group 1912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704458"/>
            <a:ext cx="24384000" cy="3038712"/>
            <a:chOff x="0" y="-29768"/>
            <a:chExt cx="12202174" cy="1519356"/>
          </a:xfrm>
        </p:grpSpPr>
        <p:sp>
          <p:nvSpPr>
            <p:cNvPr id="1914" name="Rectangle 1913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5" name="Rectangle 1914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6" name="Rectangle 1915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08" name="It’s more mnml…"/>
          <p:cNvSpPr txBox="1"/>
          <p:nvPr/>
        </p:nvSpPr>
        <p:spPr>
          <a:xfrm>
            <a:off x="1676400" y="11219804"/>
            <a:ext cx="13848052" cy="18279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fontAlgn="auto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 sz="9000" spc="0">
                <a:latin typeface="+mn-lt"/>
                <a:ea typeface="+mn-ea"/>
                <a:cs typeface="+mn-cs"/>
                <a:sym typeface="Montserrat Bold"/>
              </a:defRPr>
            </a:pPr>
            <a:r>
              <a:rPr lang="en-US" sz="6400" b="1" kern="1200" spc="0">
                <a:latin typeface="+mj-lt"/>
                <a:ea typeface="+mj-ea"/>
                <a:cs typeface="+mj-cs"/>
                <a:sym typeface="Montserrat Bold"/>
              </a:rPr>
              <a:t>Incoming Webhook Process</a:t>
            </a:r>
            <a:endParaRPr kumimoji="0" lang="en-US" sz="6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  <a:sym typeface="Montserrat Bold"/>
            </a:endParaRPr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B89F8B29-F0D8-FC91-A2C2-3DEC2BD25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0" b="20179"/>
          <a:stretch/>
        </p:blipFill>
        <p:spPr>
          <a:xfrm>
            <a:off x="2" y="10"/>
            <a:ext cx="24383996" cy="107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861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13" name="Rectangle 1912">
            <a:extLst>
              <a:ext uri="{FF2B5EF4-FFF2-40B4-BE49-F238E27FC236}">
                <a16:creationId xmlns:a16="http://schemas.microsoft.com/office/drawing/2014/main" id="{CEB6D6B1-52B8-45C8-9C83-B5042CDA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5" name="Group 1914">
            <a:extLst>
              <a:ext uri="{FF2B5EF4-FFF2-40B4-BE49-F238E27FC236}">
                <a16:creationId xmlns:a16="http://schemas.microsoft.com/office/drawing/2014/main" id="{3290B888-1DA2-4603-9690-BF863DCD1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4384000" cy="13716000"/>
            <a:chOff x="0" y="0"/>
            <a:chExt cx="12192000" cy="6858000"/>
          </a:xfrm>
        </p:grpSpPr>
        <p:sp>
          <p:nvSpPr>
            <p:cNvPr id="1916" name="Rectangle 1915">
              <a:extLst>
                <a:ext uri="{FF2B5EF4-FFF2-40B4-BE49-F238E27FC236}">
                  <a16:creationId xmlns:a16="http://schemas.microsoft.com/office/drawing/2014/main" id="{319E1F81-615A-4E66-9C66-443AC7239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7" name="Rectangle 1916">
              <a:extLst>
                <a:ext uri="{FF2B5EF4-FFF2-40B4-BE49-F238E27FC236}">
                  <a16:creationId xmlns:a16="http://schemas.microsoft.com/office/drawing/2014/main" id="{57E60507-4771-49E2-9E47-9D6881CF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08" name="It’s more mnml…"/>
          <p:cNvSpPr txBox="1"/>
          <p:nvPr/>
        </p:nvSpPr>
        <p:spPr>
          <a:xfrm>
            <a:off x="1101726" y="910556"/>
            <a:ext cx="22180550" cy="643254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fontAlgn="auto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 sz="9000" spc="0">
                <a:latin typeface="+mn-lt"/>
                <a:ea typeface="+mn-ea"/>
                <a:cs typeface="+mn-cs"/>
                <a:sym typeface="Montserrat Bold"/>
              </a:defRPr>
            </a:pPr>
            <a:r>
              <a:rPr lang="en-US" sz="4000" b="1" kern="1200" spc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 Bold"/>
              </a:rPr>
              <a:t>Incoming Webhook Setup – NetFORUM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Montserrat Bold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60850BB-17F7-FBFC-A299-9D522C91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99231" y="11505215"/>
            <a:ext cx="2528168" cy="456701"/>
          </a:xfrm>
          <a:prstGeom prst="rect">
            <a:avLst/>
          </a:prstGeom>
        </p:spPr>
      </p:pic>
      <p:sp>
        <p:nvSpPr>
          <p:cNvPr id="3" name="Lorem ipsum dolor sit elit, consect loreretur adipiscing nisi aute. ipsum sit elit, Lorem ipsum dolor sit elit,">
            <a:extLst>
              <a:ext uri="{FF2B5EF4-FFF2-40B4-BE49-F238E27FC236}">
                <a16:creationId xmlns:a16="http://schemas.microsoft.com/office/drawing/2014/main" id="{FFE013A7-F74F-DCB4-9CF5-F681E276BF87}"/>
              </a:ext>
            </a:extLst>
          </p:cNvPr>
          <p:cNvSpPr txBox="1"/>
          <p:nvPr/>
        </p:nvSpPr>
        <p:spPr>
          <a:xfrm>
            <a:off x="1844053" y="12210381"/>
            <a:ext cx="6728326" cy="329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kumimoji="0" lang="en-US" sz="1100" b="0" i="0" u="none" strike="noStrike" cap="none" spc="53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Raleway"/>
              </a:rPr>
              <a:t>© 2024 Community Brands Intermediate, LLC. All rights reserved. </a:t>
            </a:r>
            <a:endParaRPr kumimoji="0" lang="en-US" sz="1100" b="0" i="0" u="none" strike="noStrike" kern="0" cap="none" spc="53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Raleway"/>
            </a:endParaRPr>
          </a:p>
        </p:txBody>
      </p:sp>
      <p:sp>
        <p:nvSpPr>
          <p:cNvPr id="1914" name="TextBox 1913">
            <a:extLst>
              <a:ext uri="{FF2B5EF4-FFF2-40B4-BE49-F238E27FC236}">
                <a16:creationId xmlns:a16="http://schemas.microsoft.com/office/drawing/2014/main" id="{4FB3DC7F-F8B8-97D2-884E-A0C875D8D168}"/>
              </a:ext>
            </a:extLst>
          </p:cNvPr>
          <p:cNvSpPr txBox="1"/>
          <p:nvPr/>
        </p:nvSpPr>
        <p:spPr>
          <a:xfrm>
            <a:off x="1101728" y="2420223"/>
            <a:ext cx="9447397" cy="8547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53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aleway"/>
                <a:ea typeface="Raleway"/>
                <a:cs typeface="Raleway"/>
                <a:sym typeface="Raleway"/>
              </a:rPr>
              <a:t>Create xWeb Account with object security set as required.</a:t>
            </a: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53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aleway"/>
                <a:ea typeface="Raleway"/>
                <a:cs typeface="Raleway"/>
                <a:sym typeface="Raleway"/>
              </a:rPr>
              <a:t>Create Incoming Webhook </a:t>
            </a:r>
          </a:p>
          <a:p>
            <a:pPr marL="685800" lvl="2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53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aleway"/>
                <a:ea typeface="Raleway"/>
                <a:cs typeface="Raleway"/>
                <a:sym typeface="Raleway"/>
              </a:rPr>
              <a:t>Use baseline Incoming Webhook Sample as starter, which echo back the posted payload</a:t>
            </a:r>
          </a:p>
          <a:p>
            <a:pPr marL="685800" lvl="2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53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aleway"/>
                <a:ea typeface="Raleway"/>
                <a:cs typeface="Raleway"/>
                <a:sym typeface="Raleway"/>
              </a:rPr>
              <a:t>See configuration image</a:t>
            </a: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sz="4800" b="0" i="0" u="none" strike="noStrike" cap="none" spc="53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Raleway"/>
              <a:ea typeface="Raleway"/>
              <a:cs typeface="Raleway"/>
              <a:sym typeface="Raleway"/>
            </a:endParaRPr>
          </a:p>
          <a:p>
            <a:pPr>
              <a:spcAft>
                <a:spcPts val="600"/>
              </a:spcAft>
            </a:pPr>
            <a:endParaRPr lang="en-US" sz="4800" b="1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AAF655-A803-E733-BFDF-47E5B9534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775" y="2420223"/>
            <a:ext cx="12570501" cy="95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5449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It’s more mnml…"/>
          <p:cNvSpPr txBox="1"/>
          <p:nvPr/>
        </p:nvSpPr>
        <p:spPr>
          <a:xfrm>
            <a:off x="1582652" y="1797081"/>
            <a:ext cx="21218696" cy="85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spc="0">
                <a:latin typeface="+mn-lt"/>
                <a:ea typeface="+mn-ea"/>
                <a:cs typeface="+mn-cs"/>
                <a:sym typeface="Montserrat Bold"/>
              </a:defRPr>
            </a:pPr>
            <a:r>
              <a:rPr lang="en-US" sz="5400" b="1" spc="0" dirty="0">
                <a:latin typeface="Raleway" pitchFamily="2" charset="0"/>
                <a:ea typeface="DIN 2014 Light" panose="020B0404020202020204" pitchFamily="34" charset="77"/>
                <a:sym typeface="Montserrat Bold"/>
              </a:rPr>
              <a:t>Incoming Webhook Setup – External System</a:t>
            </a:r>
            <a:endParaRPr kumimoji="0" sz="5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pitchFamily="2" charset="0"/>
              <a:ea typeface="DIN 2014 Light" panose="020B0404020202020204" pitchFamily="34" charset="77"/>
              <a:sym typeface="Montserrat Bold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60850BB-17F7-FBFC-A299-9D522C91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43977" y="12050088"/>
            <a:ext cx="2523966" cy="455942"/>
          </a:xfrm>
          <a:prstGeom prst="rect">
            <a:avLst/>
          </a:prstGeom>
        </p:spPr>
      </p:pic>
      <p:sp>
        <p:nvSpPr>
          <p:cNvPr id="3" name="Lorem ipsum dolor sit elit, consect loreretur adipiscing nisi aute. ipsum sit elit, Lorem ipsum dolor sit elit,">
            <a:extLst>
              <a:ext uri="{FF2B5EF4-FFF2-40B4-BE49-F238E27FC236}">
                <a16:creationId xmlns:a16="http://schemas.microsoft.com/office/drawing/2014/main" id="{FFE013A7-F74F-DCB4-9CF5-F681E276BF87}"/>
              </a:ext>
            </a:extLst>
          </p:cNvPr>
          <p:cNvSpPr txBox="1"/>
          <p:nvPr/>
        </p:nvSpPr>
        <p:spPr>
          <a:xfrm>
            <a:off x="2188891" y="12754081"/>
            <a:ext cx="6717142" cy="32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53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Raleway"/>
              </a:rPr>
              <a:t>© 2024 Community Brands Intermediate, LLC. All rights reserved.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4AEEE9B-6DE2-6BCE-AA1B-32A820EDE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093" y="3004345"/>
            <a:ext cx="12686985" cy="10079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B3DC7F-F8B8-97D2-884E-A0C875D8D168}"/>
              </a:ext>
            </a:extLst>
          </p:cNvPr>
          <p:cNvSpPr txBox="1"/>
          <p:nvPr/>
        </p:nvSpPr>
        <p:spPr>
          <a:xfrm>
            <a:off x="1447800" y="2980196"/>
            <a:ext cx="9431694" cy="85337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Google Form – Event RSVP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Script Editor Actions:</a:t>
            </a:r>
          </a:p>
          <a:p>
            <a:pPr marL="6858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Webhook URL</a:t>
            </a:r>
          </a:p>
          <a:p>
            <a:pPr marL="6858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Get Token</a:t>
            </a:r>
          </a:p>
          <a:p>
            <a:pPr marL="6858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Prepare Payload</a:t>
            </a:r>
          </a:p>
          <a:p>
            <a:pPr marL="685800" lvl="2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Post to Webhook URL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9067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Whi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White">
      <a:majorFont>
        <a:latin typeface="Montserrat Bold"/>
        <a:ea typeface="Montserrat Bold"/>
        <a:cs typeface="Montserrat Bold"/>
      </a:majorFont>
      <a:minorFont>
        <a:latin typeface="Montserrat Bold"/>
        <a:ea typeface="Montserrat Bold"/>
        <a:cs typeface="Montserrat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53" normalizeH="0" baseline="0">
            <a:ln>
              <a:noFill/>
            </a:ln>
            <a:solidFill>
              <a:srgbClr val="FFFFFF"/>
            </a:solidFill>
            <a:effectLst/>
            <a:uFillTx/>
            <a:latin typeface="Raleway"/>
            <a:ea typeface="Raleway"/>
            <a:cs typeface="Raleway"/>
            <a:sym typeface="Ralewa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1" id="{A57A8072-45AC-0F42-872D-A3809D44F15F}" vid="{B6BDA35E-69D0-1F4D-889C-4A51683BE4AB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Montserrat Bold"/>
        <a:ea typeface="Montserrat Bold"/>
        <a:cs typeface="Montserrat Bold"/>
      </a:majorFont>
      <a:minorFont>
        <a:latin typeface="Montserrat Bold"/>
        <a:ea typeface="Montserrat Bold"/>
        <a:cs typeface="Montserrat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53" normalizeH="0" baseline="0">
            <a:ln>
              <a:noFill/>
            </a:ln>
            <a:solidFill>
              <a:srgbClr val="FFFFFF"/>
            </a:solidFill>
            <a:effectLst/>
            <a:uFillTx/>
            <a:latin typeface="Raleway"/>
            <a:ea typeface="Raleway"/>
            <a:cs typeface="Raleway"/>
            <a:sym typeface="Ralewa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db944a4d-155b-4e72-a117-725c2cfee9d9">
      <Terms xmlns="http://schemas.microsoft.com/office/infopath/2007/PartnerControls"/>
    </lcf76f155ced4ddcb4097134ff3c332f>
    <TaxCatchAll xmlns="6d769701-da23-421c-93e0-8f349ad2a7d1" xsi:nil="true"/>
    <SharedWithUsers xmlns="6d769701-da23-421c-93e0-8f349ad2a7d1">
      <UserInfo>
        <DisplayName>Matthew Merwin</DisplayName>
        <AccountId>688</AccountId>
        <AccountType/>
      </UserInfo>
      <UserInfo>
        <DisplayName>Brittany Kiernan</DisplayName>
        <AccountId>12254</AccountId>
        <AccountType/>
      </UserInfo>
      <UserInfo>
        <DisplayName>Tirrah Switzer</DisplayName>
        <AccountId>449</AccountId>
        <AccountType/>
      </UserInfo>
      <UserInfo>
        <DisplayName>Jeffrey Golembiewski</DisplayName>
        <AccountId>648</AccountId>
        <AccountType/>
      </UserInfo>
      <UserInfo>
        <DisplayName>Will Walton</DisplayName>
        <AccountId>10954</AccountId>
        <AccountType/>
      </UserInfo>
      <UserInfo>
        <DisplayName>Rebecca Duff</DisplayName>
        <AccountId>6325</AccountId>
        <AccountType/>
      </UserInfo>
      <UserInfo>
        <DisplayName>Mark McGuire</DisplayName>
        <AccountId>601</AccountId>
        <AccountType/>
      </UserInfo>
      <UserInfo>
        <DisplayName>Jason Daiger</DisplayName>
        <AccountId>2573</AccountId>
        <AccountType/>
      </UserInfo>
      <UserInfo>
        <DisplayName>Tim Ward</DisplayName>
        <AccountId>2071</AccountId>
        <AccountType/>
      </UserInfo>
      <UserInfo>
        <DisplayName>Julie Tracz</DisplayName>
        <AccountId>618</AccountId>
        <AccountType/>
      </UserInfo>
      <UserInfo>
        <DisplayName>Bryan White</DisplayName>
        <AccountId>2858</AccountId>
        <AccountType/>
      </UserInfo>
      <UserInfo>
        <DisplayName>Philippe Mesritz</DisplayName>
        <AccountId>11098</AccountId>
        <AccountType/>
      </UserInfo>
      <UserInfo>
        <DisplayName>Mary Kate Walberg</DisplayName>
        <AccountId>107</AccountId>
        <AccountType/>
      </UserInfo>
      <UserInfo>
        <DisplayName>Alastair Watson</DisplayName>
        <AccountId>125</AccountId>
        <AccountType/>
      </UserInfo>
      <UserInfo>
        <DisplayName>Maria Weaver</DisplayName>
        <AccountId>700</AccountId>
        <AccountType/>
      </UserInfo>
      <UserInfo>
        <DisplayName>Jessi Cape</DisplayName>
        <AccountId>6928</AccountId>
        <AccountType/>
      </UserInfo>
      <UserInfo>
        <DisplayName>Daryl Stevenson</DisplayName>
        <AccountId>6696</AccountId>
        <AccountType/>
      </UserInfo>
      <UserInfo>
        <DisplayName>Michelle Schweitz</DisplayName>
        <AccountId>2796</AccountId>
        <AccountType/>
      </UserInfo>
      <UserInfo>
        <DisplayName>Matt Rist</DisplayName>
        <AccountId>631</AccountId>
        <AccountType/>
      </UserInfo>
      <UserInfo>
        <DisplayName>Kenny Wall</DisplayName>
        <AccountId>441</AccountId>
        <AccountType/>
      </UserInfo>
      <UserInfo>
        <DisplayName>Ross Sawai</DisplayName>
        <AccountId>7930</AccountId>
        <AccountType/>
      </UserInfo>
      <UserInfo>
        <DisplayName>Jessica Metzler</DisplayName>
        <AccountId>139</AccountId>
        <AccountType/>
      </UserInfo>
      <UserInfo>
        <DisplayName>Alison Mayo</DisplayName>
        <AccountId>709</AccountId>
        <AccountType/>
      </UserInfo>
      <UserInfo>
        <DisplayName>Emily Knodle</DisplayName>
        <AccountId>7259</AccountId>
        <AccountType/>
      </UserInfo>
      <UserInfo>
        <DisplayName>William Mixson</DisplayName>
        <AccountId>612</AccountId>
        <AccountType/>
      </UserInfo>
      <UserInfo>
        <DisplayName>Quinn Hoffman</DisplayName>
        <AccountId>83</AccountId>
        <AccountType/>
      </UserInfo>
      <UserInfo>
        <DisplayName>Allison Hamilton</DisplayName>
        <AccountId>596</AccountId>
        <AccountType/>
      </UserInfo>
      <UserInfo>
        <DisplayName>Stefanie Lowe</DisplayName>
        <AccountId>8966</AccountId>
        <AccountType/>
      </UserInfo>
      <UserInfo>
        <DisplayName>Andrew Huling</DisplayName>
        <AccountId>6107</AccountId>
        <AccountType/>
      </UserInfo>
      <UserInfo>
        <DisplayName>Jennifer Lee</DisplayName>
        <AccountId>5741</AccountId>
        <AccountType/>
      </UserInfo>
    </SharedWithUsers>
    <MediaLengthInSeconds xmlns="db944a4d-155b-4e72-a117-725c2cfee9d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6DA0706B4934ABF10CF5022FA40C0" ma:contentTypeVersion="20" ma:contentTypeDescription="Create a new document." ma:contentTypeScope="" ma:versionID="65b474517cc2a2cb0f365ba5000f4fc4">
  <xsd:schema xmlns:xsd="http://www.w3.org/2001/XMLSchema" xmlns:xs="http://www.w3.org/2001/XMLSchema" xmlns:p="http://schemas.microsoft.com/office/2006/metadata/properties" xmlns:ns1="http://schemas.microsoft.com/sharepoint/v3" xmlns:ns2="db944a4d-155b-4e72-a117-725c2cfee9d9" xmlns:ns3="6d769701-da23-421c-93e0-8f349ad2a7d1" targetNamespace="http://schemas.microsoft.com/office/2006/metadata/properties" ma:root="true" ma:fieldsID="8e19ede328628ac97896a6f43dfa860f" ns1:_="" ns2:_="" ns3:_="">
    <xsd:import namespace="http://schemas.microsoft.com/sharepoint/v3"/>
    <xsd:import namespace="db944a4d-155b-4e72-a117-725c2cfee9d9"/>
    <xsd:import namespace="6d769701-da23-421c-93e0-8f349ad2a7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944a4d-155b-4e72-a117-725c2cfee9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ac19f692-59c2-4ac2-8742-d8b83b7b0b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769701-da23-421c-93e0-8f349ad2a7d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e32ba045-6944-4fbd-b03a-53da973bcf11}" ma:internalName="TaxCatchAll" ma:showField="CatchAllData" ma:web="6d769701-da23-421c-93e0-8f349ad2a7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EA2F09-8005-4E4F-8D48-23511C2D91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7757A1-D77C-4E74-87EB-1F6F4643C80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db944a4d-155b-4e72-a117-725c2cfee9d9"/>
    <ds:schemaRef ds:uri="http://purl.org/dc/terms/"/>
    <ds:schemaRef ds:uri="6d769701-da23-421c-93e0-8f349ad2a7d1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DAC6C0A-AA5B-4E74-80F4-B2FD0A6D5B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b944a4d-155b-4e72-a117-725c2cfee9d9"/>
    <ds:schemaRef ds:uri="6d769701-da23-421c-93e0-8f349ad2a7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XP-PPT2405-XperienceTemplate-BreakOuts</Template>
  <TotalTime>547</TotalTime>
  <Words>566</Words>
  <Application>Microsoft Office PowerPoint</Application>
  <PresentationFormat>Custom</PresentationFormat>
  <Paragraphs>86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DIN 2014 Light</vt:lpstr>
      <vt:lpstr>Helvetica Neue</vt:lpstr>
      <vt:lpstr>Montserrat Bold</vt:lpstr>
      <vt:lpstr>Open Sans Light</vt:lpstr>
      <vt:lpstr>Raleway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Sarah Palmatier</dc:creator>
  <cp:keywords/>
  <dc:description/>
  <cp:lastModifiedBy>Jamal Kahin</cp:lastModifiedBy>
  <cp:revision>124</cp:revision>
  <dcterms:created xsi:type="dcterms:W3CDTF">2024-05-30T16:41:37Z</dcterms:created>
  <dcterms:modified xsi:type="dcterms:W3CDTF">2024-09-17T22:13:54Z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0x0101006456DA0706B4934ABF10CF5022FA40C0</vt:lpwstr>
  </property>
  <property fmtid="{D5CDD505-2E9C-101B-9397-08002B2CF9AE}" pid="3" name="Order">
    <vt:r8>18261400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MediaServiceImageTags">
    <vt:lpwstr/>
  </property>
</Properties>
</file>