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9"/>
  </p:notesMasterIdLst>
  <p:sldIdLst>
    <p:sldId id="256" r:id="rId5"/>
    <p:sldId id="257" r:id="rId6"/>
    <p:sldId id="258" r:id="rId7"/>
    <p:sldId id="260" r:id="rId8"/>
    <p:sldId id="259" r:id="rId9"/>
    <p:sldId id="290" r:id="rId10"/>
    <p:sldId id="291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C718E-AA5D-4E68-9604-2DC463DA5829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32EF-6601-4A0D-8C66-6CA456A2F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332EF-6601-4A0D-8C66-6CA456A2F9E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7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8FF-381F-4537-A1B2-D56C1957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A4D6F-DBAC-4C59-9BDF-E2D4A326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02A2-FCDB-4D63-A9F3-547576A8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0946-4203-481D-9F24-27A94764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BB68-0534-42E2-89B3-14D96900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0DE2-3464-41CA-AB7B-C7176F9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0F51B-48CC-4EC4-8974-A4B58D95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321C-026B-4613-BF66-ABD2007B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F0C0-4487-47CA-BA2F-4A07F2AF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6733-86D1-4F94-9F09-61657F0A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CF31-5882-4C8E-8866-F2753AA16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D1E3-0AB3-4BB0-9CAF-AB0BFCCE5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582F-FB30-4D6B-B91B-1A6C1915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5898-7E40-452B-8134-CBD749CF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3DCB-2265-4153-8365-50C9507B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7EA5-1299-4CFA-9F37-B45F5E26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9635-763B-47ED-AA42-D98C2246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7F7A-DFD6-41D5-B8E2-FA16A3CE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084-297E-4FFE-9C61-13C3C7FC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C31F-2B0A-4213-B3B6-07933009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8ADE-A744-4F04-8D1D-4102E8FE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A3AE-A760-4AAA-AA01-A5471CB8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EAB9-D219-4174-A3F9-D9B5CB5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10BB-6535-4C00-A54B-2DEC197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BDFD-97B3-4061-8529-4C410959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C62D-8582-44D0-BF00-C76A3E7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1B9A-7C10-412C-AF7D-E45B9AB9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02E8F-3026-4D76-B9BC-B089C9C2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37C5-DD43-4A2B-9AB4-E1C9E6A0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994E6-B92C-4877-BE43-FF02C2F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DAA-9466-4270-A67D-1E48AD75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078-CF41-4E41-BD7B-6F21801F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08E4-E7D8-4ACD-B43C-F3125AE3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BCA7-6E26-46B6-BE22-60958BA2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0B51C-A0E5-40A5-8400-2BB819545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5E18C-777B-4654-984C-4BBC43437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826A-DCEC-4A73-9B8C-6543F36D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C5487-DF49-4EBF-B9D5-2C2F426E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8E25F-FE29-469D-9004-76394790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F5B3-C536-4321-8011-4AC55CA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7E5A5-79EC-4CC9-8F5D-BF5215EA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D6DC1-6478-4772-8255-A8C65CA8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D90F8-9A0C-4028-AB37-34E35964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D03EC-5EEE-48F7-A0EF-5E8C74D8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D2913-A546-46FA-9C4E-5F927E7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F972-4D23-48DB-97CD-C032F5A2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4DE6-9461-44AB-B0FE-2740812C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9D28-8F84-409D-8FBE-0D66F3A6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CDEA-80D6-4F61-9F6F-93DEE5C8F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904F-4ECF-4999-985D-E09FA6B2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1611-D02A-4D4D-945F-5588C8A5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554A-D70C-46E1-A647-EC74EDAC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EB12-02CF-4CB9-9FCE-B0A37AF3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3CF73-ACE3-443A-97C7-C765A3BB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AC03C-8ED8-4B13-8397-A1C6F97B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9041-0D93-455F-824F-45D6060E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832E-C1DC-4550-84B3-8014D16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5CCA9-539E-4ACA-BF64-1C8D194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1140-D04C-4CC1-B635-2BB0E082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BCFA-8411-46E2-8AC1-1098EDB9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D154-EE86-4560-95AA-EB6CB6C5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A290-9BA8-40FA-85E4-14F48216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2E8D-A2D8-4A0B-853F-1BB704BA4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CBA00-D137-4669-B73B-7A3A216D8438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</a:blip>
          <a:srcRect/>
          <a:stretch/>
        </p:blipFill>
        <p:spPr>
          <a:xfrm>
            <a:off x="0" y="-3700"/>
            <a:ext cx="12192000" cy="6861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5BD7E6-412A-441B-A9BA-1EA2FE0F7E32}"/>
              </a:ext>
            </a:extLst>
          </p:cNvPr>
          <p:cNvSpPr/>
          <p:nvPr/>
        </p:nvSpPr>
        <p:spPr>
          <a:xfrm>
            <a:off x="108155" y="0"/>
            <a:ext cx="2674374" cy="101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89D4714-52D6-4BCB-8000-8B68AAD42BC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" y="115716"/>
            <a:ext cx="2674374" cy="6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3C1-CD67-C406-84DE-C1D63CC31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IN" dirty="0" err="1">
                <a:solidFill>
                  <a:schemeClr val="tx2"/>
                </a:solidFill>
              </a:rPr>
              <a:t>Pyspark</a:t>
            </a:r>
            <a:r>
              <a:rPr lang="en-IN" dirty="0">
                <a:solidFill>
                  <a:schemeClr val="tx2"/>
                </a:solidFill>
              </a:rPr>
              <a:t>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13F0F-A707-C9AD-8FE7-231BC56F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IN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Top view of a structure that looks like wheels">
            <a:extLst>
              <a:ext uri="{FF2B5EF4-FFF2-40B4-BE49-F238E27FC236}">
                <a16:creationId xmlns:a16="http://schemas.microsoft.com/office/drawing/2014/main" id="{F17CB02E-F601-B579-0F84-DF21C32F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21" r="16620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90F68-937F-89FC-9753-91CE0E8B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9" y="587229"/>
            <a:ext cx="10236726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54A-A361-DD5A-D39C-B20311AD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pyspark</a:t>
            </a:r>
            <a:r>
              <a:rPr lang="en-IN" dirty="0"/>
              <a:t>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4F49-F088-0D34-01B1-04169E7B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08" y="1738145"/>
            <a:ext cx="9873623" cy="34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8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0FF-207D-5334-A519-0165495A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Sparksession</a:t>
            </a:r>
            <a:r>
              <a:rPr lang="en-IN" dirty="0"/>
              <a:t> </a:t>
            </a:r>
            <a:r>
              <a:rPr lang="en-IN" dirty="0" err="1"/>
              <a:t>sql</a:t>
            </a:r>
            <a:r>
              <a:rPr lang="en-IN" dirty="0"/>
              <a:t> </a:t>
            </a:r>
            <a:r>
              <a:rPr lang="en-IN" dirty="0" err="1"/>
              <a:t>api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0B301-296E-9F6A-68D7-63B687B0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92" y="1691323"/>
            <a:ext cx="8102471" cy="44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F5EE-4554-90C3-51F7-12E08FD2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Sparkcontext</a:t>
            </a:r>
            <a:r>
              <a:rPr lang="en-IN" dirty="0"/>
              <a:t> ,</a:t>
            </a:r>
            <a:r>
              <a:rPr lang="en-IN" dirty="0" err="1"/>
              <a:t>api</a:t>
            </a:r>
            <a:r>
              <a:rPr lang="en-IN" dirty="0"/>
              <a:t> to RDD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32E0D-B284-EBC5-F373-E739774B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2" y="1691323"/>
            <a:ext cx="6942047" cy="46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2F12E-5AAF-65A5-E125-AABB6CE5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43"/>
            <a:ext cx="9144000" cy="986219"/>
          </a:xfrm>
        </p:spPr>
        <p:txBody>
          <a:bodyPr>
            <a:normAutofit fontScale="90000"/>
          </a:bodyPr>
          <a:lstStyle/>
          <a:p>
            <a:r>
              <a:rPr lang="en-IN" dirty="0"/>
              <a:t>Manipulating a spark </a:t>
            </a:r>
            <a:r>
              <a:rPr lang="en-IN" dirty="0" err="1"/>
              <a:t>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3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DE2B3-8798-4901-7ABD-BF37CEAC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06" y="575109"/>
            <a:ext cx="6880979" cy="58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721BD-4851-4927-8A9C-CEF6E410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73" y="1121230"/>
            <a:ext cx="10559396" cy="46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EC6D2-DF3C-27C3-EB82-3399516D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5" y="816429"/>
            <a:ext cx="11233164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168F1-1506-79B6-104A-01393BA0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359230"/>
            <a:ext cx="11506200" cy="61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53A-9695-A7E9-1089-4EF1B7CEE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Filter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69F9-366A-DDEF-F3D6-EB62133AD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04608C-78F7-0427-F2B0-FAE5D37B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virtualenv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B48D8-EBBB-9DE1-3C3F-0E0DE131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2" y="1539585"/>
            <a:ext cx="11290101" cy="34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33BB8-3F9F-BAB0-1E6F-738B36BE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3" y="665276"/>
            <a:ext cx="8494201" cy="57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9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77218-9B05-92BE-8D73-4E6DE4E6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1" y="693393"/>
            <a:ext cx="7334396" cy="59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3A101-E4C5-A40E-338B-2949A9B5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5" y="272935"/>
            <a:ext cx="9877592" cy="62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318C9-C6A4-96C8-CFED-259EE75E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9" y="411728"/>
            <a:ext cx="11438221" cy="59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86F5-1F40-4678-271E-B9BFF6EB8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588D0-9EF3-1177-5ACA-39ACA4942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9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8B37C-C64D-AD52-BC9D-4F2D3017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51" y="282444"/>
            <a:ext cx="8540020" cy="6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2FE38-E0B2-1C43-E625-ADC9EA7C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92" y="536913"/>
            <a:ext cx="8828922" cy="60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4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9ACF2-E747-7A21-551E-AE02A5C2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5" y="681154"/>
            <a:ext cx="8490113" cy="57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1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5B293-609C-F99F-F115-CE08D4B4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6" y="565003"/>
            <a:ext cx="10100660" cy="55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4C336-D013-9ECD-EDB1-3B937248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69" y="908437"/>
            <a:ext cx="10458592" cy="52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7D1B4-E0F1-F8EB-52EF-D2E13331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virtual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7DE2D-9200-90B5-9077-80F4141D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4" y="1572731"/>
            <a:ext cx="9646146" cy="4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7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3ADE1B4C-7BE0-5D42-067C-85645FF2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0" r="23298" b="73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31F2E-1E28-3576-5B56-49007AF55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Summary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F47AF-4E59-4EAA-E7D4-9BBA3802A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7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CDA6D-E3F9-BEE4-42D6-0498EDBC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73" y="1447741"/>
            <a:ext cx="10786685" cy="4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E8010-EFD2-A114-3C8B-211C03AF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35" y="1204171"/>
            <a:ext cx="9769179" cy="46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6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DC132-DDFF-8433-FF7D-DB18B2A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0" y="1122062"/>
            <a:ext cx="10520248" cy="39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5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44E7-319A-09E0-BE67-F836D5B0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F7919-CCCD-35D9-2B21-7099D61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1" y="1498959"/>
            <a:ext cx="10515600" cy="46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1372-FCD4-A693-F117-36CB24FC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Activating clean virtual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50F4-B187-1731-1AE4-F4317CAF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629"/>
            <a:ext cx="9387974" cy="44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D47-433E-C48D-772B-762F7B88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pyspark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E3883-49FF-0358-AF9A-74C57A5B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717"/>
            <a:ext cx="11077098" cy="45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CF70-D0BB-426D-4DC1-1662115B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Installing </a:t>
            </a:r>
            <a:r>
              <a:rPr lang="en-IN" dirty="0" err="1"/>
              <a:t>pyspark</a:t>
            </a:r>
            <a:r>
              <a:rPr lang="en-IN" dirty="0"/>
              <a:t> </a:t>
            </a:r>
            <a:r>
              <a:rPr lang="en-IN" dirty="0" err="1"/>
              <a:t>sql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9B358-641B-59BC-1818-E9DB466D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7" y="1628525"/>
            <a:ext cx="11468689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2D03-55C3-475F-1E57-C8DD6031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pyspark</a:t>
            </a:r>
            <a:r>
              <a:rPr lang="en-IN" dirty="0"/>
              <a:t> pandas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3A7EA-FBA9-292D-D879-B8731A69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0" y="1690688"/>
            <a:ext cx="10618420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59D-7B76-ABEA-2978-2D78D094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D4755-B264-464E-62C9-7A167F27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4374"/>
            <a:ext cx="9079163" cy="49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B3F8-C41A-878B-42D1-60183073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FA26-4D98-17EF-4230-5741D4EB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7200" dirty="0" err="1"/>
              <a:t>Jupyter</a:t>
            </a:r>
            <a:r>
              <a:rPr lang="en-IN" sz="72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2829659"/>
      </p:ext>
    </p:extLst>
  </p:cSld>
  <p:clrMapOvr>
    <a:masterClrMapping/>
  </p:clrMapOvr>
</p:sld>
</file>

<file path=ppt/theme/theme1.xml><?xml version="1.0" encoding="utf-8"?>
<a:theme xmlns:a="http://schemas.openxmlformats.org/drawingml/2006/main" name="sentiment analysi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8e915d-8ef8-4e57-812d-205f32c9e2f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BCABE10CD9A4BBF40C9CB32604B99" ma:contentTypeVersion="6" ma:contentTypeDescription="Create a new document." ma:contentTypeScope="" ma:versionID="4e0ae2c6a8788e1dc5bed5295aede7e9">
  <xsd:schema xmlns:xsd="http://www.w3.org/2001/XMLSchema" xmlns:xs="http://www.w3.org/2001/XMLSchema" xmlns:p="http://schemas.microsoft.com/office/2006/metadata/properties" xmlns:ns3="ea8e915d-8ef8-4e57-812d-205f32c9e2f0" targetNamespace="http://schemas.microsoft.com/office/2006/metadata/properties" ma:root="true" ma:fieldsID="7db2578c4968ba81588b97bbf801d669" ns3:_="">
    <xsd:import namespace="ea8e915d-8ef8-4e57-812d-205f32c9e2f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e915d-8ef8-4e57-812d-205f32c9e2f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3CD287-215C-402F-B6E7-8AB81F397D02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a8e915d-8ef8-4e57-812d-205f32c9e2f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F96ACE-2021-4436-82F6-5AE9ED5460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8e915d-8ef8-4e57-812d-205f32c9e2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F97C8B-9A97-4816-98D8-79BAD028AF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sentiment analysis2</Template>
  <TotalTime>1335</TotalTime>
  <Words>51</Words>
  <Application>Microsoft Office PowerPoint</Application>
  <PresentationFormat>Widescreen</PresentationFormat>
  <Paragraphs>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sentiment analysis2</vt:lpstr>
      <vt:lpstr>Pyspark installation</vt:lpstr>
      <vt:lpstr>Installing virtualenv</vt:lpstr>
      <vt:lpstr>Creating virtual environment</vt:lpstr>
      <vt:lpstr>Activating clean virtual environment</vt:lpstr>
      <vt:lpstr>Install pyspark</vt:lpstr>
      <vt:lpstr>Installing pyspark sql</vt:lpstr>
      <vt:lpstr>Installing pyspark pandas</vt:lpstr>
      <vt:lpstr>Install jupyter notebook</vt:lpstr>
      <vt:lpstr>Open jupyter notebook</vt:lpstr>
      <vt:lpstr>PowerPoint Presentation</vt:lpstr>
      <vt:lpstr>Create pyspark environment</vt:lpstr>
      <vt:lpstr>Sparksession sql api</vt:lpstr>
      <vt:lpstr>Sparkcontext ,api to RDD</vt:lpstr>
      <vt:lpstr>Manipulating a spark dataframe</vt:lpstr>
      <vt:lpstr>PowerPoint Presentation</vt:lpstr>
      <vt:lpstr>PowerPoint Presentation</vt:lpstr>
      <vt:lpstr>PowerPoint Presentation</vt:lpstr>
      <vt:lpstr>PowerPoint Presentation</vt:lpstr>
      <vt:lpstr>Filter commands</vt:lpstr>
      <vt:lpstr>PowerPoint Presentation</vt:lpstr>
      <vt:lpstr>PowerPoint Presentation</vt:lpstr>
      <vt:lpstr>PowerPoint Presentation</vt:lpstr>
      <vt:lpstr>PowerPoint Presentation</vt:lpstr>
      <vt:lpstr>Data modification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queries</vt:lpstr>
      <vt:lpstr>PowerPoint Presentation</vt:lpstr>
      <vt:lpstr>PowerPoint Presentation</vt:lpstr>
      <vt:lpstr>PowerPoint Presentation</vt:lpstr>
      <vt:lpstr>Multiple aggregations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Indrani Sen</dc:creator>
  <cp:lastModifiedBy>Indrani Sen</cp:lastModifiedBy>
  <cp:revision>3</cp:revision>
  <dcterms:created xsi:type="dcterms:W3CDTF">2024-11-15T10:39:05Z</dcterms:created>
  <dcterms:modified xsi:type="dcterms:W3CDTF">2024-11-27T09:38:24Z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0x0101000C3BCABE10CD9A4BBF40C9CB32604B99</vt:lpwstr>
  </property>
</Properties>
</file>