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Montserrat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bold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1bdac51fdf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1bdac51fdf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1bdac51fdf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1bdac51fdf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1bdac51fdf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1bdac51fdf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1bdac51fdf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1bdac51fdf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1bdac51fdf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1bdac51fdf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1bdac51fdf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1bdac51fdf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1bdac51fdf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1bdac51fdf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1bdac51fdf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1bdac51fdf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1bdac51fdf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1bdac51fdf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NBA Return on Investment Project 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Chinedu Okeke, Alex Grimm, Jordan Kakuyo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90" name="Google Shape;190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Data for our project was sourced from BasketballReference.com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Do?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734425" y="1535825"/>
            <a:ext cx="47166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Every year NBA teams make signings and trades to add players and picks to their rosters for improvement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76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All of these acquisitions require giving out a contract, giving up draft capital, or both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76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We want to make sure that teams are using their limited resources wisely, and not overpaying/overvaluing any potential players they add to their team.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2" name="Google Shape;14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62025" y="1524000"/>
            <a:ext cx="2962275" cy="209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Stakeholders</a:t>
            </a:r>
            <a:endParaRPr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Internal Users: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Our Company: </a:t>
            </a:r>
            <a:endParaRPr sz="1400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employees need access to the system in order to update data, resolve issues, and make changes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External Users: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NBA Organizations: </a:t>
            </a:r>
            <a:endParaRPr sz="1400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team executives can utilize this tool in order to assess player worth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Agents &amp; Players: </a:t>
            </a:r>
            <a:endParaRPr sz="1400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ensuring that client value is being met within contract negotiations  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Composition</a:t>
            </a:r>
            <a:endParaRPr/>
          </a:p>
        </p:txBody>
      </p:sp>
      <p:sp>
        <p:nvSpPr>
          <p:cNvPr id="154" name="Google Shape;154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Includes 11 tables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Teams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Colors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Team_colors is an association table between teams and colors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Drafts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Team_drafts </a:t>
            </a:r>
            <a:r>
              <a:rPr lang="en"/>
              <a:t>is an association table between teams and drafts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Players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Salaries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Positions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Player_positions is an association table between players and positions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Player_statistics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team_statistics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Logical Data Model</a:t>
            </a:r>
            <a:endParaRPr/>
          </a:p>
        </p:txBody>
      </p:sp>
      <p:pic>
        <p:nvPicPr>
          <p:cNvPr id="160" name="Google Shape;16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3288" y="1027550"/>
            <a:ext cx="7597425" cy="3762775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Composition</a:t>
            </a:r>
            <a:endParaRPr/>
          </a:p>
        </p:txBody>
      </p:sp>
      <p:sp>
        <p:nvSpPr>
          <p:cNvPr id="166" name="Google Shape;166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7 Code files that are necessary to run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2 Triggers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Limit space on active team roster to 15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Limit the amount of money a team can spend on players during a season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7 Functions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Used to gather player and team information, as well as to search for players with certain point, rebound, and assist values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8 Views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Show different projections of player and team data throughout the database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6 Stored Procedures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Used to streamline data insertion in the database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172" name="Google Shape;172;p19"/>
          <p:cNvSpPr txBox="1"/>
          <p:nvPr>
            <p:ph idx="1" type="body"/>
          </p:nvPr>
        </p:nvSpPr>
        <p:spPr>
          <a:xfrm>
            <a:off x="1052550" y="13078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 will explore a player </a:t>
            </a:r>
            <a:r>
              <a:rPr b="1" i="1" lang="en"/>
              <a:t>John</a:t>
            </a:r>
            <a:r>
              <a:rPr b="1" i="1" lang="en"/>
              <a:t> Smith</a:t>
            </a:r>
            <a:endParaRPr b="1" i="1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This player averages: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17 points per game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5 assists per game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5 rebounds per game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Our Demo will explore how this player compares to other players across the league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178" name="Google Shape;178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Many NBA teams don’t utilize cap space to their full advantage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Our database allows front offices to explore potential trades and how it will affect their teams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Players can also utilize this resource to compare their stats and contracts to players with similar characteristics to ensure that they are earning what they deserve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There are methods in place to ensure that teams do not violate league policy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1"/>
          <p:cNvSpPr txBox="1"/>
          <p:nvPr>
            <p:ph idx="1" type="body"/>
          </p:nvPr>
        </p:nvSpPr>
        <p:spPr>
          <a:xfrm>
            <a:off x="769575" y="16052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5000"/>
              <a:t>Thank You</a:t>
            </a:r>
            <a:endParaRPr sz="5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