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1F93FD5F-5109-4A9C-AAE5-E3875422B92F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385810B-6D9F-42FE-A81A-8FA9A7EDFDE4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B063E74-96E4-4B04-BC01-0A51B62160C1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linicaltrials.gov/" TargetMode="External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48640" y="-190440"/>
            <a:ext cx="9360000" cy="47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Διαδίκτυο και Εφαρμογές</a:t>
            </a:r>
            <a:br/>
            <a:br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Παρουσίαση Εργαστηριακής Άσκησης</a:t>
            </a:r>
            <a:br/>
            <a:br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Appathon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xx" sz="2200" spc="-1" strike="noStrike">
                <a:solidFill>
                  <a:srgbClr val="ffffff"/>
                </a:solidFill>
                <a:latin typeface="Noto Sans Regular"/>
              </a:rPr>
              <a:t>Καλογερόπουλος Ιωάννης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  <a:p>
            <a:pPr algn="ctr"/>
            <a:r>
              <a:rPr b="0" lang="zxx" sz="2200" spc="-1" strike="noStrike">
                <a:solidFill>
                  <a:srgbClr val="ffffff"/>
                </a:solidFill>
                <a:latin typeface="Noto Sans Regular"/>
              </a:rPr>
              <a:t>Α.Μ.: 03116117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Για το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Backend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: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82880" y="2651760"/>
            <a:ext cx="60350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Χρησιμοποιήθηκε η 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Python 3</a:t>
            </a:r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0" lang="en-US" sz="2800" spc="-1" strike="noStrike">
              <a:latin typeface="Noto Sans Regular"/>
            </a:endParaRPr>
          </a:p>
          <a:p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Tο όλο Backend είναι εγκατεστημένο και τρέχει σε ένα virtual environment  που εξασφαλίζει την ικανοποίηση των dependencies, που έχει δημιουργηθεί με το 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pipenv </a:t>
            </a:r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της python.</a:t>
            </a:r>
            <a:endParaRPr b="0" lang="en-US" sz="2800" spc="-1" strike="noStrike">
              <a:latin typeface="Noto Sans Regular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406640" y="3017520"/>
            <a:ext cx="179028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Installation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Η παραπάκω διαδικασία για το installation έχει εκτελεστεί σε περιβάλλον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Ubuntu 20.04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Οι εντολές που θα χρησιμοποιηθούν υπάρχουν και στο README αρχείο στο repository στο github.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Frontent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 NodeJS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curl -sL https://deb.nodesource.com/setup_13.x | sudo -E bash -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sudo apt-get install -y nodejs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 Angular/CLI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npm install -g @angular/cli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npm update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 των dependencies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npm install</a:t>
            </a: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H παραπάνω εντολή θα αναλάβει την ικανοποιήση όλων των dependencies με βάση το </a:t>
            </a:r>
            <a:r>
              <a:rPr b="1" lang="en-US" sz="2400" spc="-1" strike="noStrike">
                <a:solidFill>
                  <a:srgbClr val="2c3e50"/>
                </a:solidFill>
                <a:latin typeface="Noto Sans SemiBold"/>
              </a:rPr>
              <a:t>package.json</a:t>
            </a: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Backend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python3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sudo apt install python3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pipenv virtual environment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pip3 install pipenv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Activate virtual environment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pipenv shell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all dependencies from Pipfile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pipenv install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Run the backend application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python3 run.py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82880" y="1386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Ευχαριστώ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Καλογερόπουλος Ιωάννης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Α.Μ.: 03116117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Youtube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: https://youtu.be/mQdf9zvcb3Y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Github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:https://github.com/jkalogero/Ntua-Appathon-2020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Περιεχόμενα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Η εφαρμογή</a:t>
            </a:r>
            <a:br/>
            <a:r>
              <a:rPr b="0" lang="zxx" sz="2800" spc="-1" strike="noStrike">
                <a:solidFill>
                  <a:srgbClr val="2c3e50"/>
                </a:solidFill>
                <a:latin typeface="Noto Sans Regular"/>
              </a:rPr>
              <a:t>Παρουσίαση του γραφικού περιβάλλοντος και των δυνατοτήτων της εφαρμογής</a:t>
            </a:r>
            <a:br/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Λογισμικό και dependencies</a:t>
            </a:r>
            <a:br/>
            <a:r>
              <a:rPr b="0" lang="zxx" sz="2800" spc="-1" strike="noStrike">
                <a:solidFill>
                  <a:srgbClr val="2c3e50"/>
                </a:solidFill>
                <a:latin typeface="Noto Sans SemiBold"/>
              </a:rPr>
              <a:t>Παρουσίαση των τεχνολογιών που χρησιμοποιήθηκαν και των dependencies που υπάρχουν</a:t>
            </a:r>
            <a:br/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Οδηγίες για το installation και το repo.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2494" r="0" b="0"/>
          <a:stretch/>
        </p:blipFill>
        <p:spPr>
          <a:xfrm>
            <a:off x="1712520" y="1378800"/>
            <a:ext cx="6699960" cy="310176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Η εφαρμογή Medicom συλλέγει δεδομένα από το 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  <a:hlinkClick r:id="rId2"/>
              </a:rPr>
              <a:t>https://clinicaltrials.gov/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 και βρίσκει τα 10 πιο χρησιμοποιούμενα φάρμακα που έχουν χρησιμοποιηθεί εναντίων μιας συγκεκριμένης ασθένειας στις διάφορες έρευνες που έχουν πραγματοποιηθεί.</a:t>
            </a:r>
            <a:endParaRPr b="1" lang="en-US" sz="25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60000" y="5852160"/>
            <a:ext cx="9360000" cy="116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Έχοντας επιλέξει μία συκγεκριμένη ασθένεια και κάνοντας αναζήτηση προκύπτουν τα αποτελέσματα, μαζί με τον αριθμό των φορών που χρησιμοποιήθηκε το κάθε φάρμακο.</a:t>
            </a:r>
            <a:endParaRPr b="1" lang="en-US" sz="25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9914400" cy="461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5303520"/>
            <a:ext cx="9360000" cy="171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Επιλέγοντας από τη λίστα των αποτελεσμάτων ένα συγκεκριμένο φάρμακο, ανοίγει ένα modal που παραθέτει υπόλοιπες ασθένειες εναντίων των οποίων έχει χρησιμοποιηθεί, όπως προκύπτουν από τα δεδομένα.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31520" y="1097280"/>
            <a:ext cx="8940960" cy="41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32640" y="5602680"/>
            <a:ext cx="9360000" cy="152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r>
              <a:rPr b="0" lang="en-US" sz="3000" spc="-1" strike="noStrike">
                <a:solidFill>
                  <a:srgbClr val="2c3e50"/>
                </a:solidFill>
                <a:latin typeface="Noto Sans SemiBold"/>
              </a:rPr>
              <a:t>Στο section Statistics παραθέτονται στατιστικά για τα διάφορα “Intervention Drugs”, παρουσιάζοντας σε διάγραμμα τα 10 πιο “δημοφιλή”.</a:t>
            </a:r>
            <a:endParaRPr b="1" lang="en-US" sz="30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48640" y="1260000"/>
            <a:ext cx="9235440" cy="43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5486400"/>
            <a:ext cx="9360000" cy="152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Τέλος, η καρτέλα About περιλαμβάνει τυπικές πληροφορίες για το project.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14400" y="1364400"/>
            <a:ext cx="8636760" cy="40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360000" cy="5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Για το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Frontend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: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99720" y="3076200"/>
            <a:ext cx="5386680" cy="293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Χρησιμοποιήθηκε</a:t>
            </a:r>
            <a:r>
              <a:rPr b="0" lang="en-US" sz="1800" spc="-1" strike="noStrike">
                <a:latin typeface="Noto Sans Regular"/>
              </a:rPr>
              <a:t> 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το framework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Angular 10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.</a:t>
            </a:r>
            <a:endParaRPr b="0" lang="en-US" sz="3200" spc="-1" strike="noStrike">
              <a:latin typeface="Noto Sans Regular"/>
            </a:endParaRPr>
          </a:p>
          <a:p>
            <a:endParaRPr b="0" lang="en-US" sz="3200" spc="-1" strike="noStrike">
              <a:latin typeface="Noto Sans Regular"/>
            </a:endParaRPr>
          </a:p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Για τη χρήση του framework Angular είναι απαραίτητο το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NodeJs</a:t>
            </a:r>
            <a:endParaRPr b="0" lang="en-US" sz="3200" spc="-1" strike="noStrike">
              <a:latin typeface="Noto Sans Regular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949440" y="2743200"/>
            <a:ext cx="1737360" cy="1802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0" y="4858200"/>
            <a:ext cx="1920240" cy="13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360000" cy="25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Τέλος, για τη διευκόλυνση στη δημιουργία του γραφικού περιβάλλοντος χρησιμοποιήθηκε η Bootstrap 4, ενώ για τη δημιουργία των διαγραμμάτων η βιβλιοθήκη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ng2-charts 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της Angular.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796920" y="4754880"/>
            <a:ext cx="1780920" cy="17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2020-08-11T19:54:47Z</dcterms:created>
  <dc:creator/>
  <dc:description/>
  <dc:language>en-US</dc:language>
  <cp:lastModifiedBy/>
  <dcterms:modified xsi:type="dcterms:W3CDTF">2020-08-14T15:26:14Z</dcterms:modified>
  <cp:revision>36</cp:revision>
  <dc:subject/>
  <dc:title>Midnightblue</dc:title>
</cp:coreProperties>
</file>