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E87-E1B0-6447-BA02-D6A1C73F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106B-02B6-6340-8AE6-E52C3DD4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11C8-45A4-CE47-865C-323A4CF3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D428-142F-E249-A843-B9ECD04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903E-4A00-3C44-A52F-FAEEF4C9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905B-1773-2F43-B2E8-19F06DCF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45BD9-F75A-2C45-A75F-77E3F38E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D490-9F41-1440-8B00-4E2BAD8A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1C42-A4CB-FD4A-A319-364D4232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D41C-F357-9D49-9081-0A6210FA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42D0-110E-D34D-98A2-005B5F827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D0127-6FE3-1748-AFD5-04C3C830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EF19-0D6B-BB4F-9C75-4F0C91F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0E1A-C313-5846-AA0B-C932001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3D92-F32A-0848-9EC4-153FD02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30F-3255-814E-9048-9B6653CF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05D1-D236-994B-9263-7E894C9B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13E7-2FB4-AA43-AC92-E5D41903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658A-211E-FB43-800F-349A71BF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1C6-08DC-A14C-8143-4ABAAFE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9F54-2E30-934F-BA35-8A0FDE7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0899-BAB9-6A4B-B479-CF8040C6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19CF-5363-B145-9DCA-A0E3C471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F867-A71F-2C49-AE7C-8920839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29E0-5C8E-294A-9ED0-E66CC042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0ED8-7AC7-904B-B9AD-D3A987E8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D32E-0A78-BE4D-B541-F5EBAB87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1CB9F-18A2-A346-97AF-E032018C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F25D-AB7B-6C42-93E7-D0FBE763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D86EF-B2B2-964E-BDF4-BFE922D7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41D3-2701-7548-A191-BC6F33B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37D5-D71C-4049-AFAE-6BC59170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FD05-2D06-164D-8576-1C5E2904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CFE9-5707-3D4F-A277-1E90018E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5CE3-D9BF-6840-8251-C6C97C40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C1061-ADF8-5442-AA0A-EC3C9C330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025B-E410-9142-A0FA-F4E9111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639FB-0B27-9345-BEE5-1BDCADC2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9E6E2-F401-8244-9498-90F40FA2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0918-4470-E64E-8EC2-06615A3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991C5-61AA-2048-B7D4-F98BDCD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ABC8-1D94-0A41-8769-6DB86C6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5B6C-2E8C-2B4E-B7D1-4F8D8DC2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FA9A6-C96E-5242-9360-36DD720E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2BFF5-94CC-3546-8A64-6BD2B9A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7DC1-B6BD-5D46-A0BE-9890CC41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37AD-4019-534F-9418-AB302AA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79BB-66FB-E546-A927-F990DA94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0052-959C-084B-84F4-617CF97D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9948-E853-514A-B8D8-F416475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775A-B982-5443-985C-0158C1D3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4E112-6771-7D49-88C1-741B90E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681-E1CC-BB46-A9D2-D919C903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B7BCA-1BA0-BE42-A4A8-49AED6139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9FA8-42AD-D44D-9F63-29D594E81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C02EC-19D1-C146-A6A9-B0DADFD3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27FA-949D-C544-89D4-C21AF1C4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F4FD-50BE-2147-810F-F4F087F8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DD39B-7938-A149-B520-B1D8AF81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C087-9C07-BA4A-A801-98B5FC42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8706-0B54-2749-A17A-F834131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279-9A9A-FB41-A2BF-A2AEA8871B7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6790-A546-D54D-BF56-5D054C30E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64F-E28F-E249-AE85-5DC24539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C47C-5C89-4D48-B6B1-773E7514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unsplash&amp;utm_medium=referral&amp;utm_content=creditCopyText" TargetMode="External"/><Relationship Id="rId2" Type="http://schemas.openxmlformats.org/officeDocument/2006/relationships/hyperlink" Target="https://unsplash.com/@grakozy?utm_source=unsplash&amp;utm_medium=referral&amp;utm_content=creditCopyTe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3F23-4470-E344-A48B-CAFFBB838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E71990-964D-F044-B5AA-C047EF9F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Photo by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Greg Rakozy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on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153EC-CAEF-EE45-8034-9EEA7F661E1E}"/>
              </a:ext>
            </a:extLst>
          </p:cNvPr>
          <p:cNvGrpSpPr/>
          <p:nvPr/>
        </p:nvGrpSpPr>
        <p:grpSpPr>
          <a:xfrm>
            <a:off x="952500" y="0"/>
            <a:ext cx="10287000" cy="6858000"/>
            <a:chOff x="952500" y="0"/>
            <a:chExt cx="10287000" cy="6858000"/>
          </a:xfrm>
        </p:grpSpPr>
        <p:pic>
          <p:nvPicPr>
            <p:cNvPr id="5" name="Picture 4" descr="A person standing in front of a starry night sky&#10;&#10;Description automatically generated with medium confidence">
              <a:extLst>
                <a:ext uri="{FF2B5EF4-FFF2-40B4-BE49-F238E27FC236}">
                  <a16:creationId xmlns:a16="http://schemas.microsoft.com/office/drawing/2014/main" id="{1972123E-01AB-6A4B-8B6A-5E6BA255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928F7-8DD6-C04B-A10C-D7DD2EE35935}"/>
                </a:ext>
              </a:extLst>
            </p:cNvPr>
            <p:cNvSpPr txBox="1"/>
            <p:nvPr/>
          </p:nvSpPr>
          <p:spPr>
            <a:xfrm>
              <a:off x="1293159" y="5473588"/>
              <a:ext cx="25258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Arroyo Vista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STEM Night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620AA-F940-9A4B-9009-DE04BEA850AA}"/>
                </a:ext>
              </a:extLst>
            </p:cNvPr>
            <p:cNvSpPr txBox="1"/>
            <p:nvPr/>
          </p:nvSpPr>
          <p:spPr>
            <a:xfrm>
              <a:off x="8373037" y="5473588"/>
              <a:ext cx="2799228" cy="1077218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effectLst>
              <a:softEdge rad="50800"/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March 9, 2021</a:t>
              </a:r>
            </a:p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5:30 – 8 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01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Kanner, Jonah B.</dc:creator>
  <cp:lastModifiedBy>Kanner, Jonah B.</cp:lastModifiedBy>
  <cp:revision>3</cp:revision>
  <dcterms:created xsi:type="dcterms:W3CDTF">2021-02-11T23:51:23Z</dcterms:created>
  <dcterms:modified xsi:type="dcterms:W3CDTF">2021-02-26T17:15:37Z</dcterms:modified>
</cp:coreProperties>
</file>