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71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39" autoAdjust="0"/>
  </p:normalViewPr>
  <p:slideViewPr>
    <p:cSldViewPr snapToGrid="0">
      <p:cViewPr varScale="1">
        <p:scale>
          <a:sx n="67" d="100"/>
          <a:sy n="67" d="100"/>
        </p:scale>
        <p:origin x="6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8332-10B4-4D90-919D-817633DB350D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EE5C2-9A29-4079-8FD3-D08F858B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http://insideairbnb.com/</a:t>
            </a:r>
          </a:p>
          <a:p>
            <a:endParaRPr lang="en-US" dirty="0"/>
          </a:p>
          <a:p>
            <a:r>
              <a:rPr lang="en-US" dirty="0"/>
              <a:t>https://www.yelp.com/dataset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EE5C2-9A29-4079-8FD3-D08F858B1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5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71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1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46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9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9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79280-235A-4B5D-993A-2D55C887A56A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FA301F-E65D-4318-9719-3717E95DD8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0A23-3A44-4A5D-B41C-3906CE0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10093929" cy="304420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Springboard 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E387-7C84-4D01-94B7-6950A598E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829" y="3547241"/>
            <a:ext cx="8859116" cy="1613086"/>
          </a:xfrm>
        </p:spPr>
        <p:txBody>
          <a:bodyPr anchor="ctr">
            <a:normAutofit/>
          </a:bodyPr>
          <a:lstStyle/>
          <a:p>
            <a:r>
              <a:rPr lang="en-US" dirty="0"/>
              <a:t>By Joshua Karpen</a:t>
            </a:r>
          </a:p>
          <a:p>
            <a:r>
              <a:rPr lang="en-US" dirty="0"/>
              <a:t>Predicting Price and Utilization of </a:t>
            </a:r>
            <a:r>
              <a:rPr lang="en-US" dirty="0" err="1"/>
              <a:t>AirBnB</a:t>
            </a:r>
            <a:r>
              <a:rPr lang="en-US" dirty="0"/>
              <a:t> Listings</a:t>
            </a:r>
          </a:p>
        </p:txBody>
      </p:sp>
    </p:spTree>
    <p:extLst>
      <p:ext uri="{BB962C8B-B14F-4D97-AF65-F5344CB8AC3E}">
        <p14:creationId xmlns:p14="http://schemas.microsoft.com/office/powerpoint/2010/main" val="40389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3EA58B9-A33D-4890-AD02-DC39D38E2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0B4F-4B5A-4110-ADEF-4139FE68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Exploratory Data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EFC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3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Important Findings</a:t>
            </a:r>
          </a:p>
        </p:txBody>
      </p:sp>
    </p:spTree>
    <p:extLst>
      <p:ext uri="{BB962C8B-B14F-4D97-AF65-F5344CB8AC3E}">
        <p14:creationId xmlns:p14="http://schemas.microsoft.com/office/powerpoint/2010/main" val="13521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1D538-3E96-45B6-AD2E-70470C4D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Modeling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6B45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43D7-3AAD-4B8C-8A65-C8B2C6DF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0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Model Chosen &amp; Why</a:t>
            </a:r>
          </a:p>
        </p:txBody>
      </p:sp>
    </p:spTree>
    <p:extLst>
      <p:ext uri="{BB962C8B-B14F-4D97-AF65-F5344CB8AC3E}">
        <p14:creationId xmlns:p14="http://schemas.microsoft.com/office/powerpoint/2010/main" val="351581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600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730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Suggestions for Improvement/Next Steps</a:t>
            </a:r>
          </a:p>
        </p:txBody>
      </p:sp>
    </p:spTree>
    <p:extLst>
      <p:ext uri="{BB962C8B-B14F-4D97-AF65-F5344CB8AC3E}">
        <p14:creationId xmlns:p14="http://schemas.microsoft.com/office/powerpoint/2010/main" val="38717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256A-3555-469E-BD7F-C5B3440E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5593988" cy="3916142"/>
          </a:xfrm>
        </p:spPr>
        <p:txBody>
          <a:bodyPr>
            <a:normAutofit/>
          </a:bodyPr>
          <a:lstStyle/>
          <a:p>
            <a:r>
              <a:rPr lang="en-US" dirty="0" err="1"/>
              <a:t>AirBnB</a:t>
            </a:r>
            <a:r>
              <a:rPr lang="en-US" dirty="0"/>
              <a:t> pricing recommendations not transparent</a:t>
            </a:r>
          </a:p>
          <a:p>
            <a:r>
              <a:rPr lang="en-US" dirty="0"/>
              <a:t>Customers want to find the best deals</a:t>
            </a:r>
          </a:p>
          <a:p>
            <a:r>
              <a:rPr lang="en-US" dirty="0"/>
              <a:t>Hosts want to know the best price to charge to attract customers</a:t>
            </a:r>
          </a:p>
          <a:p>
            <a:r>
              <a:rPr lang="en-US" dirty="0"/>
              <a:t>Insert-Data-Science-is-the-Solution-To-Everything-Quote-Here</a:t>
            </a:r>
          </a:p>
        </p:txBody>
      </p:sp>
      <p:pic>
        <p:nvPicPr>
          <p:cNvPr id="9" name="Picture 8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A502162-40A3-4FF2-B112-534A6C964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329" y="1616133"/>
            <a:ext cx="3699727" cy="3625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0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Problem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0540-A740-4E3F-A7A9-4D60BDC6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74" y="1313775"/>
            <a:ext cx="6282919" cy="34713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9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can Data Science Help?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0CC4F-7CCD-4607-8890-EE71C27BF31F}"/>
              </a:ext>
            </a:extLst>
          </p:cNvPr>
          <p:cNvSpPr txBox="1"/>
          <p:nvPr/>
        </p:nvSpPr>
        <p:spPr>
          <a:xfrm>
            <a:off x="4426876" y="360183"/>
            <a:ext cx="7356807" cy="6282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Goal: To help </a:t>
            </a:r>
            <a:r>
              <a:rPr lang="en-US" sz="2400" dirty="0" err="1"/>
              <a:t>AirBnB</a:t>
            </a:r>
            <a:r>
              <a:rPr lang="en-US" sz="2400" dirty="0"/>
              <a:t> hosts find the best price to set their listing at to meet a desired utilization rate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What price can I set my listing to ensure it is filled at least 50% of the time?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This is a prediction problem – we can predict the price of a listing based on various factors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Then, we can predict the utilization of the listing based on how close the actual price is to the predicted price 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Theory to test: An over-priced listing will be booked less often. An </a:t>
            </a:r>
            <a:r>
              <a:rPr lang="en-US" sz="2400" dirty="0" err="1"/>
              <a:t>under-priced</a:t>
            </a:r>
            <a:r>
              <a:rPr lang="en-US" sz="2400" dirty="0"/>
              <a:t> listing will be booked more often. </a:t>
            </a:r>
          </a:p>
        </p:txBody>
      </p:sp>
    </p:spTree>
    <p:extLst>
      <p:ext uri="{BB962C8B-B14F-4D97-AF65-F5344CB8AC3E}">
        <p14:creationId xmlns:p14="http://schemas.microsoft.com/office/powerpoint/2010/main" val="2994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Availability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04109-24B0-484B-9587-A43E1618C8E2}"/>
              </a:ext>
            </a:extLst>
          </p:cNvPr>
          <p:cNvSpPr txBox="1"/>
          <p:nvPr/>
        </p:nvSpPr>
        <p:spPr>
          <a:xfrm>
            <a:off x="2669458" y="1446915"/>
            <a:ext cx="95225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data scraped regularly by Inside </a:t>
            </a:r>
            <a:r>
              <a:rPr lang="en-US" sz="2400" dirty="0" err="1"/>
              <a:t>AirBnB</a:t>
            </a:r>
            <a:r>
              <a:rPr lang="en-US" sz="2400" dirty="0"/>
              <a:t>, for most major cities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Listing details, like # bedrooms, bathrooms, daily price, property type, bed type, and ~ 40 more variables including </a:t>
            </a:r>
            <a:r>
              <a:rPr lang="en-US" sz="2400" dirty="0" err="1"/>
              <a:t>lat</a:t>
            </a:r>
            <a:r>
              <a:rPr lang="en-US" sz="2400" dirty="0"/>
              <a:t>/long (generalized to within a few hundred feet)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Calendar and Review data – not used – focused on helping new hosts first, likely do not have any reviews yet</a:t>
            </a:r>
            <a:br>
              <a:rPr lang="en-US" sz="2400" dirty="0"/>
            </a:b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Yelp releases a dataset annually with facts about businesses in a small number of cities.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business, ratings, </a:t>
            </a:r>
            <a:r>
              <a:rPr lang="en-US" sz="2400" dirty="0" err="1"/>
              <a:t>lat</a:t>
            </a:r>
            <a:r>
              <a:rPr lang="en-US" sz="2400" dirty="0"/>
              <a:t>/long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enrich </a:t>
            </a:r>
            <a:r>
              <a:rPr lang="en-US" sz="2400" dirty="0" err="1"/>
              <a:t>AirBnB</a:t>
            </a:r>
            <a:r>
              <a:rPr lang="en-US" sz="2400" dirty="0"/>
              <a:t> data – how many businesses and how popular are they, within a certain radius of each </a:t>
            </a:r>
            <a:r>
              <a:rPr lang="en-US" sz="2400" dirty="0" err="1"/>
              <a:t>AirBnB</a:t>
            </a:r>
            <a:r>
              <a:rPr lang="en-US" sz="2400" dirty="0"/>
              <a:t> listing?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D4CC8-936C-46C2-89D5-5EF0C54A1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9" y="4404664"/>
            <a:ext cx="2329479" cy="1133680"/>
          </a:xfrm>
          <a:prstGeom prst="rect">
            <a:avLst/>
          </a:prstGeom>
        </p:spPr>
      </p:pic>
      <p:pic>
        <p:nvPicPr>
          <p:cNvPr id="1026" name="Picture 2" descr="data:image/jpeg;base64,/9j/4AAQSkZJRgABAQAAAQABAAD/2wCEAAkGBxIHBhUSBxEVFRIVFRUWGBEYFRUSGBgXFhUYGRkbFxMZHTQsGhomGxgYIzEhJSktMi4uGB8zPTYsNygtLisBCgoKDg0OGxAQGzImHiUtLS0wLS0rLS8yNSsvNy81Ky8wLi0tLS8vLy0wLS0tMi8vLS01LS8tLS0tLS0tKy0tLf/AABEIALEBHAMBEQACEQEDEQH/xAAbAAEAAgMBAQAAAAAAAAAAAAAABAYBAwUHAv/EADkQAAICAQMCBAMFBgUFAAAAAAABAgMRBAUSBiEHEzFBFCJRFTJhcYEWcoKRobEjM0JSVBckJzZi/8QAGAEBAAMBAAAAAAAAAAAAAAAAAAECAwT/xAA1EQEAAgECAwUGBQQCAwAAAAAAAQIRAzEEEiETQVFxoSIyYZHB8DNSgdHhQpKx8RSiI0Ni/9oADAMBAAIRAxEAPwD3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5yBnJAyiQAwwCAyBjIGQAGGBjIDIDIGcgYyB9IABhgYT7gfQAAAAAAAAAAAAAAAAAArPiJuVuz9J23bbPhZHGJYjLHf6SWBXresd0yn+i0+EIvhpvV289Kq7d7FKfOS5tRh2WMdkkjfiKVrMRXwc2he1onm8Vrd8Y+so/zRg3y+3LHqEvmNqsfyST/JpjCMqT0zrt1u6wuhu8YrSLlx+4kv9vBrvL8cm1Yp2OZ95nfmjVxX3V2naoPE5JP6NpHPaek4avN/DvqfV7x1bqqdyu511ufCPCEcYsaXdLv2+p1Tp17CLY69GNrTGvyxtj9npEroweJySf0bSOds+uXYDTrdVHR6SdlzxGEXJv8ABLJW04jKaxmcPFNm8SNdLqGuzX2f9nZc48XCCSi3jtNLPy/md9OHrMRWfew49TWtEzavu59HrnUt2or2C2WxpO/jmGcf0z74OHaYz49XZXEud0Hq9Zd0+pdVYjbyksvjF8fbko9kzfXjTiY5GGlN5zzO7rtQqtHN1yXJQk13Xsm00vc5tTMVmW9d1A8I+p9Vv61D3u7mocOLcYQxnln7qX0O7iNKtaVmI3mfo5qXtOtas7R+8vR1NOOU1j657HJLo3fPnx45co4+uV/cIcXrXcbNu6Vuu0E+M4xTjLCljul6PsyJ3jzhesZz5S5Xhdvt29dL+dvNqlZ5s48mow7LGFhJI6eJ060tEVjucuhe1s5XJSyuxzuiH0AAAAAAAAAAAAAAAAAU7xZ/9Fv/AIf7in4lPNP9F/L9nnX3vBJ5/wCQdmv+Pp+X7uXhvw9X9fohXdH+d4frcrdTY7Ypca3hxjCMsJJ4yn+pbV1ez1YrEb4z+qulp9ppzM92cO5r9Tr968KdPLRuybUpq3i8ydcG0s+79O5nrVpXiImdseq+ja06NojfPox4b7ZoIb1VPbdffG/H+JpppV85Y7xXZckn+Zpq2ticRmrKta9Mziz56Mv+F8StfYl9yF0sfXDTMazjgs/CHRqRnjMfH6IHSPT0/ETdNRqd31NkXXJcXFrKbbaSyu0Vj2NLTHD6UTWOrKZnV1ZidoPDrUy2XdNxnF8pU1WYb7tuM2sv+5GtOeHiY6Z5fValMcVyzOek/RwtHZpt+8y/qnWahXt5goVStXplZlh4WfZYwazWdKuNOGcW7S0zfZ6f4M7xduG0WVa+Up+VLEJyynxa9O5lxNYxFltCcWmvdu2+M29fZ3TXk0v575cf4F3l/NLBzaVefUiJ2jr+3q6bW5NObfpH35POd13Tb7fD6nS6SyT1VbVj/wAOSTnL765fT1O20anbReNtv0ctLVjSms7z1+/06L7DevtzwfsnN5nGp1z/AHotLP6nPxVMakTG0zE+rbg7ezNfCJ/wp9K/8JvP/JZtxH4+n9+LLhvw9T78Hd6F6OWr2arctdqLJ2Rqs8urtwjHjKKXdZ936Mz4vU7OLViN9/RPD158Z7pVfw46TXVVGohdqLKoQUW4QxibfLHJNeix/U317clItjr1RWObXvX73l0+gNdbpqtx0NknKqum3jn0ThyTx9E/oY8RManD9pO/T1X4eOz4rkjbMx8nN6E6NXVeyXy1N9kI0yfCuOHHm45y0/z9jTidXsqxfGZx6M+Hp2l+Sdk7pPcbNR4b7hVqJOUKuPBN54ptZS/ArxVYxS3xhfhZxe1fhLR0r0X+0HQ9mov1NkVU7XClY4ZgsttNerx7E8TrdlaJiOvT5KaFO0zWdl08Ed4t3DZLKtZJy8mUVGT7vjJPtn8MEcVWMVtHfk4eZi1qT3PSjjdYAAAAAAAAAAAAAAAArfiBtVu99K20bdFSsljCclFev1Yr0vWfCUxPs2jxhTl0Xrf+mL0Xlx+I87nw8yOOP7/odGrqVtq0tG0Q59DTmtLxPft6Oo+mNV/0s+B4R+J4tcOccZ5t/f8AT0K694vqxaNomF+HrNNO1bd8Si6DprdNu6Foo2uyFOprnOUoclLmnJuKU12x9cltXVpbVi28Ywppac1paNpmUPZei9y3TqyvWdVyrg6nF/JwzLj6L5fT9S8amnp1nk71b01NSYi20JvTHR2q0fXGqv3CuK09ysSkpxbfJr1j7dsmVbR/xuzndreJ/wCR2ldsoGz9Jbv0rutsen3TKi1/5k2vl9cPh65Sf6l+0rqacV1On39VJ05rqTeiT0P0Nqtt3jV/bihKq+Eo+ZGS+ZybbfD/AE+rIvettHkjpt6Jit41+0nrv9EDTdIb10rqJ19LWVzom8rm4dv4Ze+PdFo1q6lYjU3hE6U0tM0X7o3Qa3Q7a/2ivVtspcuyXyJ/6eXuZas0nHLC2nF+s2VLq3pDWdS9c12amuPwVfFZc4tuK7y+T8WW4a9dOLTbf7wcRWbxFarbqejNvu08ox0eni3FpSVUE1leqaXqYze+OktK1rE9YUHYOi9x2zaddpbK4Ou6D8t+ZHvNS7dvZOOTo1dWupp18YmP5ZadJ09WZjaYn+G+vonWx8MnonXH4h3c+PmRxx/e9BratbalLRtH8o0dOa0vWe9cekdnu2zoeGm1kUro1zi4qSksvOPmX5mPF2jUmZqtw9Zpv4vPOn+i986f0Vj2p1QnY+Mq3KEsxXpJTfZPuzp1NXTvEVtsryWjUteqwdIdA3bNs2qnrmpavUVyjxT7Ryn2c/q2/Uy19WLafZ02W0KTXV7S6R4Y9L6rp/Z9TXusIxnZLMUpxnlcEu7Xp3HF3jU04rXwk4as6erzW2cPpvobXaDpbXUaqqKsv4+WlZFp4a9X7F9fVretYjulXRpNbzM98TCLouj982zp/wCG0EqlXby8yvlDMM4zifvn8CdTU0tS3td336I06alIzXdfvD3pP9k9m8uySlbN8pyXpn2S/BGevq88xEbQnR0uTMzvK1GDcAAAAAAAAAAAAAAAAarro0Uyna8Rim2/ol3ZEzjdMRnoh7JvNO+aLztsnzry1nDj3X4P0L3pNN2dbxbOO7o1y3mEeoFpFF83V5vPtxxyax65z2IrHNFp8MeqbTy4jxz6NG5dRR0OvlTGmyyyNDuUYJSckm1xis/eeBWvNEz4TEfNMzETEeOfR1NFqfidJCcouDlFS4S7Sjlekl9ULVxOEVtzRnDe5JepCxkDmbJvEN3rslTGUfLtnU+WO7h7rHsTNcRE+KM+1NfBI1O4V6XU113yxO1tQXrlru/yIiMziPMmcRn44S0+4Si6jcK6NdCmyWLLFLjHv34rL7+3YmIznHciZiMZ7+iTkhKLqNwr0+srqulidueEcN54rL7+3oTWM5x3dUTOMTPjhH2TeIbxGx0xcfLtlU+WO7jjuse3cTX2Yt49TOLzXwdPPchLRrNQtJpZWTWVGLlj3eFnsVtOIymteacNGz7jHddrrvri4qyKkoyxlJ/XBrqUmluWWeneL15oatPvML9+t0qi1OqEJuTxxan6JfiViJmvN8cJmcWiPGM/R0ckJRqdwrt3CdMJZsgoylH6KWcd/wBGIjMZ7s4JnExCWnn0CWQAAAAAAAAAAAAAAAACq9eO/U7dHS7VBys1E1FzxLhCtd5Oc0vlz2X6ltKM6kZ2jrP0hFrctJmN56R+verV2h1+z26mrS1Rj8TSpVuh2WQhZWlFrlKK4ylBL8OxebUtTE5xE5/Sd4jylSsTW8W8Yx+sbTP33IcNum9VOfTWnuqfwHBzlXOuTty+S+Zffx7l9SeluafZ5onp+X77laR1p+bFoz/9YjGRbasXS2XS3Vp7bKDbrshKV2H2793P8vUm8+/mek2rjyynSiObTmd4ic+fxTrtklrr7PjKZy47bDhlTwrVFfd/+/6merfHPNd+aMeSdGuezi22Jz8+9wt3rv3CqTuolcq9NQr7ZTVc9M0uUvLg2uUsLumbRNK2tO0c/SfH4eTKItNKR/VybfXzXLqepW06GShOzQJ5trhCU215b4OUI93HP0Moz2tuffE48/8ATT/0xybZjPl/tX9NpJ6bZlV8LONM9bc25Uzt8uDScH5C7yz6Jv0Jn2uXM9YrPz8P5OkTeYjpmPl3z8fJr0m2SdOhs3rT2TjXdfCTdM5SVfLNWYRTaj3/AENItEWzE9Zr/wBoUms8sx3Rb0SNVG+3qONumpnXOOqgsKibbox96Wofqn/tXp2KaERGOad8569/18063WJx3cuPvux4O31Zt1f7Y6W/VUSnWoWRlONc7cSw+HJQXbD9ymjMxzRWcTMRjzy014ia1meuJ9MOHDQ3uyK8q37SWr5PUOM1DyPMz/m/d4eX245yaado9nHu49rzx+6mrHv+PTl8u7yw7vVu3VvqvR36yiVla5qco1zsxLC4ZUV6Z9zPQnFrRHTMdPPK2tGaVz3T18sS4cdmnVpp30UWR1H2inGahLl5TwvT/Zj1LUtMRSM90xPqjUrE21Jx+XHps+9n26yrfeW5WaiOpWpm3KOlclKDzxT1K7eVxx29U0TpzEVjl2xiczjzV1MzM83j08von9YaN39QWfalNl1MtM1p1CErIxt+bly4/dk/lw32Mae5bl97MfL/AG3tjnpn3eufP/TifZNr0+nW7+dGr4SEYY0z1PCxL5swXeE/o2jpveOe8136fL4T5uekTFKRO3XPnnv/AEbdw0K+OuluFOov5aOqNVjps5StUV3fBfJP8X6GcZmJiuItzePctXliazbrWKzn57Ya+oKNZZWlqqZ/FVUUOFsaZXSnYnmXG1dq8Y/NlqTXnm1duby6ePxRNZ5Irb8s9fj4fy6M9sdPUuqlRROOot09bouVc2vNcJ8/8THGEn2XzY9jOZ/8M1if6p/t6Lx+LW9vyx/d94SOhND8NuUHzvU/KasrlpXRBzysudr7TnnOGvZs01LRMWxt0x1/xH+WdKz7PNv1+5l6GczoAAAAAAAAAAAAAAAAAAAAAYYHL13T+l3DVq3XaeE7Fj52u/b0z9Sa2mvuotEWjq6cVxWI/wAiDaH0E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2Q==">
            <a:extLst>
              <a:ext uri="{FF2B5EF4-FFF2-40B4-BE49-F238E27FC236}">
                <a16:creationId xmlns:a16="http://schemas.microsoft.com/office/drawing/2014/main" id="{5D5674D9-F8E3-4010-96C7-39F28581E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5" t="31851" r="15645" b="23050"/>
          <a:stretch/>
        </p:blipFill>
        <p:spPr bwMode="auto">
          <a:xfrm>
            <a:off x="339980" y="1989007"/>
            <a:ext cx="2536723" cy="108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bug&#10;&#10;Description automatically generated">
            <a:extLst>
              <a:ext uri="{FF2B5EF4-FFF2-40B4-BE49-F238E27FC236}">
                <a16:creationId xmlns:a16="http://schemas.microsoft.com/office/drawing/2014/main" id="{ABF1350E-D9D8-4C41-AF1F-989AEDF69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92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Fixing Data Quality Issues (Data Wrangling – </a:t>
            </a:r>
            <a:r>
              <a:rPr lang="en-US" sz="4800" dirty="0" err="1"/>
              <a:t>YeeHAW</a:t>
            </a:r>
            <a:r>
              <a:rPr lang="en-US" sz="4800" dirty="0"/>
              <a:t>!)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70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Lots of null values,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columns only one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Missing values – some missing entirely, some missing partially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&gt; 50% missing, dropped entirely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Otherwise imputed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combine ~30 Property 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Anything below threshold grouped into “Other”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Neighborhood names did not match between </a:t>
            </a:r>
            <a:r>
              <a:rPr lang="en-US" sz="2400" dirty="0" err="1"/>
              <a:t>AirBnB</a:t>
            </a:r>
            <a:r>
              <a:rPr lang="en-US" sz="2400" dirty="0"/>
              <a:t> and Yelp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 consolidation</a:t>
            </a:r>
          </a:p>
        </p:txBody>
      </p:sp>
    </p:spTree>
    <p:extLst>
      <p:ext uri="{BB962C8B-B14F-4D97-AF65-F5344CB8AC3E}">
        <p14:creationId xmlns:p14="http://schemas.microsoft.com/office/powerpoint/2010/main" val="38270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Outliers -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3E02A-CC25-454A-A4B0-7385D70F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9" y="1435143"/>
            <a:ext cx="7898980" cy="4191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D31D2E-1146-4B71-AF00-68ADAF333B20}"/>
              </a:ext>
            </a:extLst>
          </p:cNvPr>
          <p:cNvSpPr txBox="1"/>
          <p:nvPr/>
        </p:nvSpPr>
        <p:spPr>
          <a:xfrm>
            <a:off x="7983414" y="2090171"/>
            <a:ext cx="4103077" cy="335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handful of listings had an extremely high price – $3K-$12K (per night!)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not representative of most listings, so I decided to exclude</a:t>
            </a:r>
          </a:p>
        </p:txBody>
      </p:sp>
    </p:spTree>
    <p:extLst>
      <p:ext uri="{BB962C8B-B14F-4D97-AF65-F5344CB8AC3E}">
        <p14:creationId xmlns:p14="http://schemas.microsoft.com/office/powerpoint/2010/main" val="280362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B7-D998-4EA2-97D9-94D0288A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80" y="386254"/>
            <a:ext cx="11562986" cy="938049"/>
          </a:xfrm>
        </p:spPr>
        <p:txBody>
          <a:bodyPr anchor="ctr">
            <a:normAutofit/>
          </a:bodyPr>
          <a:lstStyle/>
          <a:p>
            <a:r>
              <a:rPr lang="en-US" dirty="0"/>
              <a:t>Data Quality Issues - Merging </a:t>
            </a:r>
            <a:r>
              <a:rPr lang="en-US" dirty="0" err="1"/>
              <a:t>AirBnB</a:t>
            </a:r>
            <a:r>
              <a:rPr lang="en-US" dirty="0"/>
              <a:t> and Yelp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FF3C-9867-41D6-ABFC-1C46A3DB4303}"/>
              </a:ext>
            </a:extLst>
          </p:cNvPr>
          <p:cNvSpPr txBox="1"/>
          <p:nvPr/>
        </p:nvSpPr>
        <p:spPr>
          <a:xfrm>
            <a:off x="773723" y="1512277"/>
            <a:ext cx="10492154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Joined on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AirBnB</a:t>
            </a:r>
            <a:r>
              <a:rPr lang="en-US" sz="2400" dirty="0"/>
              <a:t> listings duplicated for each Yelp restaurants/bars in same neighborhood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First had to clean neighborhood names so they matched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Calculated distance between each listing and each Yelp business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Summarized to determine # restaurants/bars w/in .1 mile and .5 mile of each </a:t>
            </a:r>
            <a:r>
              <a:rPr lang="en-US" sz="2400" dirty="0" err="1"/>
              <a:t>AirBnB</a:t>
            </a:r>
            <a:r>
              <a:rPr lang="en-US" sz="2400" dirty="0"/>
              <a:t> listing</a:t>
            </a:r>
          </a:p>
        </p:txBody>
      </p:sp>
    </p:spTree>
    <p:extLst>
      <p:ext uri="{BB962C8B-B14F-4D97-AF65-F5344CB8AC3E}">
        <p14:creationId xmlns:p14="http://schemas.microsoft.com/office/powerpoint/2010/main" val="280233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1313</TotalTime>
  <Words>425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Gallery</vt:lpstr>
      <vt:lpstr>Springboard Capstone Presentation</vt:lpstr>
      <vt:lpstr>The Problem</vt:lpstr>
      <vt:lpstr>The Problem</vt:lpstr>
      <vt:lpstr>How can Data Science Help?</vt:lpstr>
      <vt:lpstr>Data Availability</vt:lpstr>
      <vt:lpstr>Fixing Data Quality Issues (Data Wrangling – YeeHAW!)</vt:lpstr>
      <vt:lpstr>Data Quality Issues</vt:lpstr>
      <vt:lpstr>Outliers - Price</vt:lpstr>
      <vt:lpstr>Data Quality Issues - Merging AirBnB and Yelp data</vt:lpstr>
      <vt:lpstr>Exploratory Data Analysis</vt:lpstr>
      <vt:lpstr>Important Findings</vt:lpstr>
      <vt:lpstr>Modeling</vt:lpstr>
      <vt:lpstr>Model Chosen &amp; Why</vt:lpstr>
      <vt:lpstr>Results</vt:lpstr>
      <vt:lpstr>Recommendations</vt:lpstr>
      <vt:lpstr>Suggestions for Improvement/Next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Capstone Presentation</dc:title>
  <dc:creator>Joshua Karpen</dc:creator>
  <cp:lastModifiedBy>Joshua Karpen</cp:lastModifiedBy>
  <cp:revision>23</cp:revision>
  <dcterms:created xsi:type="dcterms:W3CDTF">2018-12-19T05:30:24Z</dcterms:created>
  <dcterms:modified xsi:type="dcterms:W3CDTF">2018-12-28T17:06:42Z</dcterms:modified>
</cp:coreProperties>
</file>