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111f35ca2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111f35ca2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111f35ca2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111f35ca2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111f35ca2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111f35ca2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111f35ca2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111f35ca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111f35ca2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111f35ca2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111f35ca2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111f35ca2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111f35ca2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111f35ca2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111f35ca2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111f35ca2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11f35ca2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11f35ca2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111f35ca2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111f35ca2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111f35ca2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111f35ca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111f35ca2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111f35ca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111f35ca2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111f35ca2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111f35ca2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111f35ca2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111f35ca2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111f35ca2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12775" y="1507525"/>
            <a:ext cx="30219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7100"/>
              <a:t>ipies</a:t>
            </a:r>
            <a:endParaRPr sz="71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529800" y="3849575"/>
            <a:ext cx="31614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Jakub Karp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Mikołaj Wojciechowski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Łukasz Kliber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1297500" y="510925"/>
            <a:ext cx="6424200" cy="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/>
              <a:t>Funkcje i możliwości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229725" y="172380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1500"/>
              <a:t>Chociaż strona ipies.edu.pl ma w sobie wiele przydatnych funkcji zarówno dla ucznia, jak i nauczyciela, to na nich nie poprzestaniemy w rozwoju naszej strony. Jedną z nich jest funkcja </a:t>
            </a:r>
            <a:r>
              <a:rPr b="1" lang="pl" sz="1500"/>
              <a:t>classroomu</a:t>
            </a:r>
            <a:r>
              <a:rPr lang="pl" sz="1500"/>
              <a:t>. Jest to niezwykłe ułatwienie w prowadzeniu zdalnych lekcji oraz testów do egzaminu zawodowego online</a:t>
            </a:r>
            <a:endParaRPr sz="1500"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475" y="1835087"/>
            <a:ext cx="4928900" cy="25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5373250" y="1357550"/>
            <a:ext cx="3403200" cy="30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1900"/>
              <a:t>Każdy z nauczycieli może sobie taki classroom utworzyć i bez problemu zadawać zadania, oceniać je, pisać posty oraz tworzyć testy również z opcją dla poszczególnych uczniów danych klas.</a:t>
            </a:r>
            <a:endParaRPr sz="1900"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242" y="1473317"/>
            <a:ext cx="4196725" cy="25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333900" y="1487425"/>
            <a:ext cx="3025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1800"/>
              <a:t>Tutaj widzimy jak wygląda dodawanie postów. Jest ono wyposażone w pasek niezbędnych przyborów, które ułatwią tworzenie czytelnych oraz przejrzystych wpisów.</a:t>
            </a:r>
            <a:endParaRPr sz="1800"/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125" y="1580588"/>
            <a:ext cx="5144775" cy="25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1390175" y="1116150"/>
            <a:ext cx="2594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2100"/>
              <a:t>Niezwykle wygodne dodawanie testów, z uwzględnieniem progu zdania oraz swojej własnej ilości pytań.</a:t>
            </a:r>
            <a:endParaRPr sz="2100"/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100" y="1062724"/>
            <a:ext cx="4577324" cy="37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1161925" y="864400"/>
            <a:ext cx="8057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1900"/>
              <a:t>Po dodaniu testu przez nauczyciela, jest on widoczny dla niego oraz ucznia w formie tabeli na jednej z podstron. Pozwala to na bezproblemowe odczytanie co nas czeka, bądź co zostało przez nas zadane klasie.</a:t>
            </a:r>
            <a:endParaRPr sz="1900"/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038" y="2197000"/>
            <a:ext cx="77057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1561650" y="377725"/>
            <a:ext cx="6020700" cy="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/>
              <a:t>Nauczyciel może stworzyć swoje własne pytania wedle uznania, </a:t>
            </a:r>
            <a:r>
              <a:rPr lang="pl" sz="1900"/>
              <a:t>również</a:t>
            </a:r>
            <a:r>
              <a:rPr lang="pl" sz="1900"/>
              <a:t> z uwzględnieniem działu, z którego pytanie pochodzi</a:t>
            </a:r>
            <a:endParaRPr sz="1900"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974" y="1691375"/>
            <a:ext cx="6145851" cy="30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1740600" y="393750"/>
            <a:ext cx="6085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Następnie tutaj widzimy w jaki sposób odpowiedzi będą dodane</a:t>
            </a:r>
            <a:endParaRPr/>
          </a:p>
        </p:txBody>
      </p:sp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588" y="1408200"/>
            <a:ext cx="566282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497475" y="487025"/>
            <a:ext cx="727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/>
              <a:t>Instalacja - wymagania</a:t>
            </a:r>
            <a:endParaRPr sz="4500"/>
          </a:p>
        </p:txBody>
      </p:sp>
      <p:sp>
        <p:nvSpPr>
          <p:cNvPr id="141" name="Google Shape;141;p14"/>
          <p:cNvSpPr txBox="1"/>
          <p:nvPr/>
        </p:nvSpPr>
        <p:spPr>
          <a:xfrm>
            <a:off x="1419175" y="1453225"/>
            <a:ext cx="7357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pl" sz="2100">
                <a:solidFill>
                  <a:srgbClr val="FFFFFF"/>
                </a:solidFill>
              </a:rPr>
              <a:t>Dowolna SQL-owa baza danych (MariaDB, PostgreSQL)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pl" sz="2100">
                <a:solidFill>
                  <a:srgbClr val="FFFFFF"/>
                </a:solidFill>
              </a:rPr>
              <a:t>PHP 7.x 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pl" sz="2100">
                <a:solidFill>
                  <a:srgbClr val="FFFFFF"/>
                </a:solidFill>
              </a:rPr>
              <a:t>php-xml 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pl" sz="2100">
                <a:solidFill>
                  <a:srgbClr val="FFFFFF"/>
                </a:solidFill>
              </a:rPr>
              <a:t>Rozszerzenie wybranej bazy danych ( np.: php-mysql</a:t>
            </a:r>
            <a:r>
              <a:rPr lang="pl" sz="2100">
                <a:solidFill>
                  <a:srgbClr val="FFFFFF"/>
                </a:solidFill>
              </a:rPr>
              <a:t> ) 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pl" sz="2100">
                <a:solidFill>
                  <a:srgbClr val="FFFFFF"/>
                </a:solidFill>
              </a:rPr>
              <a:t>npm 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pl" sz="2100">
                <a:solidFill>
                  <a:srgbClr val="FFFFFF"/>
                </a:solidFill>
              </a:rPr>
              <a:t>Composer 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pl" sz="2100">
                <a:solidFill>
                  <a:srgbClr val="FFFFFF"/>
                </a:solidFill>
              </a:rPr>
              <a:t>git 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523975"/>
            <a:ext cx="7038900" cy="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Instalacja - proces instalacji i konfiguracji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689" y="1679775"/>
            <a:ext cx="7470632" cy="275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638" y="651075"/>
            <a:ext cx="7150875" cy="36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450" y="693200"/>
            <a:ext cx="7305800" cy="36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650" y="740363"/>
            <a:ext cx="6659600" cy="36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675" y="686138"/>
            <a:ext cx="6944324" cy="37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50" y="1549575"/>
            <a:ext cx="8495126" cy="18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Dziękujemy za uwagę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